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83D677-2F7F-44ED-AA6D-984135A66042}">
          <p14:sldIdLst>
            <p14:sldId id="256"/>
          </p14:sldIdLst>
        </p14:section>
        <p14:section name="도면" id="{ACFEAF9F-78A7-47FE-B066-4193CD0355CD}">
          <p14:sldIdLst>
            <p14:sldId id="257"/>
          </p14:sldIdLst>
        </p14:section>
        <p14:section name="SCM 도면" id="{CE21077C-CB44-40E1-91E2-60B624992BA0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D22E-998F-4D02-9499-5DE04A93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3BA71-F3EA-49AA-B0B3-D79AFD70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A4262-1839-45F3-A884-161A3D82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38ED1-BDC8-4878-ABE1-0288C667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2111-D8AB-45AD-8F73-D726B2A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CBED-5FB1-4669-9156-B93994ED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C8E70-F7A6-49E4-BA87-54B1D62B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D88E4-B7A7-4F86-819D-9898E1DE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BFD3D-3CA7-4BFC-B6C1-AF4B9939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ABA8E-C26C-4119-A71A-F91DECDC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F44DA1-1C0A-4EED-B563-E1F302337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C74A9-3515-4805-B2E3-06681258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59472-CA35-4A6D-AC50-53A4D42A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6F164-DF4D-4C1E-83E1-CCADA2E8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2B111-FF7C-4F82-A3FA-80BB802B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22BD-6993-4394-BA1B-62F06AC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5424E-1874-451C-8F71-23A52151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00831-A453-4002-BEA2-7D8C387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E577E-7AEF-46C2-964C-42C786C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31AC4-9138-4006-B475-BE0C38EA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8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E75B-3BFD-48CF-BCCC-9BEF2B54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27963-D7D7-4B4A-AE17-1504D652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5A56A-FAFE-467B-9589-C827A0F2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6E3F1-0BE1-4FDB-AAC3-7E61012A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249D8-E13A-453B-BBF8-72B47C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AB84-5375-4B0F-ADA4-736342C3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8D18E-5BBD-42EE-8FCF-2C203238C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6E494-9573-43C7-A94E-D609A34D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50D3E-7398-4F48-B0FF-A03FFFB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7FFCD-569F-464D-BF6E-C9E518BE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2FEA9-8610-490D-BBD5-2B383E2E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8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17C81-4AF6-4F29-B9DD-9B38BD3F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7A309-3DFB-45EE-BEFB-EB17D31C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A1ED0-A6B8-4EB6-AF0B-71722E1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3B486-E576-407D-AD1F-1C2D11E01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8AF3D-7980-4267-AA54-162955A45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213BE-D8B7-4575-BE1A-0718922A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8A68FC-E519-4CF8-87BF-B4D38D75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28B27-5CF9-411E-88E5-3B7E7E2F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DCB8-A431-40E2-98C4-CC3F2E5B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45875-CBEC-4B1C-868A-3F6C583D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7AC81E-84E6-488D-8A1D-1E46A376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5641D-66A3-406B-910E-7BFBA317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CC6003-F30B-4D68-A8B0-7458A2F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1344F-9367-476B-8234-5FA96343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E8248-C63D-4E7C-B9FE-7581419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4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76D4-3D57-401C-8F19-A46CFBC1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27155-241B-4A40-B23C-B2D45BEB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662E4-C5B3-4C2D-992F-D10B07BB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CAC0-9C5C-4DFE-A808-58E019D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FBC8F-2BFA-42B1-B1A0-399512EF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4AAC2-1C54-42C4-8999-39AD39FF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1FAE-B4BE-4A77-8025-F12AC073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D45029-904F-468F-AA14-EFDF750C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376F1A-60BA-4389-953F-3E59E395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21123-2FB4-4938-BB85-15BBAE91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342AE-8456-4CBA-A586-55207F63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D6C27-82C4-45A6-8110-B5D784DD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D9C501-8D86-4558-B58A-81BDBD01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04E50-DCA5-410F-A1E0-B4C5E43C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D1CBF-6C85-4BFA-905D-9E208620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F9AB-4CDC-414D-8774-723BAE5FCC22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44BA2-90A3-45F4-BA95-ECD058A5A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3533A-0756-4433-9609-933591F2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A93-FF60-4D72-AE4D-BC3AED0A8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성남 유통센터 통신도면 </a:t>
            </a:r>
            <a:r>
              <a:rPr lang="en-US" altLang="ko-KR" dirty="0"/>
              <a:t>(</a:t>
            </a:r>
            <a:r>
              <a:rPr lang="ko-KR" altLang="en-US" dirty="0" err="1"/>
              <a:t>주차유도최종</a:t>
            </a:r>
            <a:r>
              <a:rPr lang="en-US" altLang="ko-KR" dirty="0"/>
              <a:t>)-</a:t>
            </a:r>
            <a:r>
              <a:rPr lang="ko-KR" altLang="en-US" dirty="0"/>
              <a:t>구역제어기위치변경</a:t>
            </a:r>
            <a:r>
              <a:rPr lang="en-US" altLang="ko-KR" dirty="0"/>
              <a:t>_Zone</a:t>
            </a:r>
            <a:r>
              <a:rPr lang="ko-KR" altLang="en-US" dirty="0"/>
              <a:t>변경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6AA52-2757-4BBF-9B14-21276ACC9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USM-LGM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21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49E9-A36C-4065-BDE0-CF3B24F5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B78E9D-6FD2-4BAB-9EB0-5A938F68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" y="495300"/>
            <a:ext cx="12129246" cy="6248400"/>
          </a:xfrm>
        </p:spPr>
      </p:pic>
    </p:spTree>
    <p:extLst>
      <p:ext uri="{BB962C8B-B14F-4D97-AF65-F5344CB8AC3E}">
        <p14:creationId xmlns:p14="http://schemas.microsoft.com/office/powerpoint/2010/main" val="24500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7FED41-8003-481A-AB64-07578689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587"/>
            <a:ext cx="12192000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8703F-0964-46E5-A0A9-C4C29707CD72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A169-F10D-4827-AE29-DD00C7C2FC90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SCM(54) : 4795~4830, 4457~4474</a:t>
            </a:r>
          </a:p>
          <a:p>
            <a:r>
              <a:rPr lang="en-US" altLang="ko-KR" dirty="0"/>
              <a:t>LGM(16) : 1571~1586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C53D8-4170-4EC0-8286-12A88426505A}"/>
              </a:ext>
            </a:extLst>
          </p:cNvPr>
          <p:cNvSpPr txBox="1"/>
          <p:nvPr/>
        </p:nvSpPr>
        <p:spPr>
          <a:xfrm rot="5400000">
            <a:off x="149290" y="228600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4795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F8DAE-BDC8-4E5D-B977-DD496BDFF92E}"/>
              </a:ext>
            </a:extLst>
          </p:cNvPr>
          <p:cNvSpPr txBox="1"/>
          <p:nvPr/>
        </p:nvSpPr>
        <p:spPr>
          <a:xfrm rot="5400000">
            <a:off x="1362269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4798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22420-3537-4C44-AB80-DD9F38788853}"/>
              </a:ext>
            </a:extLst>
          </p:cNvPr>
          <p:cNvSpPr txBox="1"/>
          <p:nvPr/>
        </p:nvSpPr>
        <p:spPr>
          <a:xfrm rot="5400000">
            <a:off x="2899100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4803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A751E-FE32-4995-B9EE-C4E14FB22CBA}"/>
              </a:ext>
            </a:extLst>
          </p:cNvPr>
          <p:cNvSpPr txBox="1"/>
          <p:nvPr/>
        </p:nvSpPr>
        <p:spPr>
          <a:xfrm rot="5400000">
            <a:off x="4164171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4806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2F2C3-3A0B-48C9-8688-D726272A7C33}"/>
              </a:ext>
            </a:extLst>
          </p:cNvPr>
          <p:cNvSpPr txBox="1"/>
          <p:nvPr/>
        </p:nvSpPr>
        <p:spPr>
          <a:xfrm rot="5400000">
            <a:off x="5244575" y="2293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4809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59404-99F6-4D4B-B676-3F2B0BDC85E2}"/>
              </a:ext>
            </a:extLst>
          </p:cNvPr>
          <p:cNvSpPr txBox="1"/>
          <p:nvPr/>
        </p:nvSpPr>
        <p:spPr>
          <a:xfrm rot="5400000">
            <a:off x="6518976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9FA84-EC59-4032-8BD7-AAF8B89A0695}"/>
              </a:ext>
            </a:extLst>
          </p:cNvPr>
          <p:cNvSpPr txBox="1"/>
          <p:nvPr/>
        </p:nvSpPr>
        <p:spPr>
          <a:xfrm rot="5400000">
            <a:off x="7695806" y="228405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4816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DAC8C-80A8-4893-93A1-B06A2164F46F}"/>
              </a:ext>
            </a:extLst>
          </p:cNvPr>
          <p:cNvSpPr txBox="1"/>
          <p:nvPr/>
        </p:nvSpPr>
        <p:spPr>
          <a:xfrm rot="5400000">
            <a:off x="9038639" y="228405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6A859-BF35-4BB3-BBAD-7B4D602ED114}"/>
              </a:ext>
            </a:extLst>
          </p:cNvPr>
          <p:cNvSpPr txBox="1"/>
          <p:nvPr/>
        </p:nvSpPr>
        <p:spPr>
          <a:xfrm rot="5400000">
            <a:off x="6222339" y="365565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8EDBE-057E-41B7-AA8B-508F1BF1A619}"/>
              </a:ext>
            </a:extLst>
          </p:cNvPr>
          <p:cNvSpPr txBox="1"/>
          <p:nvPr/>
        </p:nvSpPr>
        <p:spPr>
          <a:xfrm rot="5400000">
            <a:off x="6520520" y="365692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B2C78-591B-493F-98EA-83A61526197A}"/>
              </a:ext>
            </a:extLst>
          </p:cNvPr>
          <p:cNvSpPr txBox="1"/>
          <p:nvPr/>
        </p:nvSpPr>
        <p:spPr>
          <a:xfrm rot="5400000">
            <a:off x="7736609" y="366498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72AB99-ACD3-45EF-9F2D-0F260B9C95C6}"/>
              </a:ext>
            </a:extLst>
          </p:cNvPr>
          <p:cNvSpPr txBox="1"/>
          <p:nvPr/>
        </p:nvSpPr>
        <p:spPr>
          <a:xfrm rot="5400000">
            <a:off x="9047970" y="366498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4829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799BC-E193-4727-8A9D-666AA6D32560}"/>
              </a:ext>
            </a:extLst>
          </p:cNvPr>
          <p:cNvSpPr txBox="1"/>
          <p:nvPr/>
        </p:nvSpPr>
        <p:spPr>
          <a:xfrm rot="5400000">
            <a:off x="10275352" y="367431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4458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91F50-9E51-49EC-AA44-6C35C97E12C9}"/>
              </a:ext>
            </a:extLst>
          </p:cNvPr>
          <p:cNvSpPr txBox="1"/>
          <p:nvPr/>
        </p:nvSpPr>
        <p:spPr>
          <a:xfrm rot="5400000">
            <a:off x="10560696" y="430258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4462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184A7-8C4A-40CD-AD3D-A6F726D5079B}"/>
              </a:ext>
            </a:extLst>
          </p:cNvPr>
          <p:cNvSpPr txBox="1"/>
          <p:nvPr/>
        </p:nvSpPr>
        <p:spPr>
          <a:xfrm rot="5400000">
            <a:off x="9066212" y="430258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4466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100F02-C1F5-4F30-9C12-E59F269F1651}"/>
              </a:ext>
            </a:extLst>
          </p:cNvPr>
          <p:cNvSpPr txBox="1"/>
          <p:nvPr/>
        </p:nvSpPr>
        <p:spPr>
          <a:xfrm rot="5400000">
            <a:off x="8027621" y="429947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4469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773BD-049C-48E8-892A-15F0A9E83A4E}"/>
              </a:ext>
            </a:extLst>
          </p:cNvPr>
          <p:cNvSpPr txBox="1"/>
          <p:nvPr/>
        </p:nvSpPr>
        <p:spPr>
          <a:xfrm rot="5400000">
            <a:off x="6538762" y="430685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45E0B7-2421-4AC9-AC3D-DC6FF18E4F70}"/>
              </a:ext>
            </a:extLst>
          </p:cNvPr>
          <p:cNvSpPr txBox="1"/>
          <p:nvPr/>
        </p:nvSpPr>
        <p:spPr>
          <a:xfrm rot="5400000">
            <a:off x="6259742" y="430685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6FCD3-797E-49CD-B465-EFB60B9DE182}"/>
              </a:ext>
            </a:extLst>
          </p:cNvPr>
          <p:cNvSpPr txBox="1"/>
          <p:nvPr/>
        </p:nvSpPr>
        <p:spPr>
          <a:xfrm>
            <a:off x="463225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6A7F6-14FA-4EAE-B5E8-4565C2A9ADCB}"/>
              </a:ext>
            </a:extLst>
          </p:cNvPr>
          <p:cNvSpPr txBox="1"/>
          <p:nvPr/>
        </p:nvSpPr>
        <p:spPr>
          <a:xfrm>
            <a:off x="1811296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18A8-3CF6-450D-906D-62AAE380769D}"/>
              </a:ext>
            </a:extLst>
          </p:cNvPr>
          <p:cNvSpPr txBox="1"/>
          <p:nvPr/>
        </p:nvSpPr>
        <p:spPr>
          <a:xfrm>
            <a:off x="2968292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6DCC14-9B73-4D88-9144-156F85567E00}"/>
              </a:ext>
            </a:extLst>
          </p:cNvPr>
          <p:cNvSpPr txBox="1"/>
          <p:nvPr/>
        </p:nvSpPr>
        <p:spPr>
          <a:xfrm>
            <a:off x="4151534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439809-5571-413E-8439-643ADAEDEFE4}"/>
              </a:ext>
            </a:extLst>
          </p:cNvPr>
          <p:cNvSpPr txBox="1"/>
          <p:nvPr/>
        </p:nvSpPr>
        <p:spPr>
          <a:xfrm>
            <a:off x="5370931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1575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78D3D-963D-4915-A09C-A7197B6C7344}"/>
              </a:ext>
            </a:extLst>
          </p:cNvPr>
          <p:cNvSpPr txBox="1"/>
          <p:nvPr/>
        </p:nvSpPr>
        <p:spPr>
          <a:xfrm>
            <a:off x="6515669" y="2725711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5FA8A0-F5DD-4AFB-BD1B-066B1644AA84}"/>
              </a:ext>
            </a:extLst>
          </p:cNvPr>
          <p:cNvSpPr txBox="1"/>
          <p:nvPr/>
        </p:nvSpPr>
        <p:spPr>
          <a:xfrm>
            <a:off x="7911171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1577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126B37-7BF8-4A9C-9AC4-94643D5C2A6A}"/>
              </a:ext>
            </a:extLst>
          </p:cNvPr>
          <p:cNvSpPr txBox="1"/>
          <p:nvPr/>
        </p:nvSpPr>
        <p:spPr>
          <a:xfrm>
            <a:off x="8878662" y="2734891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1578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C86DE9-3E04-4982-8FC7-29C77D837E3A}"/>
              </a:ext>
            </a:extLst>
          </p:cNvPr>
          <p:cNvSpPr txBox="1"/>
          <p:nvPr/>
        </p:nvSpPr>
        <p:spPr>
          <a:xfrm>
            <a:off x="6515669" y="3235340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1579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39327-6363-4ADC-9313-3295610B258F}"/>
              </a:ext>
            </a:extLst>
          </p:cNvPr>
          <p:cNvSpPr txBox="1"/>
          <p:nvPr/>
        </p:nvSpPr>
        <p:spPr>
          <a:xfrm>
            <a:off x="7932559" y="323213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115C1F-0865-4EEE-B42B-F517E83B5BC2}"/>
              </a:ext>
            </a:extLst>
          </p:cNvPr>
          <p:cNvSpPr txBox="1"/>
          <p:nvPr/>
        </p:nvSpPr>
        <p:spPr>
          <a:xfrm>
            <a:off x="9044663" y="3154381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89F758-095B-4872-8F74-D5AF626D1427}"/>
              </a:ext>
            </a:extLst>
          </p:cNvPr>
          <p:cNvSpPr txBox="1"/>
          <p:nvPr/>
        </p:nvSpPr>
        <p:spPr>
          <a:xfrm>
            <a:off x="10420748" y="3130423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F1C4A-EB28-4FD7-AC0A-C616A33D85B6}"/>
              </a:ext>
            </a:extLst>
          </p:cNvPr>
          <p:cNvSpPr txBox="1"/>
          <p:nvPr/>
        </p:nvSpPr>
        <p:spPr>
          <a:xfrm>
            <a:off x="10449914" y="4780492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CF245-A77A-426A-BACE-EDECCD75A4B6}"/>
              </a:ext>
            </a:extLst>
          </p:cNvPr>
          <p:cNvSpPr txBox="1"/>
          <p:nvPr/>
        </p:nvSpPr>
        <p:spPr>
          <a:xfrm>
            <a:off x="9044662" y="4780492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1584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26D626-670E-4E0E-9640-561667B41250}"/>
              </a:ext>
            </a:extLst>
          </p:cNvPr>
          <p:cNvSpPr txBox="1"/>
          <p:nvPr/>
        </p:nvSpPr>
        <p:spPr>
          <a:xfrm>
            <a:off x="7928788" y="4791095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C395A4-4CC9-4446-9352-5435FE4577ED}"/>
              </a:ext>
            </a:extLst>
          </p:cNvPr>
          <p:cNvSpPr txBox="1"/>
          <p:nvPr/>
        </p:nvSpPr>
        <p:spPr>
          <a:xfrm>
            <a:off x="6515668" y="4792367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1586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66C9D-A6E7-4AA7-9E7D-42AAA48ABD1F}"/>
              </a:ext>
            </a:extLst>
          </p:cNvPr>
          <p:cNvSpPr txBox="1"/>
          <p:nvPr/>
        </p:nvSpPr>
        <p:spPr>
          <a:xfrm rot="5400000">
            <a:off x="9359472" y="3674319"/>
            <a:ext cx="7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4930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CD78A-224D-4A71-8AA4-0B8712B739FE}"/>
              </a:ext>
            </a:extLst>
          </p:cNvPr>
          <p:cNvSpPr txBox="1"/>
          <p:nvPr/>
        </p:nvSpPr>
        <p:spPr>
          <a:xfrm rot="5400000">
            <a:off x="9920136" y="367042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6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677B7A-FE0D-469D-9DC1-E988A42C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7" y="718759"/>
            <a:ext cx="9459645" cy="542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6F29A-6019-421D-8A14-F956523480DE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SCM(57) : 4475~4531</a:t>
            </a:r>
          </a:p>
          <a:p>
            <a:r>
              <a:rPr lang="en-US" altLang="ko-KR" dirty="0"/>
              <a:t>LGM(15) : 1587~1601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DC7BB-12C7-46C9-9C1A-120CD4B2119C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92373-BAF8-482F-895C-98379F04A79A}"/>
              </a:ext>
            </a:extLst>
          </p:cNvPr>
          <p:cNvSpPr txBox="1"/>
          <p:nvPr/>
        </p:nvSpPr>
        <p:spPr>
          <a:xfrm rot="5400000">
            <a:off x="9425267" y="153965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D437E-1B69-4A0B-86D5-B49FCB4B88AC}"/>
              </a:ext>
            </a:extLst>
          </p:cNvPr>
          <p:cNvSpPr txBox="1"/>
          <p:nvPr/>
        </p:nvSpPr>
        <p:spPr>
          <a:xfrm rot="5400000">
            <a:off x="8412221" y="151137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4477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88B7D-EC3B-4E4D-8DF4-FCA8FF9A7D3D}"/>
              </a:ext>
            </a:extLst>
          </p:cNvPr>
          <p:cNvSpPr txBox="1"/>
          <p:nvPr/>
        </p:nvSpPr>
        <p:spPr>
          <a:xfrm rot="5400000">
            <a:off x="6914931" y="151137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AEB09-C6F0-40B4-8155-8EC50E03DDFA}"/>
              </a:ext>
            </a:extLst>
          </p:cNvPr>
          <p:cNvSpPr txBox="1"/>
          <p:nvPr/>
        </p:nvSpPr>
        <p:spPr>
          <a:xfrm rot="5400000">
            <a:off x="5659763" y="15105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D566C-2646-4D0F-A584-BF0531A42475}"/>
              </a:ext>
            </a:extLst>
          </p:cNvPr>
          <p:cNvSpPr txBox="1"/>
          <p:nvPr/>
        </p:nvSpPr>
        <p:spPr>
          <a:xfrm rot="5400000">
            <a:off x="3430655" y="152001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4486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E2A00-4291-45D7-AA82-498BA12852BD}"/>
              </a:ext>
            </a:extLst>
          </p:cNvPr>
          <p:cNvSpPr txBox="1"/>
          <p:nvPr/>
        </p:nvSpPr>
        <p:spPr>
          <a:xfrm rot="5400000">
            <a:off x="2554800" y="153965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4488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04CD2-98E4-496D-990C-7A1DC1E3C875}"/>
              </a:ext>
            </a:extLst>
          </p:cNvPr>
          <p:cNvSpPr txBox="1"/>
          <p:nvPr/>
        </p:nvSpPr>
        <p:spPr>
          <a:xfrm rot="5400000">
            <a:off x="2185467" y="228715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4492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3572C-15BB-47C3-9E52-10AC724C97D1}"/>
              </a:ext>
            </a:extLst>
          </p:cNvPr>
          <p:cNvSpPr txBox="1"/>
          <p:nvPr/>
        </p:nvSpPr>
        <p:spPr>
          <a:xfrm rot="5400000">
            <a:off x="3430654" y="229858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4495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73D4C-7D39-4B45-BD01-78810CD5C6C5}"/>
              </a:ext>
            </a:extLst>
          </p:cNvPr>
          <p:cNvSpPr txBox="1"/>
          <p:nvPr/>
        </p:nvSpPr>
        <p:spPr>
          <a:xfrm rot="5400000">
            <a:off x="5290430" y="231001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4497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3B030-6015-4633-B7E1-CB31F069F832}"/>
              </a:ext>
            </a:extLst>
          </p:cNvPr>
          <p:cNvSpPr txBox="1"/>
          <p:nvPr/>
        </p:nvSpPr>
        <p:spPr>
          <a:xfrm rot="5400000">
            <a:off x="6927523" y="231001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20B3F-6EC5-4CC9-9572-16EF1AC90F8E}"/>
              </a:ext>
            </a:extLst>
          </p:cNvPr>
          <p:cNvSpPr txBox="1"/>
          <p:nvPr/>
        </p:nvSpPr>
        <p:spPr>
          <a:xfrm rot="5400000">
            <a:off x="8420059" y="23214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32906-5EE0-4586-A6CF-A2E8577D5090}"/>
              </a:ext>
            </a:extLst>
          </p:cNvPr>
          <p:cNvSpPr txBox="1"/>
          <p:nvPr/>
        </p:nvSpPr>
        <p:spPr>
          <a:xfrm rot="5400000">
            <a:off x="9389245" y="23234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B77E6-AA6C-42F6-A381-A296743B7BB7}"/>
              </a:ext>
            </a:extLst>
          </p:cNvPr>
          <p:cNvSpPr txBox="1"/>
          <p:nvPr/>
        </p:nvSpPr>
        <p:spPr>
          <a:xfrm rot="5400000">
            <a:off x="9389244" y="411057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FE48E-12B2-421C-9B07-45589B2D72A6}"/>
              </a:ext>
            </a:extLst>
          </p:cNvPr>
          <p:cNvSpPr txBox="1"/>
          <p:nvPr/>
        </p:nvSpPr>
        <p:spPr>
          <a:xfrm rot="5400000">
            <a:off x="8420059" y="411057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4509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0AB30-DC0D-4D79-86C1-10A513ED8EDF}"/>
              </a:ext>
            </a:extLst>
          </p:cNvPr>
          <p:cNvSpPr txBox="1"/>
          <p:nvPr/>
        </p:nvSpPr>
        <p:spPr>
          <a:xfrm rot="5400000">
            <a:off x="7099596" y="408593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2D89-731D-4023-ACEB-BBD8E6589FDA}"/>
              </a:ext>
            </a:extLst>
          </p:cNvPr>
          <p:cNvSpPr txBox="1"/>
          <p:nvPr/>
        </p:nvSpPr>
        <p:spPr>
          <a:xfrm rot="5400000">
            <a:off x="3422817" y="411447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424DD-BC98-49D4-8A70-EBBA9E6F48DF}"/>
              </a:ext>
            </a:extLst>
          </p:cNvPr>
          <p:cNvSpPr txBox="1"/>
          <p:nvPr/>
        </p:nvSpPr>
        <p:spPr>
          <a:xfrm rot="5400000">
            <a:off x="2577919" y="411057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3C0FE-335B-47D6-AD97-15EA3AE2C129}"/>
              </a:ext>
            </a:extLst>
          </p:cNvPr>
          <p:cNvSpPr txBox="1"/>
          <p:nvPr/>
        </p:nvSpPr>
        <p:spPr>
          <a:xfrm rot="5400000">
            <a:off x="1802384" y="412968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A6405-1BF9-41A1-94EE-EC4CA852E762}"/>
              </a:ext>
            </a:extLst>
          </p:cNvPr>
          <p:cNvSpPr txBox="1"/>
          <p:nvPr/>
        </p:nvSpPr>
        <p:spPr>
          <a:xfrm rot="5400000">
            <a:off x="1802384" y="486251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4519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BB705-915B-48CB-B507-5545985803C7}"/>
              </a:ext>
            </a:extLst>
          </p:cNvPr>
          <p:cNvSpPr txBox="1"/>
          <p:nvPr/>
        </p:nvSpPr>
        <p:spPr>
          <a:xfrm rot="5400000">
            <a:off x="2185467" y="490406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905E9-49FE-4363-A04E-75EA413D5DC2}"/>
              </a:ext>
            </a:extLst>
          </p:cNvPr>
          <p:cNvSpPr txBox="1"/>
          <p:nvPr/>
        </p:nvSpPr>
        <p:spPr>
          <a:xfrm rot="5400000">
            <a:off x="3442815" y="490406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950E7-3AE5-4CCD-9C67-82A2CD7A7DB5}"/>
              </a:ext>
            </a:extLst>
          </p:cNvPr>
          <p:cNvSpPr txBox="1"/>
          <p:nvPr/>
        </p:nvSpPr>
        <p:spPr>
          <a:xfrm>
            <a:off x="5158681" y="510082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8DFD8-99A3-4370-BA28-0770100F900C}"/>
              </a:ext>
            </a:extLst>
          </p:cNvPr>
          <p:cNvSpPr txBox="1"/>
          <p:nvPr/>
        </p:nvSpPr>
        <p:spPr>
          <a:xfrm rot="5400000">
            <a:off x="8427371" y="487276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4529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EE02C-164B-4967-944E-F7DC1BB59EBA}"/>
              </a:ext>
            </a:extLst>
          </p:cNvPr>
          <p:cNvSpPr txBox="1"/>
          <p:nvPr/>
        </p:nvSpPr>
        <p:spPr>
          <a:xfrm rot="5400000">
            <a:off x="9389243" y="490406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4531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FDDEFF-FB6E-48F6-BF26-BDD6B684B32C}"/>
              </a:ext>
            </a:extLst>
          </p:cNvPr>
          <p:cNvSpPr txBox="1"/>
          <p:nvPr/>
        </p:nvSpPr>
        <p:spPr>
          <a:xfrm rot="5400000">
            <a:off x="7099595" y="490406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4526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B29BE8-83C9-4386-B3D7-DF24389CC289}"/>
              </a:ext>
            </a:extLst>
          </p:cNvPr>
          <p:cNvSpPr txBox="1"/>
          <p:nvPr/>
        </p:nvSpPr>
        <p:spPr>
          <a:xfrm>
            <a:off x="8608731" y="945613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1587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43A539-FB50-4AA4-8D47-9154B2CB8EE7}"/>
              </a:ext>
            </a:extLst>
          </p:cNvPr>
          <p:cNvSpPr txBox="1"/>
          <p:nvPr/>
        </p:nvSpPr>
        <p:spPr>
          <a:xfrm>
            <a:off x="6884286" y="945613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1588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F5083B-C58C-4DC5-9247-5DDD62298205}"/>
              </a:ext>
            </a:extLst>
          </p:cNvPr>
          <p:cNvSpPr txBox="1"/>
          <p:nvPr/>
        </p:nvSpPr>
        <p:spPr>
          <a:xfrm>
            <a:off x="5488666" y="94883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1589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EB996E-100E-47AA-936D-E64DB2255C92}"/>
              </a:ext>
            </a:extLst>
          </p:cNvPr>
          <p:cNvSpPr txBox="1"/>
          <p:nvPr/>
        </p:nvSpPr>
        <p:spPr>
          <a:xfrm>
            <a:off x="2540754" y="903425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3FA547-4798-405B-9044-79B0CB0D69AB}"/>
              </a:ext>
            </a:extLst>
          </p:cNvPr>
          <p:cNvSpPr txBox="1"/>
          <p:nvPr/>
        </p:nvSpPr>
        <p:spPr>
          <a:xfrm>
            <a:off x="2551493" y="288584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C26B4B-04AA-42DD-9FB9-04AEDA24CF0A}"/>
              </a:ext>
            </a:extLst>
          </p:cNvPr>
          <p:cNvSpPr txBox="1"/>
          <p:nvPr/>
        </p:nvSpPr>
        <p:spPr>
          <a:xfrm>
            <a:off x="5471790" y="293487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ADB6C8-FE0F-415D-8046-B2E085B7D1E4}"/>
              </a:ext>
            </a:extLst>
          </p:cNvPr>
          <p:cNvSpPr txBox="1"/>
          <p:nvPr/>
        </p:nvSpPr>
        <p:spPr>
          <a:xfrm>
            <a:off x="6911622" y="292806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70E13-A3BD-4EFF-B7F2-7D9A7E528408}"/>
              </a:ext>
            </a:extLst>
          </p:cNvPr>
          <p:cNvSpPr txBox="1"/>
          <p:nvPr/>
        </p:nvSpPr>
        <p:spPr>
          <a:xfrm>
            <a:off x="8610350" y="2915108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1594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A183-1CE3-4FF0-BA81-AD44C647ABE9}"/>
              </a:ext>
            </a:extLst>
          </p:cNvPr>
          <p:cNvSpPr txBox="1"/>
          <p:nvPr/>
        </p:nvSpPr>
        <p:spPr>
          <a:xfrm>
            <a:off x="8639911" y="3542038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77D4E-EC95-4D01-ADF3-5E6C5B4D126E}"/>
              </a:ext>
            </a:extLst>
          </p:cNvPr>
          <p:cNvSpPr txBox="1"/>
          <p:nvPr/>
        </p:nvSpPr>
        <p:spPr>
          <a:xfrm>
            <a:off x="7069805" y="3524250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1596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17DBC-6B07-420B-B79A-688E8F51599F}"/>
              </a:ext>
            </a:extLst>
          </p:cNvPr>
          <p:cNvSpPr txBox="1"/>
          <p:nvPr/>
        </p:nvSpPr>
        <p:spPr>
          <a:xfrm>
            <a:off x="2554313" y="3542038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1597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B34A9-C74C-451B-B037-021F4C561E5F}"/>
              </a:ext>
            </a:extLst>
          </p:cNvPr>
          <p:cNvSpPr txBox="1"/>
          <p:nvPr/>
        </p:nvSpPr>
        <p:spPr>
          <a:xfrm>
            <a:off x="2540753" y="550089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1598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46D0AB-C3C0-4D83-970B-11A1E59AA339}"/>
              </a:ext>
            </a:extLst>
          </p:cNvPr>
          <p:cNvSpPr txBox="1"/>
          <p:nvPr/>
        </p:nvSpPr>
        <p:spPr>
          <a:xfrm>
            <a:off x="5137355" y="547131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1599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C96CC2-B73E-458C-9D6E-0C3B975DC8BE}"/>
              </a:ext>
            </a:extLst>
          </p:cNvPr>
          <p:cNvSpPr txBox="1"/>
          <p:nvPr/>
        </p:nvSpPr>
        <p:spPr>
          <a:xfrm>
            <a:off x="7102085" y="547131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1600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83AFFC-0916-4A6F-860D-C414EDAA9EC9}"/>
              </a:ext>
            </a:extLst>
          </p:cNvPr>
          <p:cNvSpPr txBox="1"/>
          <p:nvPr/>
        </p:nvSpPr>
        <p:spPr>
          <a:xfrm>
            <a:off x="8639911" y="548910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09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B3FBB7-785B-4CC0-9F85-05D570BE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496"/>
            <a:ext cx="12192000" cy="1883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796B9-25F6-4941-A898-12EDF761FF8F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SCM(58) : 4532~4589</a:t>
            </a:r>
          </a:p>
          <a:p>
            <a:r>
              <a:rPr lang="en-US" altLang="ko-KR" dirty="0"/>
              <a:t>LGM(16) : 1602~1617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988CB-AAEA-434A-9422-EA89EC3DCC05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8978-645C-4361-9775-1293DC23E877}"/>
              </a:ext>
            </a:extLst>
          </p:cNvPr>
          <p:cNvSpPr txBox="1"/>
          <p:nvPr/>
        </p:nvSpPr>
        <p:spPr>
          <a:xfrm rot="5400000">
            <a:off x="105284" y="3634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4532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BB1D4-4985-4109-989B-0BED8B0B0DF6}"/>
              </a:ext>
            </a:extLst>
          </p:cNvPr>
          <p:cNvSpPr txBox="1"/>
          <p:nvPr/>
        </p:nvSpPr>
        <p:spPr>
          <a:xfrm rot="5400000">
            <a:off x="352480" y="364367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4533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492ED-9D9E-4931-B1CF-A61FBD1BBAD0}"/>
              </a:ext>
            </a:extLst>
          </p:cNvPr>
          <p:cNvSpPr txBox="1"/>
          <p:nvPr/>
        </p:nvSpPr>
        <p:spPr>
          <a:xfrm rot="5400000">
            <a:off x="1325974" y="3634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4536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AA8B-F696-48FD-AEC1-6F9345F1813B}"/>
              </a:ext>
            </a:extLst>
          </p:cNvPr>
          <p:cNvSpPr txBox="1"/>
          <p:nvPr/>
        </p:nvSpPr>
        <p:spPr>
          <a:xfrm rot="5400000">
            <a:off x="2626039" y="360634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4540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CEA77-A49B-4E8F-92E1-E49C04B3293E}"/>
              </a:ext>
            </a:extLst>
          </p:cNvPr>
          <p:cNvSpPr txBox="1"/>
          <p:nvPr/>
        </p:nvSpPr>
        <p:spPr>
          <a:xfrm rot="5400000">
            <a:off x="3454312" y="363433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4543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27F50-4041-42BD-92C4-514D0C5D2D81}"/>
              </a:ext>
            </a:extLst>
          </p:cNvPr>
          <p:cNvSpPr txBox="1"/>
          <p:nvPr/>
        </p:nvSpPr>
        <p:spPr>
          <a:xfrm rot="5400000">
            <a:off x="4282586" y="360634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4546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7D680-641A-4638-8FCB-0B4F534B45F6}"/>
              </a:ext>
            </a:extLst>
          </p:cNvPr>
          <p:cNvSpPr txBox="1"/>
          <p:nvPr/>
        </p:nvSpPr>
        <p:spPr>
          <a:xfrm rot="5400000">
            <a:off x="6803639" y="362500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4548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A8650-3D13-4358-A7DD-CA0A656E560F}"/>
              </a:ext>
            </a:extLst>
          </p:cNvPr>
          <p:cNvSpPr txBox="1"/>
          <p:nvPr/>
        </p:nvSpPr>
        <p:spPr>
          <a:xfrm rot="5400000">
            <a:off x="7669782" y="362500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4551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8D4A4-21A1-4E40-B2C4-8CF02C04D378}"/>
              </a:ext>
            </a:extLst>
          </p:cNvPr>
          <p:cNvSpPr txBox="1"/>
          <p:nvPr/>
        </p:nvSpPr>
        <p:spPr>
          <a:xfrm rot="5400000">
            <a:off x="8960474" y="3634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4555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91D9D-39F2-44EA-85E7-74890AFCB54A}"/>
              </a:ext>
            </a:extLst>
          </p:cNvPr>
          <p:cNvSpPr txBox="1"/>
          <p:nvPr/>
        </p:nvSpPr>
        <p:spPr>
          <a:xfrm rot="5400000">
            <a:off x="9783351" y="364367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4558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FB7A0-C682-417B-BB7E-AE53A0220CB5}"/>
              </a:ext>
            </a:extLst>
          </p:cNvPr>
          <p:cNvSpPr txBox="1"/>
          <p:nvPr/>
        </p:nvSpPr>
        <p:spPr>
          <a:xfrm rot="5400000">
            <a:off x="10266717" y="364367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7BB5B-B025-44EA-B087-D79292A19715}"/>
              </a:ext>
            </a:extLst>
          </p:cNvPr>
          <p:cNvSpPr txBox="1"/>
          <p:nvPr/>
        </p:nvSpPr>
        <p:spPr>
          <a:xfrm rot="5400000">
            <a:off x="10036946" y="307072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4562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788F2-FAC9-4A02-B0E3-DADBF4122AC1}"/>
              </a:ext>
            </a:extLst>
          </p:cNvPr>
          <p:cNvSpPr txBox="1"/>
          <p:nvPr/>
        </p:nvSpPr>
        <p:spPr>
          <a:xfrm rot="5400000">
            <a:off x="8978517" y="307072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4566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4327D-A15D-4500-B3BD-10EADC2C7F54}"/>
              </a:ext>
            </a:extLst>
          </p:cNvPr>
          <p:cNvSpPr txBox="1"/>
          <p:nvPr/>
        </p:nvSpPr>
        <p:spPr>
          <a:xfrm rot="5400000">
            <a:off x="7911465" y="307072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4569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14C01-68B5-4BE9-836B-CA1027BD2AD2}"/>
              </a:ext>
            </a:extLst>
          </p:cNvPr>
          <p:cNvSpPr txBox="1"/>
          <p:nvPr/>
        </p:nvSpPr>
        <p:spPr>
          <a:xfrm rot="5400000">
            <a:off x="6792273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4573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21A0D-9197-40DC-BD8C-71BE5F28A74D}"/>
              </a:ext>
            </a:extLst>
          </p:cNvPr>
          <p:cNvSpPr txBox="1"/>
          <p:nvPr/>
        </p:nvSpPr>
        <p:spPr>
          <a:xfrm rot="5400000">
            <a:off x="4239658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4575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F5BE7-6418-47B2-9E01-0E55C491A491}"/>
              </a:ext>
            </a:extLst>
          </p:cNvPr>
          <p:cNvSpPr txBox="1"/>
          <p:nvPr/>
        </p:nvSpPr>
        <p:spPr>
          <a:xfrm rot="5400000">
            <a:off x="3701488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4577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1DBE9-AEB3-4244-8A4D-A072EA9F5100}"/>
              </a:ext>
            </a:extLst>
          </p:cNvPr>
          <p:cNvSpPr txBox="1"/>
          <p:nvPr/>
        </p:nvSpPr>
        <p:spPr>
          <a:xfrm rot="5400000">
            <a:off x="2614673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4581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CE0FE-ECD9-4EF3-BBD6-18C713457D73}"/>
              </a:ext>
            </a:extLst>
          </p:cNvPr>
          <p:cNvSpPr txBox="1"/>
          <p:nvPr/>
        </p:nvSpPr>
        <p:spPr>
          <a:xfrm rot="5400000">
            <a:off x="1589207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4584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B4591-D0E5-4FC9-BAB1-F4FEC6EF4B18}"/>
              </a:ext>
            </a:extLst>
          </p:cNvPr>
          <p:cNvSpPr txBox="1"/>
          <p:nvPr/>
        </p:nvSpPr>
        <p:spPr>
          <a:xfrm rot="5400000">
            <a:off x="360670" y="306605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4588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C0555-DC84-45A4-828B-6AEA512B1E12}"/>
              </a:ext>
            </a:extLst>
          </p:cNvPr>
          <p:cNvSpPr txBox="1"/>
          <p:nvPr/>
        </p:nvSpPr>
        <p:spPr>
          <a:xfrm rot="5400000">
            <a:off x="112336" y="307538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4589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83114-786A-40D4-9D53-D865C04B0FC5}"/>
              </a:ext>
            </a:extLst>
          </p:cNvPr>
          <p:cNvSpPr txBox="1"/>
          <p:nvPr/>
        </p:nvSpPr>
        <p:spPr>
          <a:xfrm>
            <a:off x="327534" y="395239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1602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0A3A9-BD20-4821-B0CD-429EEB89F3E1}"/>
              </a:ext>
            </a:extLst>
          </p:cNvPr>
          <p:cNvSpPr txBox="1"/>
          <p:nvPr/>
        </p:nvSpPr>
        <p:spPr>
          <a:xfrm>
            <a:off x="1487946" y="3950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1603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DD42D1-3AC1-4614-8354-AC18EA781017}"/>
              </a:ext>
            </a:extLst>
          </p:cNvPr>
          <p:cNvSpPr txBox="1"/>
          <p:nvPr/>
        </p:nvSpPr>
        <p:spPr>
          <a:xfrm>
            <a:off x="2622732" y="3950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1604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00CE59-0C94-4289-B1B3-BD240CF0D03F}"/>
              </a:ext>
            </a:extLst>
          </p:cNvPr>
          <p:cNvSpPr txBox="1"/>
          <p:nvPr/>
        </p:nvSpPr>
        <p:spPr>
          <a:xfrm>
            <a:off x="3725884" y="396172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1605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46681-FE8F-479B-8A90-93090C9B1541}"/>
              </a:ext>
            </a:extLst>
          </p:cNvPr>
          <p:cNvSpPr txBox="1"/>
          <p:nvPr/>
        </p:nvSpPr>
        <p:spPr>
          <a:xfrm>
            <a:off x="6779437" y="395195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1606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CF0C0-3BC8-4B4D-9DEF-D5592B8B7734}"/>
              </a:ext>
            </a:extLst>
          </p:cNvPr>
          <p:cNvSpPr txBox="1"/>
          <p:nvPr/>
        </p:nvSpPr>
        <p:spPr>
          <a:xfrm>
            <a:off x="7813813" y="3950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1607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B115A-3E49-4D1C-B3E7-228642AC4ABF}"/>
              </a:ext>
            </a:extLst>
          </p:cNvPr>
          <p:cNvSpPr txBox="1"/>
          <p:nvPr/>
        </p:nvSpPr>
        <p:spPr>
          <a:xfrm>
            <a:off x="8954315" y="394728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1608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05A7E7-256C-4572-8BAD-CF24F1A50CB3}"/>
              </a:ext>
            </a:extLst>
          </p:cNvPr>
          <p:cNvSpPr txBox="1"/>
          <p:nvPr/>
        </p:nvSpPr>
        <p:spPr>
          <a:xfrm>
            <a:off x="9930085" y="394728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1609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A7F00-5631-4406-8FDF-BDACBA02965E}"/>
              </a:ext>
            </a:extLst>
          </p:cNvPr>
          <p:cNvSpPr txBox="1"/>
          <p:nvPr/>
        </p:nvSpPr>
        <p:spPr>
          <a:xfrm>
            <a:off x="9927494" y="259521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1610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A1981E-A624-4A02-86F1-CB4EE24E5E70}"/>
              </a:ext>
            </a:extLst>
          </p:cNvPr>
          <p:cNvSpPr txBox="1"/>
          <p:nvPr/>
        </p:nvSpPr>
        <p:spPr>
          <a:xfrm>
            <a:off x="8969795" y="257253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1611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7521F-B02D-494D-9DF6-A02B6295DC34}"/>
              </a:ext>
            </a:extLst>
          </p:cNvPr>
          <p:cNvSpPr txBox="1"/>
          <p:nvPr/>
        </p:nvSpPr>
        <p:spPr>
          <a:xfrm>
            <a:off x="7813813" y="258987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1612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F45821-4DDB-4848-B1D0-75E9BAA7BCC2}"/>
              </a:ext>
            </a:extLst>
          </p:cNvPr>
          <p:cNvSpPr txBox="1"/>
          <p:nvPr/>
        </p:nvSpPr>
        <p:spPr>
          <a:xfrm>
            <a:off x="6811272" y="256749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1613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2E4F8-380C-4D46-877C-1492B8C26CFA}"/>
              </a:ext>
            </a:extLst>
          </p:cNvPr>
          <p:cNvSpPr txBox="1"/>
          <p:nvPr/>
        </p:nvSpPr>
        <p:spPr>
          <a:xfrm>
            <a:off x="3725884" y="256704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1614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2F32F8-537A-4C23-81F0-8B24A29F012A}"/>
              </a:ext>
            </a:extLst>
          </p:cNvPr>
          <p:cNvSpPr txBox="1"/>
          <p:nvPr/>
        </p:nvSpPr>
        <p:spPr>
          <a:xfrm>
            <a:off x="2610747" y="256704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1615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E0B453-4C61-4E4F-BCF1-CD7D039F0CEB}"/>
              </a:ext>
            </a:extLst>
          </p:cNvPr>
          <p:cNvSpPr txBox="1"/>
          <p:nvPr/>
        </p:nvSpPr>
        <p:spPr>
          <a:xfrm>
            <a:off x="1501943" y="257382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1616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C28F4E-4C90-4D36-9703-2D3B0ED62C2A}"/>
              </a:ext>
            </a:extLst>
          </p:cNvPr>
          <p:cNvSpPr txBox="1"/>
          <p:nvPr/>
        </p:nvSpPr>
        <p:spPr>
          <a:xfrm>
            <a:off x="339150" y="257382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0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F86023-732E-461F-B7CC-030BEE0B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" y="1154229"/>
            <a:ext cx="12192000" cy="4549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4D7C-7F53-45BB-AB09-F774091989FA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SCM(65) : 4590~4654</a:t>
            </a:r>
          </a:p>
          <a:p>
            <a:r>
              <a:rPr lang="en-US" altLang="ko-KR" dirty="0"/>
              <a:t>LGM(17) : 1618~1633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05660-B511-4A9C-B6F3-BC07E604B663}"/>
              </a:ext>
            </a:extLst>
          </p:cNvPr>
          <p:cNvSpPr txBox="1"/>
          <p:nvPr/>
        </p:nvSpPr>
        <p:spPr>
          <a:xfrm>
            <a:off x="7710194" y="5813857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SCM(70) : 4655~4724</a:t>
            </a:r>
          </a:p>
          <a:p>
            <a:r>
              <a:rPr lang="en-US" altLang="ko-KR" dirty="0"/>
              <a:t>LGM(20) : 1635~1654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DB9F-CB2B-44F7-9ABF-918B6A4E9231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3A665-4C23-4EE5-8F8B-D3326DDFBDF9}"/>
              </a:ext>
            </a:extLst>
          </p:cNvPr>
          <p:cNvSpPr txBox="1"/>
          <p:nvPr/>
        </p:nvSpPr>
        <p:spPr>
          <a:xfrm>
            <a:off x="115079" y="5952356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A0D60-24C8-485C-969F-62FC5653BD56}"/>
              </a:ext>
            </a:extLst>
          </p:cNvPr>
          <p:cNvSpPr txBox="1"/>
          <p:nvPr/>
        </p:nvSpPr>
        <p:spPr>
          <a:xfrm rot="5400000">
            <a:off x="214973" y="169445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4A890-4998-4A96-915D-D674636EF53C}"/>
              </a:ext>
            </a:extLst>
          </p:cNvPr>
          <p:cNvSpPr txBox="1"/>
          <p:nvPr/>
        </p:nvSpPr>
        <p:spPr>
          <a:xfrm rot="5400000">
            <a:off x="457433" y="169445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024DF-9D6F-4F6B-9671-C2FD0734BF53}"/>
              </a:ext>
            </a:extLst>
          </p:cNvPr>
          <p:cNvSpPr txBox="1"/>
          <p:nvPr/>
        </p:nvSpPr>
        <p:spPr>
          <a:xfrm rot="5400000">
            <a:off x="1281638" y="169445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4594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E0EB9-E579-45BB-9943-7C5A1EA01151}"/>
              </a:ext>
            </a:extLst>
          </p:cNvPr>
          <p:cNvSpPr txBox="1"/>
          <p:nvPr/>
        </p:nvSpPr>
        <p:spPr>
          <a:xfrm rot="5400000">
            <a:off x="2572372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4596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2B236-411B-4867-A02C-C18B2B1778D5}"/>
              </a:ext>
            </a:extLst>
          </p:cNvPr>
          <p:cNvSpPr txBox="1"/>
          <p:nvPr/>
        </p:nvSpPr>
        <p:spPr>
          <a:xfrm rot="5400000">
            <a:off x="3639038" y="168600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4600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04225-677F-4A6E-8734-39B99E4195AC}"/>
              </a:ext>
            </a:extLst>
          </p:cNvPr>
          <p:cNvSpPr txBox="1"/>
          <p:nvPr/>
        </p:nvSpPr>
        <p:spPr>
          <a:xfrm rot="5400000">
            <a:off x="4687311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4603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50750-9E22-4673-BAB9-71B32D553AC2}"/>
              </a:ext>
            </a:extLst>
          </p:cNvPr>
          <p:cNvSpPr txBox="1"/>
          <p:nvPr/>
        </p:nvSpPr>
        <p:spPr>
          <a:xfrm rot="5400000">
            <a:off x="5350084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4605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F5762-FD22-4550-A5C4-AAB3BA258DDD}"/>
              </a:ext>
            </a:extLst>
          </p:cNvPr>
          <p:cNvSpPr txBox="1"/>
          <p:nvPr/>
        </p:nvSpPr>
        <p:spPr>
          <a:xfrm rot="5400000">
            <a:off x="7658960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4607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73EC2-00EF-415B-BCD0-4B2EF5B504CB}"/>
              </a:ext>
            </a:extLst>
          </p:cNvPr>
          <p:cNvSpPr txBox="1"/>
          <p:nvPr/>
        </p:nvSpPr>
        <p:spPr>
          <a:xfrm rot="5400000">
            <a:off x="8845186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CC8DE-5959-4E2C-ADA4-3F515D00B4F5}"/>
              </a:ext>
            </a:extLst>
          </p:cNvPr>
          <p:cNvSpPr txBox="1"/>
          <p:nvPr/>
        </p:nvSpPr>
        <p:spPr>
          <a:xfrm rot="5400000">
            <a:off x="9813947" y="168600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4614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7EFE0-871A-4B43-9959-17E5129A1B14}"/>
              </a:ext>
            </a:extLst>
          </p:cNvPr>
          <p:cNvSpPr txBox="1"/>
          <p:nvPr/>
        </p:nvSpPr>
        <p:spPr>
          <a:xfrm rot="5400000">
            <a:off x="10628819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4617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C9B46-2E48-49A1-AAEC-FAE7CAA44B66}"/>
              </a:ext>
            </a:extLst>
          </p:cNvPr>
          <p:cNvSpPr txBox="1"/>
          <p:nvPr/>
        </p:nvSpPr>
        <p:spPr>
          <a:xfrm rot="5400000">
            <a:off x="10628819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4618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FB32B-2AA9-40F7-AE48-843D3D5350E8}"/>
              </a:ext>
            </a:extLst>
          </p:cNvPr>
          <p:cNvSpPr txBox="1"/>
          <p:nvPr/>
        </p:nvSpPr>
        <p:spPr>
          <a:xfrm rot="5400000">
            <a:off x="10031412" y="219937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4620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2220F-C684-46DD-8B1C-C6134772E670}"/>
              </a:ext>
            </a:extLst>
          </p:cNvPr>
          <p:cNvSpPr txBox="1"/>
          <p:nvPr/>
        </p:nvSpPr>
        <p:spPr>
          <a:xfrm rot="5400000">
            <a:off x="8847996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4624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A5ECD-7BBA-4364-847A-74279FAEB239}"/>
              </a:ext>
            </a:extLst>
          </p:cNvPr>
          <p:cNvSpPr txBox="1"/>
          <p:nvPr/>
        </p:nvSpPr>
        <p:spPr>
          <a:xfrm rot="5400000">
            <a:off x="7912507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4627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0D2BD-6516-4945-A34F-2B88F3F8C3BD}"/>
              </a:ext>
            </a:extLst>
          </p:cNvPr>
          <p:cNvSpPr txBox="1"/>
          <p:nvPr/>
        </p:nvSpPr>
        <p:spPr>
          <a:xfrm rot="5400000">
            <a:off x="6666754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4631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A90A4-7A12-4924-85A9-46E8C63EB711}"/>
              </a:ext>
            </a:extLst>
          </p:cNvPr>
          <p:cNvSpPr txBox="1"/>
          <p:nvPr/>
        </p:nvSpPr>
        <p:spPr>
          <a:xfrm rot="5400000">
            <a:off x="5316024" y="221900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4633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D5B46-356A-4CA2-ABA8-AD1F36FCE87B}"/>
              </a:ext>
            </a:extLst>
          </p:cNvPr>
          <p:cNvSpPr txBox="1"/>
          <p:nvPr/>
        </p:nvSpPr>
        <p:spPr>
          <a:xfrm rot="5400000">
            <a:off x="4684501" y="222095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4635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A91CA-C250-4695-A184-CC990704493C}"/>
              </a:ext>
            </a:extLst>
          </p:cNvPr>
          <p:cNvSpPr txBox="1"/>
          <p:nvPr/>
        </p:nvSpPr>
        <p:spPr>
          <a:xfrm rot="5400000">
            <a:off x="3636228" y="221900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BE795C-9910-4931-BA51-51181614BDE4}"/>
              </a:ext>
            </a:extLst>
          </p:cNvPr>
          <p:cNvSpPr txBox="1"/>
          <p:nvPr/>
        </p:nvSpPr>
        <p:spPr>
          <a:xfrm rot="5400000">
            <a:off x="2797910" y="223961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06FA-5C8E-4C15-A611-EF3CD2F57BCA}"/>
              </a:ext>
            </a:extLst>
          </p:cNvPr>
          <p:cNvSpPr txBox="1"/>
          <p:nvPr/>
        </p:nvSpPr>
        <p:spPr>
          <a:xfrm rot="5400000">
            <a:off x="1288242" y="2228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4644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1BE71-E669-4841-A67E-D8D32B2B4443}"/>
              </a:ext>
            </a:extLst>
          </p:cNvPr>
          <p:cNvSpPr txBox="1"/>
          <p:nvPr/>
        </p:nvSpPr>
        <p:spPr>
          <a:xfrm rot="5400000">
            <a:off x="703149" y="224156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4646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5798AF-6D17-40E8-9452-2DCFDAB8A5D1}"/>
              </a:ext>
            </a:extLst>
          </p:cNvPr>
          <p:cNvSpPr txBox="1"/>
          <p:nvPr/>
        </p:nvSpPr>
        <p:spPr>
          <a:xfrm rot="5400000">
            <a:off x="221552" y="222833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4648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869F0-EB91-4817-AC67-6989E313606E}"/>
              </a:ext>
            </a:extLst>
          </p:cNvPr>
          <p:cNvSpPr txBox="1"/>
          <p:nvPr/>
        </p:nvSpPr>
        <p:spPr>
          <a:xfrm rot="5400000">
            <a:off x="214972" y="348067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4649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C85D6C-F8A5-4A67-8144-D3BE80F863EB}"/>
              </a:ext>
            </a:extLst>
          </p:cNvPr>
          <p:cNvSpPr txBox="1"/>
          <p:nvPr/>
        </p:nvSpPr>
        <p:spPr>
          <a:xfrm rot="5400000">
            <a:off x="703149" y="348262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4651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91F48-5F65-4368-8C7E-98756ECCFA1E}"/>
              </a:ext>
            </a:extLst>
          </p:cNvPr>
          <p:cNvSpPr txBox="1"/>
          <p:nvPr/>
        </p:nvSpPr>
        <p:spPr>
          <a:xfrm rot="5400000">
            <a:off x="1303977" y="348067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4653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CD66F-8D23-4A2A-8CE7-B62C58494963}"/>
              </a:ext>
            </a:extLst>
          </p:cNvPr>
          <p:cNvSpPr txBox="1"/>
          <p:nvPr/>
        </p:nvSpPr>
        <p:spPr>
          <a:xfrm rot="5400000">
            <a:off x="1323381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4654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534FC-E25F-4498-B199-F1A3B13EDBA2}"/>
              </a:ext>
            </a:extLst>
          </p:cNvPr>
          <p:cNvSpPr txBox="1"/>
          <p:nvPr/>
        </p:nvSpPr>
        <p:spPr>
          <a:xfrm rot="5400000">
            <a:off x="2293330" y="34806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4655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74385-707A-41AB-BE35-8093AE2A5F65}"/>
              </a:ext>
            </a:extLst>
          </p:cNvPr>
          <p:cNvSpPr txBox="1"/>
          <p:nvPr/>
        </p:nvSpPr>
        <p:spPr>
          <a:xfrm rot="5400000">
            <a:off x="2555499" y="349806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4656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3406A-B915-4911-8EBB-8CEC33B9FD3E}"/>
              </a:ext>
            </a:extLst>
          </p:cNvPr>
          <p:cNvSpPr txBox="1"/>
          <p:nvPr/>
        </p:nvSpPr>
        <p:spPr>
          <a:xfrm rot="5400000">
            <a:off x="3643926" y="349806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4660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4C22B-93C9-4841-8193-A54ACC068888}"/>
              </a:ext>
            </a:extLst>
          </p:cNvPr>
          <p:cNvSpPr txBox="1"/>
          <p:nvPr/>
        </p:nvSpPr>
        <p:spPr>
          <a:xfrm rot="5400000">
            <a:off x="4646457" y="349806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4663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6E2B5-D5D6-49F8-8A1C-7F4C6C10C4BE}"/>
              </a:ext>
            </a:extLst>
          </p:cNvPr>
          <p:cNvSpPr txBox="1"/>
          <p:nvPr/>
        </p:nvSpPr>
        <p:spPr>
          <a:xfrm rot="5400000">
            <a:off x="5316024" y="350251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4665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56A24B-6CC8-4A12-A9E2-5AC9FA274376}"/>
              </a:ext>
            </a:extLst>
          </p:cNvPr>
          <p:cNvSpPr txBox="1"/>
          <p:nvPr/>
        </p:nvSpPr>
        <p:spPr>
          <a:xfrm rot="5400000">
            <a:off x="6673199" y="348067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4667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BBF51F-7651-4911-9706-3C11E6949FC9}"/>
              </a:ext>
            </a:extLst>
          </p:cNvPr>
          <p:cNvSpPr txBox="1"/>
          <p:nvPr/>
        </p:nvSpPr>
        <p:spPr>
          <a:xfrm rot="5400000">
            <a:off x="7660094" y="348067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4670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37DC6B-9751-4167-813A-D16BE0B8EAE0}"/>
              </a:ext>
            </a:extLst>
          </p:cNvPr>
          <p:cNvSpPr txBox="1"/>
          <p:nvPr/>
        </p:nvSpPr>
        <p:spPr>
          <a:xfrm rot="5400000">
            <a:off x="8856802" y="3498062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4674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C50DC-ECB4-477F-8BF9-7BD381CB0ADB}"/>
              </a:ext>
            </a:extLst>
          </p:cNvPr>
          <p:cNvSpPr txBox="1"/>
          <p:nvPr/>
        </p:nvSpPr>
        <p:spPr>
          <a:xfrm rot="5400000">
            <a:off x="9809785" y="3494162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4677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982B28-42E8-4906-86E2-9851C1AC941C}"/>
              </a:ext>
            </a:extLst>
          </p:cNvPr>
          <p:cNvSpPr txBox="1"/>
          <p:nvPr/>
        </p:nvSpPr>
        <p:spPr>
          <a:xfrm rot="5400000">
            <a:off x="10628818" y="349813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4680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814E5B-5644-4C5A-A431-1B32E5610523}"/>
              </a:ext>
            </a:extLst>
          </p:cNvPr>
          <p:cNvSpPr txBox="1"/>
          <p:nvPr/>
        </p:nvSpPr>
        <p:spPr>
          <a:xfrm rot="5400000">
            <a:off x="10625177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FBF38-FE77-4ACE-AD48-562D004AA7B0}"/>
              </a:ext>
            </a:extLst>
          </p:cNvPr>
          <p:cNvSpPr txBox="1"/>
          <p:nvPr/>
        </p:nvSpPr>
        <p:spPr>
          <a:xfrm rot="5400000">
            <a:off x="10053510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4683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0511E8-DF11-4501-BE51-8480F464B008}"/>
              </a:ext>
            </a:extLst>
          </p:cNvPr>
          <p:cNvSpPr txBox="1"/>
          <p:nvPr/>
        </p:nvSpPr>
        <p:spPr>
          <a:xfrm rot="5400000">
            <a:off x="8853161" y="401139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4687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90B1AD-5114-476D-9F3A-FCB2E830FC2D}"/>
              </a:ext>
            </a:extLst>
          </p:cNvPr>
          <p:cNvSpPr txBox="1"/>
          <p:nvPr/>
        </p:nvSpPr>
        <p:spPr>
          <a:xfrm rot="5400000">
            <a:off x="7912507" y="405842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4690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A216CF-0219-4A87-9FA3-5DD8AA7EFC98}"/>
              </a:ext>
            </a:extLst>
          </p:cNvPr>
          <p:cNvSpPr txBox="1"/>
          <p:nvPr/>
        </p:nvSpPr>
        <p:spPr>
          <a:xfrm rot="5400000">
            <a:off x="6666753" y="405091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4694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051077-E426-4802-AED9-D5A99FE1D6D8}"/>
              </a:ext>
            </a:extLst>
          </p:cNvPr>
          <p:cNvSpPr txBox="1"/>
          <p:nvPr/>
        </p:nvSpPr>
        <p:spPr>
          <a:xfrm rot="5400000">
            <a:off x="5307358" y="399301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4696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22F74F-8C26-429A-96E6-275C1266A189}"/>
              </a:ext>
            </a:extLst>
          </p:cNvPr>
          <p:cNvSpPr txBox="1"/>
          <p:nvPr/>
        </p:nvSpPr>
        <p:spPr>
          <a:xfrm rot="5400000">
            <a:off x="4657298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4698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F14038-9883-417A-A313-3FAD41CDC634}"/>
              </a:ext>
            </a:extLst>
          </p:cNvPr>
          <p:cNvSpPr txBox="1"/>
          <p:nvPr/>
        </p:nvSpPr>
        <p:spPr>
          <a:xfrm rot="5400000">
            <a:off x="3633728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4C0665-A30B-4894-95C8-BE6EA51FD214}"/>
              </a:ext>
            </a:extLst>
          </p:cNvPr>
          <p:cNvSpPr txBox="1"/>
          <p:nvPr/>
        </p:nvSpPr>
        <p:spPr>
          <a:xfrm rot="5400000">
            <a:off x="2816343" y="404148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4704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B2303D-79A8-413B-B5A9-A0B25B245C30}"/>
              </a:ext>
            </a:extLst>
          </p:cNvPr>
          <p:cNvSpPr txBox="1"/>
          <p:nvPr/>
        </p:nvSpPr>
        <p:spPr>
          <a:xfrm rot="5400000">
            <a:off x="2316003" y="401871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4706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A10AC-5F3B-48A7-947C-A6B76DFB97EA}"/>
              </a:ext>
            </a:extLst>
          </p:cNvPr>
          <p:cNvSpPr txBox="1"/>
          <p:nvPr/>
        </p:nvSpPr>
        <p:spPr>
          <a:xfrm>
            <a:off x="457432" y="517353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4707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BC9642-B747-4EAD-A87E-A68CA179E23E}"/>
              </a:ext>
            </a:extLst>
          </p:cNvPr>
          <p:cNvSpPr txBox="1"/>
          <p:nvPr/>
        </p:nvSpPr>
        <p:spPr>
          <a:xfrm>
            <a:off x="3070560" y="51451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4711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5F2B97-60FA-435C-A78A-06CFE89FD390}"/>
              </a:ext>
            </a:extLst>
          </p:cNvPr>
          <p:cNvSpPr txBox="1"/>
          <p:nvPr/>
        </p:nvSpPr>
        <p:spPr>
          <a:xfrm>
            <a:off x="4990855" y="51592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4714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ED440C-38FF-4A04-9DA4-A2BD78BCF004}"/>
              </a:ext>
            </a:extLst>
          </p:cNvPr>
          <p:cNvSpPr txBox="1"/>
          <p:nvPr/>
        </p:nvSpPr>
        <p:spPr>
          <a:xfrm>
            <a:off x="6991737" y="51451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4717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292E-EF61-4C1F-AC76-17D86D4B2786}"/>
              </a:ext>
            </a:extLst>
          </p:cNvPr>
          <p:cNvSpPr txBox="1"/>
          <p:nvPr/>
        </p:nvSpPr>
        <p:spPr>
          <a:xfrm>
            <a:off x="1098637" y="513823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4708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2055C6-F505-472F-927B-90D99E4A7DC4}"/>
              </a:ext>
            </a:extLst>
          </p:cNvPr>
          <p:cNvSpPr txBox="1"/>
          <p:nvPr/>
        </p:nvSpPr>
        <p:spPr>
          <a:xfrm>
            <a:off x="8877818" y="513787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4720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C0F780-87A7-4836-A238-A112C18B2371}"/>
              </a:ext>
            </a:extLst>
          </p:cNvPr>
          <p:cNvSpPr txBox="1"/>
          <p:nvPr/>
        </p:nvSpPr>
        <p:spPr>
          <a:xfrm>
            <a:off x="10866125" y="515391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4723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6610BF-DA76-4B4C-90E0-920E099E122E}"/>
              </a:ext>
            </a:extLst>
          </p:cNvPr>
          <p:cNvSpPr txBox="1"/>
          <p:nvPr/>
        </p:nvSpPr>
        <p:spPr>
          <a:xfrm>
            <a:off x="11514071" y="51451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4724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767BD7-4155-4023-975B-C8E8708DFEBC}"/>
              </a:ext>
            </a:extLst>
          </p:cNvPr>
          <p:cNvSpPr txBox="1"/>
          <p:nvPr/>
        </p:nvSpPr>
        <p:spPr>
          <a:xfrm>
            <a:off x="708558" y="1173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1618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0F21-F2EE-41AD-AF6D-9EF20AD08C59}"/>
              </a:ext>
            </a:extLst>
          </p:cNvPr>
          <p:cNvSpPr txBox="1"/>
          <p:nvPr/>
        </p:nvSpPr>
        <p:spPr>
          <a:xfrm>
            <a:off x="2694666" y="119554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1619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E6ED35-0EDE-42D5-AE34-A66055102CA1}"/>
              </a:ext>
            </a:extLst>
          </p:cNvPr>
          <p:cNvSpPr txBox="1"/>
          <p:nvPr/>
        </p:nvSpPr>
        <p:spPr>
          <a:xfrm>
            <a:off x="3611243" y="119893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1620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627110-0044-44FB-ABF8-7BB42DB25C18}"/>
              </a:ext>
            </a:extLst>
          </p:cNvPr>
          <p:cNvSpPr txBox="1"/>
          <p:nvPr/>
        </p:nvSpPr>
        <p:spPr>
          <a:xfrm>
            <a:off x="4760955" y="118337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1621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849E61-8FF1-4895-B959-FAF3B50EE32C}"/>
              </a:ext>
            </a:extLst>
          </p:cNvPr>
          <p:cNvSpPr txBox="1"/>
          <p:nvPr/>
        </p:nvSpPr>
        <p:spPr>
          <a:xfrm>
            <a:off x="7793904" y="1173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1622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6E9040-3F94-4413-93D7-E63F8FFBFD76}"/>
              </a:ext>
            </a:extLst>
          </p:cNvPr>
          <p:cNvSpPr txBox="1"/>
          <p:nvPr/>
        </p:nvSpPr>
        <p:spPr>
          <a:xfrm>
            <a:off x="8814612" y="116506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1623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589BC1-52BC-44B1-B2C3-B07D4ADCF73C}"/>
              </a:ext>
            </a:extLst>
          </p:cNvPr>
          <p:cNvSpPr txBox="1"/>
          <p:nvPr/>
        </p:nvSpPr>
        <p:spPr>
          <a:xfrm>
            <a:off x="10066474" y="117996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1624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1AFF22-BF84-454E-9808-0ADC088BA60D}"/>
              </a:ext>
            </a:extLst>
          </p:cNvPr>
          <p:cNvSpPr txBox="1"/>
          <p:nvPr/>
        </p:nvSpPr>
        <p:spPr>
          <a:xfrm>
            <a:off x="10066473" y="257759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1625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F6C11D-078C-49B6-8412-EB1478D44A93}"/>
              </a:ext>
            </a:extLst>
          </p:cNvPr>
          <p:cNvSpPr txBox="1"/>
          <p:nvPr/>
        </p:nvSpPr>
        <p:spPr>
          <a:xfrm>
            <a:off x="8826215" y="25515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1626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AA53D4-28B3-4E29-9C2C-106F8F1100AC}"/>
              </a:ext>
            </a:extLst>
          </p:cNvPr>
          <p:cNvSpPr txBox="1"/>
          <p:nvPr/>
        </p:nvSpPr>
        <p:spPr>
          <a:xfrm>
            <a:off x="7811516" y="2562849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1627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5E78C9-4A24-4B02-BCE2-8C8D9A1FD69E}"/>
              </a:ext>
            </a:extLst>
          </p:cNvPr>
          <p:cNvSpPr txBox="1"/>
          <p:nvPr/>
        </p:nvSpPr>
        <p:spPr>
          <a:xfrm>
            <a:off x="6677658" y="2583949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1628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CA699-659C-4B35-A8C7-B31C97C6BFA9}"/>
              </a:ext>
            </a:extLst>
          </p:cNvPr>
          <p:cNvSpPr txBox="1"/>
          <p:nvPr/>
        </p:nvSpPr>
        <p:spPr>
          <a:xfrm>
            <a:off x="4777058" y="258964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1629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83C629-C8E8-4711-8F44-CF6D523533A9}"/>
              </a:ext>
            </a:extLst>
          </p:cNvPr>
          <p:cNvSpPr txBox="1"/>
          <p:nvPr/>
        </p:nvSpPr>
        <p:spPr>
          <a:xfrm>
            <a:off x="3643295" y="2562849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1630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D9031A-0FC9-49AE-A661-CE9B75B9D5E8}"/>
              </a:ext>
            </a:extLst>
          </p:cNvPr>
          <p:cNvSpPr txBox="1"/>
          <p:nvPr/>
        </p:nvSpPr>
        <p:spPr>
          <a:xfrm>
            <a:off x="2704719" y="256802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1631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D69A6F-FCAB-46C0-BDA3-33E11BDC94D9}"/>
              </a:ext>
            </a:extLst>
          </p:cNvPr>
          <p:cNvSpPr txBox="1"/>
          <p:nvPr/>
        </p:nvSpPr>
        <p:spPr>
          <a:xfrm>
            <a:off x="724203" y="295862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1633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92582D-9AE9-4D17-B4F1-FF57722A56FB}"/>
              </a:ext>
            </a:extLst>
          </p:cNvPr>
          <p:cNvSpPr txBox="1"/>
          <p:nvPr/>
        </p:nvSpPr>
        <p:spPr>
          <a:xfrm>
            <a:off x="1317731" y="432720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1634</a:t>
            </a:r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FBE4EB-4236-476D-BB70-966983B92C78}"/>
              </a:ext>
            </a:extLst>
          </p:cNvPr>
          <p:cNvSpPr txBox="1"/>
          <p:nvPr/>
        </p:nvSpPr>
        <p:spPr>
          <a:xfrm>
            <a:off x="2732553" y="300631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1635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8B8058-F614-48D3-8046-4000F3FA2F52}"/>
              </a:ext>
            </a:extLst>
          </p:cNvPr>
          <p:cNvSpPr txBox="1"/>
          <p:nvPr/>
        </p:nvSpPr>
        <p:spPr>
          <a:xfrm>
            <a:off x="698948" y="257950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1632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A2682A-1DCB-4DE1-A213-F2DD236B09D9}"/>
              </a:ext>
            </a:extLst>
          </p:cNvPr>
          <p:cNvSpPr txBox="1"/>
          <p:nvPr/>
        </p:nvSpPr>
        <p:spPr>
          <a:xfrm>
            <a:off x="3640620" y="302442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1636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C5F9A9-B4B0-4E09-BBE5-7A57F7955990}"/>
              </a:ext>
            </a:extLst>
          </p:cNvPr>
          <p:cNvSpPr txBox="1"/>
          <p:nvPr/>
        </p:nvSpPr>
        <p:spPr>
          <a:xfrm>
            <a:off x="4791962" y="300631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1637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FE765D-14A1-43E9-A96E-3DB6A7D6A4ED}"/>
              </a:ext>
            </a:extLst>
          </p:cNvPr>
          <p:cNvSpPr txBox="1"/>
          <p:nvPr/>
        </p:nvSpPr>
        <p:spPr>
          <a:xfrm>
            <a:off x="6663446" y="301029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1638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73D662-71EF-4AD7-B42F-49D0163632B4}"/>
              </a:ext>
            </a:extLst>
          </p:cNvPr>
          <p:cNvSpPr txBox="1"/>
          <p:nvPr/>
        </p:nvSpPr>
        <p:spPr>
          <a:xfrm>
            <a:off x="7811516" y="29959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1639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F8604C-E3A7-48E6-A4FB-09C2F90DAE16}"/>
              </a:ext>
            </a:extLst>
          </p:cNvPr>
          <p:cNvSpPr txBox="1"/>
          <p:nvPr/>
        </p:nvSpPr>
        <p:spPr>
          <a:xfrm>
            <a:off x="8826214" y="301335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1640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2B33B8-C21E-47E2-B6C7-03DE28BED951}"/>
              </a:ext>
            </a:extLst>
          </p:cNvPr>
          <p:cNvSpPr txBox="1"/>
          <p:nvPr/>
        </p:nvSpPr>
        <p:spPr>
          <a:xfrm>
            <a:off x="10077679" y="29959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1641</a:t>
            </a:r>
            <a:endParaRPr lang="ko-KR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619998-CAA8-428F-B96B-4D8974774AED}"/>
              </a:ext>
            </a:extLst>
          </p:cNvPr>
          <p:cNvSpPr txBox="1"/>
          <p:nvPr/>
        </p:nvSpPr>
        <p:spPr>
          <a:xfrm>
            <a:off x="10071999" y="43776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1642</a:t>
            </a:r>
            <a:endParaRPr lang="ko-KR" altLang="en-US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C6FF26-3870-464B-AAF9-07A8E4ABE208}"/>
              </a:ext>
            </a:extLst>
          </p:cNvPr>
          <p:cNvSpPr txBox="1"/>
          <p:nvPr/>
        </p:nvSpPr>
        <p:spPr>
          <a:xfrm>
            <a:off x="8827927" y="43776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1643</a:t>
            </a:r>
            <a:endParaRPr lang="ko-KR" alt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131202-0ED3-40C0-AF1F-F63E55573B15}"/>
              </a:ext>
            </a:extLst>
          </p:cNvPr>
          <p:cNvSpPr txBox="1"/>
          <p:nvPr/>
        </p:nvSpPr>
        <p:spPr>
          <a:xfrm>
            <a:off x="7864300" y="440226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1644</a:t>
            </a:r>
            <a:endParaRPr lang="ko-KR" alt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DA5C5F-810D-43FE-9572-901C6482613E}"/>
              </a:ext>
            </a:extLst>
          </p:cNvPr>
          <p:cNvSpPr txBox="1"/>
          <p:nvPr/>
        </p:nvSpPr>
        <p:spPr>
          <a:xfrm>
            <a:off x="6663806" y="437022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1645</a:t>
            </a:r>
            <a:endParaRPr lang="ko-KR" alt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FDEF94-82E7-4049-BAF6-8F1CF60C278F}"/>
              </a:ext>
            </a:extLst>
          </p:cNvPr>
          <p:cNvSpPr txBox="1"/>
          <p:nvPr/>
        </p:nvSpPr>
        <p:spPr>
          <a:xfrm>
            <a:off x="4791549" y="436361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1646</a:t>
            </a:r>
            <a:endParaRPr lang="ko-KR" alt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09DC7F-5FE6-41BC-8E30-1387D98D86BD}"/>
              </a:ext>
            </a:extLst>
          </p:cNvPr>
          <p:cNvSpPr txBox="1"/>
          <p:nvPr/>
        </p:nvSpPr>
        <p:spPr>
          <a:xfrm>
            <a:off x="3630422" y="439475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1647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F3E249-7484-46D4-99DC-F794B0349057}"/>
              </a:ext>
            </a:extLst>
          </p:cNvPr>
          <p:cNvSpPr txBox="1"/>
          <p:nvPr/>
        </p:nvSpPr>
        <p:spPr>
          <a:xfrm>
            <a:off x="2737850" y="442493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1648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E575A0-C155-4A45-B240-54B33FE09B4D}"/>
              </a:ext>
            </a:extLst>
          </p:cNvPr>
          <p:cNvSpPr txBox="1"/>
          <p:nvPr/>
        </p:nvSpPr>
        <p:spPr>
          <a:xfrm>
            <a:off x="1061482" y="482989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1649</a:t>
            </a:r>
            <a:endParaRPr lang="ko-KR" alt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ADC610-FC13-47F4-BE41-61CB0FB94F03}"/>
              </a:ext>
            </a:extLst>
          </p:cNvPr>
          <p:cNvSpPr txBox="1"/>
          <p:nvPr/>
        </p:nvSpPr>
        <p:spPr>
          <a:xfrm>
            <a:off x="2956153" y="487056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1650</a:t>
            </a:r>
            <a:endParaRPr lang="ko-KR" alt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E863BC-5065-446D-9B1A-666DD270EECC}"/>
              </a:ext>
            </a:extLst>
          </p:cNvPr>
          <p:cNvSpPr txBox="1"/>
          <p:nvPr/>
        </p:nvSpPr>
        <p:spPr>
          <a:xfrm>
            <a:off x="4896747" y="48463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1651</a:t>
            </a:r>
            <a:endParaRPr lang="ko-KR" alt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142F7D-33E4-492D-A5C2-36FBB910E33B}"/>
              </a:ext>
            </a:extLst>
          </p:cNvPr>
          <p:cNvSpPr txBox="1"/>
          <p:nvPr/>
        </p:nvSpPr>
        <p:spPr>
          <a:xfrm>
            <a:off x="6899213" y="486581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1652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D7DAB5-6692-42EF-83F4-D3B96BC4D7E1}"/>
              </a:ext>
            </a:extLst>
          </p:cNvPr>
          <p:cNvSpPr txBox="1"/>
          <p:nvPr/>
        </p:nvSpPr>
        <p:spPr>
          <a:xfrm>
            <a:off x="8807763" y="482989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1653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16B4A-D549-4C57-9C7F-85D9E262FE8C}"/>
              </a:ext>
            </a:extLst>
          </p:cNvPr>
          <p:cNvSpPr txBox="1"/>
          <p:nvPr/>
        </p:nvSpPr>
        <p:spPr>
          <a:xfrm>
            <a:off x="10789002" y="484500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5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CD8C27-F313-4E1D-8C84-B51EC378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8" y="946627"/>
            <a:ext cx="9097470" cy="5836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5E7FA-2D46-4C63-B304-C6BCB8A3725D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SCM(70) : 4725~4794</a:t>
            </a:r>
          </a:p>
          <a:p>
            <a:r>
              <a:rPr lang="en-US" altLang="ko-KR" dirty="0"/>
              <a:t>LGM(21) </a:t>
            </a:r>
            <a:r>
              <a:rPr lang="en-US" altLang="ko-KR"/>
              <a:t>: 1655~1670, 1551~1555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CB271-59FF-4FC5-BA28-2E365108F1EA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63B0-24DF-4A93-82E4-EA49AADFCA57}"/>
              </a:ext>
            </a:extLst>
          </p:cNvPr>
          <p:cNvSpPr txBox="1"/>
          <p:nvPr/>
        </p:nvSpPr>
        <p:spPr>
          <a:xfrm>
            <a:off x="4087320" y="616484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4725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9606E-3C7C-45D4-8226-81D1A2C9E36F}"/>
              </a:ext>
            </a:extLst>
          </p:cNvPr>
          <p:cNvSpPr txBox="1"/>
          <p:nvPr/>
        </p:nvSpPr>
        <p:spPr>
          <a:xfrm>
            <a:off x="4880742" y="616484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4726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D2E96-7E0C-4E92-9437-ACD64FE4D84B}"/>
              </a:ext>
            </a:extLst>
          </p:cNvPr>
          <p:cNvSpPr txBox="1"/>
          <p:nvPr/>
        </p:nvSpPr>
        <p:spPr>
          <a:xfrm>
            <a:off x="7427550" y="616484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4729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9F1CF-BE73-4A24-89D5-3B184E2EC241}"/>
              </a:ext>
            </a:extLst>
          </p:cNvPr>
          <p:cNvSpPr txBox="1"/>
          <p:nvPr/>
        </p:nvSpPr>
        <p:spPr>
          <a:xfrm rot="5400000">
            <a:off x="703213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4731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85DB7-783A-4D30-B524-17A1846CF44F}"/>
              </a:ext>
            </a:extLst>
          </p:cNvPr>
          <p:cNvSpPr txBox="1"/>
          <p:nvPr/>
        </p:nvSpPr>
        <p:spPr>
          <a:xfrm rot="5400000">
            <a:off x="670235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4732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89B56-B8C9-46DA-92BF-815BA73E3668}"/>
              </a:ext>
            </a:extLst>
          </p:cNvPr>
          <p:cNvSpPr txBox="1"/>
          <p:nvPr/>
        </p:nvSpPr>
        <p:spPr>
          <a:xfrm rot="5400000">
            <a:off x="533007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4736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E617C-1E4F-48B2-A390-B76E17CD8257}"/>
              </a:ext>
            </a:extLst>
          </p:cNvPr>
          <p:cNvSpPr txBox="1"/>
          <p:nvPr/>
        </p:nvSpPr>
        <p:spPr>
          <a:xfrm rot="5400000">
            <a:off x="395779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4739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0237B-95D3-4276-A7D1-0DC22870444B}"/>
              </a:ext>
            </a:extLst>
          </p:cNvPr>
          <p:cNvSpPr txBox="1"/>
          <p:nvPr/>
        </p:nvSpPr>
        <p:spPr>
          <a:xfrm rot="5400000">
            <a:off x="2385086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4743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777EE-81CC-403E-9417-0AC757C96DEC}"/>
              </a:ext>
            </a:extLst>
          </p:cNvPr>
          <p:cNvSpPr txBox="1"/>
          <p:nvPr/>
        </p:nvSpPr>
        <p:spPr>
          <a:xfrm rot="5400000">
            <a:off x="1298836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4746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E7403-36F8-4D07-A150-5AB4257BC3D7}"/>
              </a:ext>
            </a:extLst>
          </p:cNvPr>
          <p:cNvSpPr txBox="1"/>
          <p:nvPr/>
        </p:nvSpPr>
        <p:spPr>
          <a:xfrm rot="5400000">
            <a:off x="1263671" y="4081768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4749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6592D-9FAC-4FC5-8F5C-953AA1E8E923}"/>
              </a:ext>
            </a:extLst>
          </p:cNvPr>
          <p:cNvSpPr txBox="1"/>
          <p:nvPr/>
        </p:nvSpPr>
        <p:spPr>
          <a:xfrm rot="5400000">
            <a:off x="2356713" y="4081768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4752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844C4-C4E1-495F-85A4-8AE5C968FAB6}"/>
              </a:ext>
            </a:extLst>
          </p:cNvPr>
          <p:cNvSpPr txBox="1"/>
          <p:nvPr/>
        </p:nvSpPr>
        <p:spPr>
          <a:xfrm rot="5400000">
            <a:off x="3663948" y="411210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4755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6A4BC-1117-4415-937B-C8802E093DEC}"/>
              </a:ext>
            </a:extLst>
          </p:cNvPr>
          <p:cNvSpPr txBox="1"/>
          <p:nvPr/>
        </p:nvSpPr>
        <p:spPr>
          <a:xfrm rot="5400000">
            <a:off x="5330071" y="4109371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4759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6AE67-2D6E-42BC-A23B-002D26CABA99}"/>
              </a:ext>
            </a:extLst>
          </p:cNvPr>
          <p:cNvSpPr txBox="1"/>
          <p:nvPr/>
        </p:nvSpPr>
        <p:spPr>
          <a:xfrm rot="5400000">
            <a:off x="6381621" y="41208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AEE79-224D-4894-BE28-CD81CB668CF9}"/>
              </a:ext>
            </a:extLst>
          </p:cNvPr>
          <p:cNvSpPr txBox="1"/>
          <p:nvPr/>
        </p:nvSpPr>
        <p:spPr>
          <a:xfrm rot="5400000">
            <a:off x="7020681" y="41208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4764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50AC1-992D-476E-9DBA-DED1E4864515}"/>
              </a:ext>
            </a:extLst>
          </p:cNvPr>
          <p:cNvSpPr txBox="1"/>
          <p:nvPr/>
        </p:nvSpPr>
        <p:spPr>
          <a:xfrm rot="5400000">
            <a:off x="7054860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96195-D352-4947-A625-E58585E7306F}"/>
              </a:ext>
            </a:extLst>
          </p:cNvPr>
          <p:cNvSpPr txBox="1"/>
          <p:nvPr/>
        </p:nvSpPr>
        <p:spPr>
          <a:xfrm rot="5400000">
            <a:off x="6679502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4766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CC2E7-B300-43FB-94FB-96003A0B337A}"/>
              </a:ext>
            </a:extLst>
          </p:cNvPr>
          <p:cNvSpPr txBox="1"/>
          <p:nvPr/>
        </p:nvSpPr>
        <p:spPr>
          <a:xfrm rot="5400000">
            <a:off x="5311217" y="248710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4770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8ADB3-3B4E-44D8-A412-3751BD4A6BEE}"/>
              </a:ext>
            </a:extLst>
          </p:cNvPr>
          <p:cNvSpPr txBox="1"/>
          <p:nvPr/>
        </p:nvSpPr>
        <p:spPr>
          <a:xfrm rot="5400000">
            <a:off x="3994387" y="248710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4773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197B5-D536-4874-9B0E-F0A40800A7D0}"/>
              </a:ext>
            </a:extLst>
          </p:cNvPr>
          <p:cNvSpPr txBox="1"/>
          <p:nvPr/>
        </p:nvSpPr>
        <p:spPr>
          <a:xfrm rot="5400000">
            <a:off x="2556768" y="248710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4777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77A69-9D74-41B2-81D3-87902BD5CC62}"/>
              </a:ext>
            </a:extLst>
          </p:cNvPr>
          <p:cNvSpPr txBox="1"/>
          <p:nvPr/>
        </p:nvSpPr>
        <p:spPr>
          <a:xfrm rot="5400000">
            <a:off x="1081121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4780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EC03D0-6F1F-427A-A471-7AC8744434D0}"/>
              </a:ext>
            </a:extLst>
          </p:cNvPr>
          <p:cNvSpPr txBox="1"/>
          <p:nvPr/>
        </p:nvSpPr>
        <p:spPr>
          <a:xfrm rot="5400000">
            <a:off x="705763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4781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4963D-A376-4A51-BB89-4831CFAEC9A7}"/>
              </a:ext>
            </a:extLst>
          </p:cNvPr>
          <p:cNvSpPr txBox="1"/>
          <p:nvPr/>
        </p:nvSpPr>
        <p:spPr>
          <a:xfrm rot="5400000">
            <a:off x="681011" y="1834314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C9CBA-040C-4DBF-B0F8-26F4E2765996}"/>
              </a:ext>
            </a:extLst>
          </p:cNvPr>
          <p:cNvSpPr txBox="1"/>
          <p:nvPr/>
        </p:nvSpPr>
        <p:spPr>
          <a:xfrm rot="5400000">
            <a:off x="1058124" y="1834314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4783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733BB7-FE62-4A06-AA66-4735B168D345}"/>
              </a:ext>
            </a:extLst>
          </p:cNvPr>
          <p:cNvSpPr txBox="1"/>
          <p:nvPr/>
        </p:nvSpPr>
        <p:spPr>
          <a:xfrm rot="5400000">
            <a:off x="2545916" y="1834314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4786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75BEA1-2EA8-4418-B65A-A5F2D79CA2C2}"/>
              </a:ext>
            </a:extLst>
          </p:cNvPr>
          <p:cNvSpPr txBox="1"/>
          <p:nvPr/>
        </p:nvSpPr>
        <p:spPr>
          <a:xfrm rot="5400000">
            <a:off x="3673543" y="1797530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4789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8241E7-B90E-4434-B933-ABBBE96E8A09}"/>
              </a:ext>
            </a:extLst>
          </p:cNvPr>
          <p:cNvSpPr txBox="1"/>
          <p:nvPr/>
        </p:nvSpPr>
        <p:spPr>
          <a:xfrm rot="5400000">
            <a:off x="5311217" y="1787206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4793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092751-030F-4E17-9694-2D156503898A}"/>
              </a:ext>
            </a:extLst>
          </p:cNvPr>
          <p:cNvSpPr txBox="1"/>
          <p:nvPr/>
        </p:nvSpPr>
        <p:spPr>
          <a:xfrm rot="5400000">
            <a:off x="5629013" y="1815737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4794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51018-31C8-494A-9450-40ECF569C5E4}"/>
              </a:ext>
            </a:extLst>
          </p:cNvPr>
          <p:cNvSpPr txBox="1"/>
          <p:nvPr/>
        </p:nvSpPr>
        <p:spPr>
          <a:xfrm>
            <a:off x="4880742" y="5772112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1655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CC99A-5C8C-46C0-BA7B-A1B153C2EF1C}"/>
              </a:ext>
            </a:extLst>
          </p:cNvPr>
          <p:cNvSpPr txBox="1"/>
          <p:nvPr/>
        </p:nvSpPr>
        <p:spPr>
          <a:xfrm>
            <a:off x="7381504" y="5755366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1656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11E27D-EAD0-4266-BA9C-3214E4643380}"/>
              </a:ext>
            </a:extLst>
          </p:cNvPr>
          <p:cNvSpPr txBox="1"/>
          <p:nvPr/>
        </p:nvSpPr>
        <p:spPr>
          <a:xfrm>
            <a:off x="6654099" y="5174275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1657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A12B2B-8CDD-4C30-B1FD-5EF8EB9FAB0A}"/>
              </a:ext>
            </a:extLst>
          </p:cNvPr>
          <p:cNvSpPr txBox="1"/>
          <p:nvPr/>
        </p:nvSpPr>
        <p:spPr>
          <a:xfrm>
            <a:off x="5445557" y="5174275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1658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196F5E-05F7-4718-AA4E-C1260CD5752F}"/>
              </a:ext>
            </a:extLst>
          </p:cNvPr>
          <p:cNvSpPr txBox="1"/>
          <p:nvPr/>
        </p:nvSpPr>
        <p:spPr>
          <a:xfrm>
            <a:off x="3975923" y="5163060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1659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EA6DB-4CDD-4B32-A3BD-68F6F75F6357}"/>
              </a:ext>
            </a:extLst>
          </p:cNvPr>
          <p:cNvSpPr txBox="1"/>
          <p:nvPr/>
        </p:nvSpPr>
        <p:spPr>
          <a:xfrm>
            <a:off x="2500360" y="5148720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1660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334F21-F1D4-4F89-BE5F-574EC2C89525}"/>
              </a:ext>
            </a:extLst>
          </p:cNvPr>
          <p:cNvSpPr txBox="1"/>
          <p:nvPr/>
        </p:nvSpPr>
        <p:spPr>
          <a:xfrm>
            <a:off x="1430962" y="5163060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1661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7B68D-B497-49F2-A5A1-228002524FE7}"/>
              </a:ext>
            </a:extLst>
          </p:cNvPr>
          <p:cNvSpPr txBox="1"/>
          <p:nvPr/>
        </p:nvSpPr>
        <p:spPr>
          <a:xfrm>
            <a:off x="1432039" y="3402107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1662</a:t>
            </a:r>
            <a:endParaRPr lang="ko-KR" alt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91AD2-18E2-4094-B0C6-471D906312E9}"/>
              </a:ext>
            </a:extLst>
          </p:cNvPr>
          <p:cNvSpPr txBox="1"/>
          <p:nvPr/>
        </p:nvSpPr>
        <p:spPr>
          <a:xfrm>
            <a:off x="2465710" y="3395653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1663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080FE-C9CD-40AA-B4C8-AAB58C8FDBDA}"/>
              </a:ext>
            </a:extLst>
          </p:cNvPr>
          <p:cNvSpPr txBox="1"/>
          <p:nvPr/>
        </p:nvSpPr>
        <p:spPr>
          <a:xfrm>
            <a:off x="3957121" y="3390593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1664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151CA-CAE6-4A4D-8AA0-60873017CF20}"/>
              </a:ext>
            </a:extLst>
          </p:cNvPr>
          <p:cNvSpPr txBox="1"/>
          <p:nvPr/>
        </p:nvSpPr>
        <p:spPr>
          <a:xfrm>
            <a:off x="5464411" y="3384172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1665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8E015A-23A2-4BDD-8B25-69C1232CFBC9}"/>
              </a:ext>
            </a:extLst>
          </p:cNvPr>
          <p:cNvSpPr txBox="1"/>
          <p:nvPr/>
        </p:nvSpPr>
        <p:spPr>
          <a:xfrm>
            <a:off x="6636070" y="3405697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1666</a:t>
            </a:r>
            <a:endParaRPr lang="ko-KR" alt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D64EC9-23A6-4FF9-9178-7593D92814AC}"/>
              </a:ext>
            </a:extLst>
          </p:cNvPr>
          <p:cNvSpPr txBox="1"/>
          <p:nvPr/>
        </p:nvSpPr>
        <p:spPr>
          <a:xfrm>
            <a:off x="6613787" y="2867506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1667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5CD563-03C1-469F-B1BA-FAC2DA1C64E0}"/>
              </a:ext>
            </a:extLst>
          </p:cNvPr>
          <p:cNvSpPr txBox="1"/>
          <p:nvPr/>
        </p:nvSpPr>
        <p:spPr>
          <a:xfrm>
            <a:off x="5464411" y="2888888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1668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45D82-B86D-4DCC-98E7-ED30232F75D9}"/>
              </a:ext>
            </a:extLst>
          </p:cNvPr>
          <p:cNvSpPr txBox="1"/>
          <p:nvPr/>
        </p:nvSpPr>
        <p:spPr>
          <a:xfrm>
            <a:off x="3948164" y="2854789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1669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0196BC-F2C2-443D-AF7B-8507D8C57978}"/>
              </a:ext>
            </a:extLst>
          </p:cNvPr>
          <p:cNvSpPr txBox="1"/>
          <p:nvPr/>
        </p:nvSpPr>
        <p:spPr>
          <a:xfrm>
            <a:off x="2656839" y="2862108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1670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ABC81E-97E0-4773-884E-6313C756CF42}"/>
              </a:ext>
            </a:extLst>
          </p:cNvPr>
          <p:cNvSpPr txBox="1"/>
          <p:nvPr/>
        </p:nvSpPr>
        <p:spPr>
          <a:xfrm>
            <a:off x="1192464" y="2886048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1551</a:t>
            </a:r>
            <a:endParaRPr lang="ko-KR" alt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15EE8F-4E5C-4E9C-B056-37AFCCC30B55}"/>
              </a:ext>
            </a:extLst>
          </p:cNvPr>
          <p:cNvSpPr txBox="1"/>
          <p:nvPr/>
        </p:nvSpPr>
        <p:spPr>
          <a:xfrm>
            <a:off x="1203964" y="1166435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1552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E8878-BF65-4358-96C0-49377695BC8E}"/>
              </a:ext>
            </a:extLst>
          </p:cNvPr>
          <p:cNvSpPr txBox="1"/>
          <p:nvPr/>
        </p:nvSpPr>
        <p:spPr>
          <a:xfrm>
            <a:off x="2662918" y="1131071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1553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6248F0-035A-4999-BD74-44F140BB31FC}"/>
              </a:ext>
            </a:extLst>
          </p:cNvPr>
          <p:cNvSpPr txBox="1"/>
          <p:nvPr/>
        </p:nvSpPr>
        <p:spPr>
          <a:xfrm>
            <a:off x="3943614" y="1160231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1554</a:t>
            </a:r>
            <a:endParaRPr lang="ko-KR" alt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5E5B8-FF62-4B12-83F1-5E4A06CD275A}"/>
              </a:ext>
            </a:extLst>
          </p:cNvPr>
          <p:cNvSpPr txBox="1"/>
          <p:nvPr/>
        </p:nvSpPr>
        <p:spPr>
          <a:xfrm>
            <a:off x="5463188" y="1118616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92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333</Words>
  <Application>Microsoft Office PowerPoint</Application>
  <PresentationFormat>와이드스크린</PresentationFormat>
  <Paragraphs>274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성남 유통센터 통신도면 (주차유도최종)-구역제어기위치변경_Zone변경-3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성남 유통센터 통신도면 (주차유도최종)-구역제어기위치변경_Zone변경</dc:title>
  <dc:creator>신석주</dc:creator>
  <cp:lastModifiedBy>MIN YOUNG EOM</cp:lastModifiedBy>
  <cp:revision>24</cp:revision>
  <dcterms:created xsi:type="dcterms:W3CDTF">2017-11-09T23:47:17Z</dcterms:created>
  <dcterms:modified xsi:type="dcterms:W3CDTF">2017-12-06T23:22:00Z</dcterms:modified>
</cp:coreProperties>
</file>