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평택장승제일풍경체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B2D67-DF3A-4F71-A029-81F0C802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50" y="0"/>
            <a:ext cx="9716299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A599108-C765-43B0-B714-A8A1C6A6156E}"/>
              </a:ext>
            </a:extLst>
          </p:cNvPr>
          <p:cNvCxnSpPr>
            <a:cxnSpLocks/>
          </p:cNvCxnSpPr>
          <p:nvPr/>
        </p:nvCxnSpPr>
        <p:spPr>
          <a:xfrm>
            <a:off x="5252484" y="0"/>
            <a:ext cx="0" cy="18819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82D53E-3E18-4122-88A4-9C60100F2FFC}"/>
              </a:ext>
            </a:extLst>
          </p:cNvPr>
          <p:cNvCxnSpPr>
            <a:cxnSpLocks/>
          </p:cNvCxnSpPr>
          <p:nvPr/>
        </p:nvCxnSpPr>
        <p:spPr>
          <a:xfrm flipV="1">
            <a:off x="4338084" y="1881963"/>
            <a:ext cx="914400" cy="4784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FF5B293-8C13-4AFB-8AAC-6B5149579C93}"/>
              </a:ext>
            </a:extLst>
          </p:cNvPr>
          <p:cNvCxnSpPr>
            <a:cxnSpLocks/>
          </p:cNvCxnSpPr>
          <p:nvPr/>
        </p:nvCxnSpPr>
        <p:spPr>
          <a:xfrm>
            <a:off x="3806456" y="2169042"/>
            <a:ext cx="531628" cy="1913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10465E-3BA4-4D75-92F1-34631CC1BC5B}"/>
              </a:ext>
            </a:extLst>
          </p:cNvPr>
          <p:cNvCxnSpPr>
            <a:cxnSpLocks/>
          </p:cNvCxnSpPr>
          <p:nvPr/>
        </p:nvCxnSpPr>
        <p:spPr>
          <a:xfrm flipH="1">
            <a:off x="1237850" y="2169042"/>
            <a:ext cx="2568606" cy="23285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59117C-90F2-4932-A1EB-614CE12E710E}"/>
              </a:ext>
            </a:extLst>
          </p:cNvPr>
          <p:cNvSpPr txBox="1"/>
          <p:nvPr/>
        </p:nvSpPr>
        <p:spPr>
          <a:xfrm>
            <a:off x="2030819" y="425302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1A2D051-2A43-4C3E-BAF2-76751B264203}"/>
              </a:ext>
            </a:extLst>
          </p:cNvPr>
          <p:cNvCxnSpPr>
            <a:cxnSpLocks/>
          </p:cNvCxnSpPr>
          <p:nvPr/>
        </p:nvCxnSpPr>
        <p:spPr>
          <a:xfrm flipV="1">
            <a:off x="5252484" y="1648047"/>
            <a:ext cx="2488018" cy="2339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BA5787-7BAF-47F2-B835-4E8FC5886740}"/>
              </a:ext>
            </a:extLst>
          </p:cNvPr>
          <p:cNvCxnSpPr>
            <a:cxnSpLocks/>
          </p:cNvCxnSpPr>
          <p:nvPr/>
        </p:nvCxnSpPr>
        <p:spPr>
          <a:xfrm flipH="1" flipV="1">
            <a:off x="7740502" y="1648047"/>
            <a:ext cx="287079" cy="15240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6577D14-F362-4D5C-B5CF-491C7C338EE9}"/>
              </a:ext>
            </a:extLst>
          </p:cNvPr>
          <p:cNvCxnSpPr>
            <a:cxnSpLocks/>
          </p:cNvCxnSpPr>
          <p:nvPr/>
        </p:nvCxnSpPr>
        <p:spPr>
          <a:xfrm flipH="1">
            <a:off x="8027582" y="0"/>
            <a:ext cx="2328530" cy="18004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333DE3-384A-414A-8B44-D0E247303312}"/>
              </a:ext>
            </a:extLst>
          </p:cNvPr>
          <p:cNvSpPr txBox="1"/>
          <p:nvPr/>
        </p:nvSpPr>
        <p:spPr>
          <a:xfrm>
            <a:off x="8328837" y="91412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SCM2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8C9E1F9-656E-43C1-8065-DE2A71DBA552}"/>
              </a:ext>
            </a:extLst>
          </p:cNvPr>
          <p:cNvCxnSpPr>
            <a:cxnSpLocks/>
          </p:cNvCxnSpPr>
          <p:nvPr/>
        </p:nvCxnSpPr>
        <p:spPr>
          <a:xfrm flipH="1">
            <a:off x="4072270" y="2360428"/>
            <a:ext cx="265813" cy="4253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CD1FD28-639D-41C6-9ADC-FC79AE4EEE2D}"/>
              </a:ext>
            </a:extLst>
          </p:cNvPr>
          <p:cNvCxnSpPr>
            <a:cxnSpLocks/>
          </p:cNvCxnSpPr>
          <p:nvPr/>
        </p:nvCxnSpPr>
        <p:spPr>
          <a:xfrm>
            <a:off x="4072269" y="2785730"/>
            <a:ext cx="372140" cy="3508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5478407-D6DC-4E20-A237-C0ECC3183513}"/>
              </a:ext>
            </a:extLst>
          </p:cNvPr>
          <p:cNvCxnSpPr>
            <a:cxnSpLocks/>
          </p:cNvCxnSpPr>
          <p:nvPr/>
        </p:nvCxnSpPr>
        <p:spPr>
          <a:xfrm flipH="1">
            <a:off x="4258339" y="3136605"/>
            <a:ext cx="186070" cy="3827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C3329A5-3AD0-4D76-AE90-CF0190ADDC7C}"/>
              </a:ext>
            </a:extLst>
          </p:cNvPr>
          <p:cNvCxnSpPr>
            <a:cxnSpLocks/>
          </p:cNvCxnSpPr>
          <p:nvPr/>
        </p:nvCxnSpPr>
        <p:spPr>
          <a:xfrm>
            <a:off x="4258339" y="3519377"/>
            <a:ext cx="451884" cy="5209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D9582F1-7042-4EF5-AF82-F90A09528E1A}"/>
              </a:ext>
            </a:extLst>
          </p:cNvPr>
          <p:cNvCxnSpPr>
            <a:cxnSpLocks/>
          </p:cNvCxnSpPr>
          <p:nvPr/>
        </p:nvCxnSpPr>
        <p:spPr>
          <a:xfrm flipH="1">
            <a:off x="4106715" y="4040372"/>
            <a:ext cx="603509" cy="9210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71BF239-19A8-42F9-B806-8AD451C49F6D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4607442"/>
            <a:ext cx="614030" cy="38136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3283D65-A217-43DC-821C-EED9ABCF4420}"/>
              </a:ext>
            </a:extLst>
          </p:cNvPr>
          <p:cNvCxnSpPr>
            <a:cxnSpLocks/>
          </p:cNvCxnSpPr>
          <p:nvPr/>
        </p:nvCxnSpPr>
        <p:spPr>
          <a:xfrm flipV="1">
            <a:off x="1237850" y="4607442"/>
            <a:ext cx="1962550" cy="144248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FBE4024-E1F3-4499-A12B-7CE21D09BD1D}"/>
              </a:ext>
            </a:extLst>
          </p:cNvPr>
          <p:cNvSpPr txBox="1"/>
          <p:nvPr/>
        </p:nvSpPr>
        <p:spPr>
          <a:xfrm>
            <a:off x="1424763" y="4716944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SCM3</a:t>
            </a:r>
            <a:endParaRPr lang="ko-KR" altLang="en-US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81C0908-137D-4C48-81A8-9FF8CED352F4}"/>
              </a:ext>
            </a:extLst>
          </p:cNvPr>
          <p:cNvCxnSpPr>
            <a:cxnSpLocks/>
          </p:cNvCxnSpPr>
          <p:nvPr/>
        </p:nvCxnSpPr>
        <p:spPr>
          <a:xfrm flipH="1">
            <a:off x="3806456" y="4869712"/>
            <a:ext cx="677825" cy="1190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59CFF77-557C-4985-A291-F439DA9AB5DD}"/>
              </a:ext>
            </a:extLst>
          </p:cNvPr>
          <p:cNvCxnSpPr>
            <a:cxnSpLocks/>
          </p:cNvCxnSpPr>
          <p:nvPr/>
        </p:nvCxnSpPr>
        <p:spPr>
          <a:xfrm>
            <a:off x="4484281" y="4869712"/>
            <a:ext cx="38987" cy="12546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F5943F7-DFF4-4BFA-B73F-540B8B2E3F95}"/>
              </a:ext>
            </a:extLst>
          </p:cNvPr>
          <p:cNvCxnSpPr>
            <a:cxnSpLocks/>
          </p:cNvCxnSpPr>
          <p:nvPr/>
        </p:nvCxnSpPr>
        <p:spPr>
          <a:xfrm>
            <a:off x="4523268" y="6124354"/>
            <a:ext cx="21433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9821A92-E1EF-41B9-824D-AE944BDD0270}"/>
              </a:ext>
            </a:extLst>
          </p:cNvPr>
          <p:cNvCxnSpPr>
            <a:cxnSpLocks/>
          </p:cNvCxnSpPr>
          <p:nvPr/>
        </p:nvCxnSpPr>
        <p:spPr>
          <a:xfrm flipH="1" flipV="1">
            <a:off x="6666614" y="6124354"/>
            <a:ext cx="289050" cy="7336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4468E04-928C-49AC-988A-CB68B7E0B94E}"/>
              </a:ext>
            </a:extLst>
          </p:cNvPr>
          <p:cNvSpPr txBox="1"/>
          <p:nvPr/>
        </p:nvSpPr>
        <p:spPr>
          <a:xfrm>
            <a:off x="1757916" y="6269297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SCM6</a:t>
            </a:r>
            <a:endParaRPr lang="ko-KR" altLang="en-US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097FA5C-53FC-4C26-8A9C-6AC2DC89B115}"/>
              </a:ext>
            </a:extLst>
          </p:cNvPr>
          <p:cNvCxnSpPr>
            <a:cxnSpLocks/>
          </p:cNvCxnSpPr>
          <p:nvPr/>
        </p:nvCxnSpPr>
        <p:spPr>
          <a:xfrm>
            <a:off x="6095999" y="5260676"/>
            <a:ext cx="570615" cy="86367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45C9775-7550-430C-8470-498899BF4088}"/>
              </a:ext>
            </a:extLst>
          </p:cNvPr>
          <p:cNvCxnSpPr>
            <a:cxnSpLocks/>
          </p:cNvCxnSpPr>
          <p:nvPr/>
        </p:nvCxnSpPr>
        <p:spPr>
          <a:xfrm flipH="1" flipV="1">
            <a:off x="5594942" y="4716944"/>
            <a:ext cx="330333" cy="5437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C169AD77-1C0D-46EF-BC6F-022979C89237}"/>
              </a:ext>
            </a:extLst>
          </p:cNvPr>
          <p:cNvCxnSpPr>
            <a:cxnSpLocks/>
          </p:cNvCxnSpPr>
          <p:nvPr/>
        </p:nvCxnSpPr>
        <p:spPr>
          <a:xfrm flipH="1">
            <a:off x="4484281" y="4738577"/>
            <a:ext cx="1110660" cy="131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0CA32B-2181-401B-9E80-0640DD00E3A6}"/>
              </a:ext>
            </a:extLst>
          </p:cNvPr>
          <p:cNvSpPr txBox="1"/>
          <p:nvPr/>
        </p:nvSpPr>
        <p:spPr>
          <a:xfrm>
            <a:off x="4454820" y="4891344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SCM7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A3448FB-92C2-41BF-A22B-ACAF602EF3F8}"/>
              </a:ext>
            </a:extLst>
          </p:cNvPr>
          <p:cNvCxnSpPr>
            <a:cxnSpLocks/>
          </p:cNvCxnSpPr>
          <p:nvPr/>
        </p:nvCxnSpPr>
        <p:spPr>
          <a:xfrm flipH="1" flipV="1">
            <a:off x="6598345" y="1765004"/>
            <a:ext cx="631795" cy="808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E78D9B5-FE15-4473-8EDF-08044AB8E636}"/>
              </a:ext>
            </a:extLst>
          </p:cNvPr>
          <p:cNvCxnSpPr>
            <a:cxnSpLocks/>
          </p:cNvCxnSpPr>
          <p:nvPr/>
        </p:nvCxnSpPr>
        <p:spPr>
          <a:xfrm flipV="1">
            <a:off x="5252484" y="2585482"/>
            <a:ext cx="1977657" cy="22186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24A249D-B801-4EFA-A71F-53F13365DB27}"/>
              </a:ext>
            </a:extLst>
          </p:cNvPr>
          <p:cNvCxnSpPr>
            <a:cxnSpLocks/>
          </p:cNvCxnSpPr>
          <p:nvPr/>
        </p:nvCxnSpPr>
        <p:spPr>
          <a:xfrm flipH="1" flipV="1">
            <a:off x="8250865" y="1648048"/>
            <a:ext cx="486395" cy="616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16889D-84CB-4C55-8427-596548CB5238}"/>
              </a:ext>
            </a:extLst>
          </p:cNvPr>
          <p:cNvCxnSpPr>
            <a:cxnSpLocks/>
          </p:cNvCxnSpPr>
          <p:nvPr/>
        </p:nvCxnSpPr>
        <p:spPr>
          <a:xfrm flipV="1">
            <a:off x="6666614" y="2264736"/>
            <a:ext cx="2094613" cy="1988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CB8DD3E6-12A6-4D7D-B4B7-9139C492511B}"/>
              </a:ext>
            </a:extLst>
          </p:cNvPr>
          <p:cNvCxnSpPr>
            <a:cxnSpLocks/>
          </p:cNvCxnSpPr>
          <p:nvPr/>
        </p:nvCxnSpPr>
        <p:spPr>
          <a:xfrm flipV="1">
            <a:off x="6666614" y="4253024"/>
            <a:ext cx="0" cy="18713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B748FC3-7FEF-4A0A-A910-9DA6A3FFD211}"/>
              </a:ext>
            </a:extLst>
          </p:cNvPr>
          <p:cNvSpPr txBox="1"/>
          <p:nvPr/>
        </p:nvSpPr>
        <p:spPr>
          <a:xfrm rot="19756952">
            <a:off x="7084951" y="1961339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SCM5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EA6CDA-5D80-4C34-9777-3B27CB519E06}"/>
              </a:ext>
            </a:extLst>
          </p:cNvPr>
          <p:cNvSpPr txBox="1"/>
          <p:nvPr/>
        </p:nvSpPr>
        <p:spPr>
          <a:xfrm rot="19756952">
            <a:off x="4889701" y="2093485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SCM4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313EE2-D8AE-425C-B8AB-DAEBDF6EEEDE}"/>
              </a:ext>
            </a:extLst>
          </p:cNvPr>
          <p:cNvSpPr txBox="1"/>
          <p:nvPr/>
        </p:nvSpPr>
        <p:spPr>
          <a:xfrm>
            <a:off x="9318494" y="1820680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SCM8</a:t>
            </a:r>
            <a:endParaRPr lang="ko-KR" altLang="en-US" dirty="0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C9B1F9-8D81-4CC1-BFCB-4A21081752AC}"/>
              </a:ext>
            </a:extLst>
          </p:cNvPr>
          <p:cNvCxnSpPr>
            <a:cxnSpLocks/>
          </p:cNvCxnSpPr>
          <p:nvPr/>
        </p:nvCxnSpPr>
        <p:spPr>
          <a:xfrm flipH="1" flipV="1">
            <a:off x="7669741" y="3327992"/>
            <a:ext cx="3263082" cy="32668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90C2BAA-0F52-4266-B8AC-582062862CFA}"/>
              </a:ext>
            </a:extLst>
          </p:cNvPr>
          <p:cNvSpPr txBox="1"/>
          <p:nvPr/>
        </p:nvSpPr>
        <p:spPr>
          <a:xfrm>
            <a:off x="9321109" y="6269297"/>
            <a:ext cx="116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SCM9</a:t>
            </a:r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ACD35289-0414-4179-858A-D39AAC7062CC}"/>
              </a:ext>
            </a:extLst>
          </p:cNvPr>
          <p:cNvCxnSpPr>
            <a:cxnSpLocks/>
          </p:cNvCxnSpPr>
          <p:nvPr/>
        </p:nvCxnSpPr>
        <p:spPr>
          <a:xfrm>
            <a:off x="5925275" y="5260675"/>
            <a:ext cx="17072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6D09DAD-335F-47FC-A0D2-359A559DD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06" y="331963"/>
            <a:ext cx="11628723" cy="4485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A56CC-DECA-45E9-8047-35E13B74548C}"/>
              </a:ext>
            </a:extLst>
          </p:cNvPr>
          <p:cNvSpPr txBox="1"/>
          <p:nvPr/>
        </p:nvSpPr>
        <p:spPr>
          <a:xfrm rot="2845926">
            <a:off x="2988695" y="342962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6521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1EBA07-6D34-4D25-AB32-81C289CB0D6C}"/>
              </a:ext>
            </a:extLst>
          </p:cNvPr>
          <p:cNvSpPr txBox="1"/>
          <p:nvPr/>
        </p:nvSpPr>
        <p:spPr>
          <a:xfrm rot="18859627">
            <a:off x="2643065" y="320859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6522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5830-B6AF-4E7C-B3DE-319D4F39EC10}"/>
              </a:ext>
            </a:extLst>
          </p:cNvPr>
          <p:cNvSpPr txBox="1"/>
          <p:nvPr/>
        </p:nvSpPr>
        <p:spPr>
          <a:xfrm rot="2797928">
            <a:off x="2447642" y="299792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6523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A437-00F9-4E83-8B21-4E4D116D8287}"/>
              </a:ext>
            </a:extLst>
          </p:cNvPr>
          <p:cNvSpPr txBox="1"/>
          <p:nvPr/>
        </p:nvSpPr>
        <p:spPr>
          <a:xfrm rot="2797928">
            <a:off x="2032424" y="343066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6525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A46DB6-AA9B-4F94-B0CC-FD89E293BF1C}"/>
              </a:ext>
            </a:extLst>
          </p:cNvPr>
          <p:cNvSpPr txBox="1"/>
          <p:nvPr/>
        </p:nvSpPr>
        <p:spPr>
          <a:xfrm rot="2797928">
            <a:off x="1896470" y="356928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6526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D4C23-2DE5-4061-9841-6785282FD716}"/>
              </a:ext>
            </a:extLst>
          </p:cNvPr>
          <p:cNvSpPr txBox="1"/>
          <p:nvPr/>
        </p:nvSpPr>
        <p:spPr>
          <a:xfrm rot="18851496">
            <a:off x="1386876" y="390119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6527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1F07E-284B-453E-B695-35BB8F6F9E69}"/>
              </a:ext>
            </a:extLst>
          </p:cNvPr>
          <p:cNvSpPr txBox="1"/>
          <p:nvPr/>
        </p:nvSpPr>
        <p:spPr>
          <a:xfrm rot="2736224">
            <a:off x="1190305" y="429763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6528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B6778-F8BF-4EB2-97FD-E82E91976B3B}"/>
              </a:ext>
            </a:extLst>
          </p:cNvPr>
          <p:cNvSpPr txBox="1"/>
          <p:nvPr/>
        </p:nvSpPr>
        <p:spPr>
          <a:xfrm rot="2736224">
            <a:off x="914644" y="455758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6530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124DB6-1479-4078-94F8-DFA3789FEAC8}"/>
              </a:ext>
            </a:extLst>
          </p:cNvPr>
          <p:cNvSpPr txBox="1"/>
          <p:nvPr/>
        </p:nvSpPr>
        <p:spPr>
          <a:xfrm rot="18917332">
            <a:off x="505604" y="452515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6531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2AC15-FC0A-4F9B-9B14-CEA108C7AB8C}"/>
              </a:ext>
            </a:extLst>
          </p:cNvPr>
          <p:cNvSpPr txBox="1"/>
          <p:nvPr/>
        </p:nvSpPr>
        <p:spPr>
          <a:xfrm rot="2756963">
            <a:off x="313844" y="395287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6533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A9C5F0-BF72-4185-ABD0-4318C3F66F3A}"/>
              </a:ext>
            </a:extLst>
          </p:cNvPr>
          <p:cNvSpPr txBox="1"/>
          <p:nvPr/>
        </p:nvSpPr>
        <p:spPr>
          <a:xfrm rot="2756963">
            <a:off x="715465" y="348939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6536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5D689-3A8C-4D56-963C-9D2069FA2D05}"/>
              </a:ext>
            </a:extLst>
          </p:cNvPr>
          <p:cNvSpPr txBox="1"/>
          <p:nvPr/>
        </p:nvSpPr>
        <p:spPr>
          <a:xfrm rot="2756963">
            <a:off x="1171168" y="305330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6539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D63A9E-02E0-4B49-AFDF-1A0350203B03}"/>
              </a:ext>
            </a:extLst>
          </p:cNvPr>
          <p:cNvSpPr txBox="1"/>
          <p:nvPr/>
        </p:nvSpPr>
        <p:spPr>
          <a:xfrm rot="2756963">
            <a:off x="1604161" y="262367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6542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0D5F9B-BD8D-42E2-AEB7-2A5E8EF70BF1}"/>
              </a:ext>
            </a:extLst>
          </p:cNvPr>
          <p:cNvSpPr txBox="1"/>
          <p:nvPr/>
        </p:nvSpPr>
        <p:spPr>
          <a:xfrm rot="5400000">
            <a:off x="2143328" y="206419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6545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13FB6D-1F81-4366-9F55-F7EC4A357777}"/>
              </a:ext>
            </a:extLst>
          </p:cNvPr>
          <p:cNvSpPr txBox="1"/>
          <p:nvPr/>
        </p:nvSpPr>
        <p:spPr>
          <a:xfrm rot="5400000">
            <a:off x="2813717" y="206419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6548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4A16AF-7110-4A6B-95A3-F7DB2E4AFE41}"/>
              </a:ext>
            </a:extLst>
          </p:cNvPr>
          <p:cNvSpPr txBox="1"/>
          <p:nvPr/>
        </p:nvSpPr>
        <p:spPr>
          <a:xfrm rot="5400000">
            <a:off x="3435466" y="208365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6551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A47F5E-9041-4D71-9242-36AFF621BAAA}"/>
              </a:ext>
            </a:extLst>
          </p:cNvPr>
          <p:cNvSpPr txBox="1"/>
          <p:nvPr/>
        </p:nvSpPr>
        <p:spPr>
          <a:xfrm rot="5400000">
            <a:off x="4052874" y="207663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6554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E50739-381E-49F7-AD1C-BCEE12614E7F}"/>
              </a:ext>
            </a:extLst>
          </p:cNvPr>
          <p:cNvSpPr txBox="1"/>
          <p:nvPr/>
        </p:nvSpPr>
        <p:spPr>
          <a:xfrm rot="5400000">
            <a:off x="4670282" y="20739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6557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CFAF88-E9F7-475C-8137-8B5936F8D5C8}"/>
              </a:ext>
            </a:extLst>
          </p:cNvPr>
          <p:cNvSpPr txBox="1"/>
          <p:nvPr/>
        </p:nvSpPr>
        <p:spPr>
          <a:xfrm rot="5400000">
            <a:off x="5357593" y="205718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6560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985B85-D726-44C6-9DDB-A862DCA7CF3E}"/>
              </a:ext>
            </a:extLst>
          </p:cNvPr>
          <p:cNvSpPr txBox="1"/>
          <p:nvPr/>
        </p:nvSpPr>
        <p:spPr>
          <a:xfrm rot="5400000">
            <a:off x="5975001" y="207768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6562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02F7F3-AF26-463A-8048-2CBD4236AB34}"/>
              </a:ext>
            </a:extLst>
          </p:cNvPr>
          <p:cNvSpPr txBox="1"/>
          <p:nvPr/>
        </p:nvSpPr>
        <p:spPr>
          <a:xfrm rot="5400000">
            <a:off x="6388121" y="20739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6563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89FD29-03FD-4B1D-8884-A2D67DE86141}"/>
              </a:ext>
            </a:extLst>
          </p:cNvPr>
          <p:cNvSpPr txBox="1"/>
          <p:nvPr/>
        </p:nvSpPr>
        <p:spPr>
          <a:xfrm rot="5400000">
            <a:off x="6372086" y="16447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6564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78B804-D68A-4F38-AE30-08F2D1DF5ED8}"/>
              </a:ext>
            </a:extLst>
          </p:cNvPr>
          <p:cNvSpPr txBox="1"/>
          <p:nvPr/>
        </p:nvSpPr>
        <p:spPr>
          <a:xfrm rot="5400000">
            <a:off x="5719004" y="16447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6567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49A467-54A0-4C12-AEF8-62C9995DED58}"/>
              </a:ext>
            </a:extLst>
          </p:cNvPr>
          <p:cNvSpPr txBox="1"/>
          <p:nvPr/>
        </p:nvSpPr>
        <p:spPr>
          <a:xfrm rot="5400000">
            <a:off x="5063876" y="165379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6570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4878B-5AFB-4ED1-8004-568DACE4E968}"/>
              </a:ext>
            </a:extLst>
          </p:cNvPr>
          <p:cNvSpPr txBox="1"/>
          <p:nvPr/>
        </p:nvSpPr>
        <p:spPr>
          <a:xfrm rot="5400000">
            <a:off x="4439676" y="164173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6573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BFF8FA-FD6A-41DD-B060-005ED1B8A1BE}"/>
              </a:ext>
            </a:extLst>
          </p:cNvPr>
          <p:cNvSpPr txBox="1"/>
          <p:nvPr/>
        </p:nvSpPr>
        <p:spPr>
          <a:xfrm rot="5400000">
            <a:off x="4249671" y="165379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6574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7C5E51-4FA5-4E69-B814-DDF3324303E5}"/>
              </a:ext>
            </a:extLst>
          </p:cNvPr>
          <p:cNvSpPr txBox="1"/>
          <p:nvPr/>
        </p:nvSpPr>
        <p:spPr>
          <a:xfrm rot="5400000">
            <a:off x="4902708" y="74406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6575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12A552-CE55-4918-8EB5-938372704BCE}"/>
              </a:ext>
            </a:extLst>
          </p:cNvPr>
          <p:cNvSpPr txBox="1"/>
          <p:nvPr/>
        </p:nvSpPr>
        <p:spPr>
          <a:xfrm rot="5400000">
            <a:off x="5325486" y="75514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6577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0A3060-FEAC-47EE-9681-80EC6D7B70FE}"/>
              </a:ext>
            </a:extLst>
          </p:cNvPr>
          <p:cNvSpPr txBox="1"/>
          <p:nvPr/>
        </p:nvSpPr>
        <p:spPr>
          <a:xfrm rot="5400000">
            <a:off x="5975001" y="75101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6580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2591E7-69E1-4B64-88D3-88AD0ECA6AEE}"/>
              </a:ext>
            </a:extLst>
          </p:cNvPr>
          <p:cNvSpPr txBox="1"/>
          <p:nvPr/>
        </p:nvSpPr>
        <p:spPr>
          <a:xfrm rot="5400000">
            <a:off x="6380675" y="76351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6582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7D6054-BB6B-4CF3-BB32-A496305FD40E}"/>
              </a:ext>
            </a:extLst>
          </p:cNvPr>
          <p:cNvSpPr txBox="1"/>
          <p:nvPr/>
        </p:nvSpPr>
        <p:spPr>
          <a:xfrm rot="2905451">
            <a:off x="4927912" y="308476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6583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129046-370C-4A41-B79A-1E6F9ACB27EF}"/>
              </a:ext>
            </a:extLst>
          </p:cNvPr>
          <p:cNvSpPr txBox="1"/>
          <p:nvPr/>
        </p:nvSpPr>
        <p:spPr>
          <a:xfrm>
            <a:off x="3638535" y="284558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6584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BCF837-D8E9-4CEF-99AB-FF55945DD63F}"/>
              </a:ext>
            </a:extLst>
          </p:cNvPr>
          <p:cNvSpPr txBox="1"/>
          <p:nvPr/>
        </p:nvSpPr>
        <p:spPr>
          <a:xfrm>
            <a:off x="3706081" y="299792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6585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B6707E-F479-485A-B2E7-FC41A4C3C749}"/>
              </a:ext>
            </a:extLst>
          </p:cNvPr>
          <p:cNvSpPr txBox="1"/>
          <p:nvPr/>
        </p:nvSpPr>
        <p:spPr>
          <a:xfrm>
            <a:off x="1153133" y="5087566"/>
            <a:ext cx="3579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SCM1</a:t>
            </a:r>
          </a:p>
          <a:p>
            <a:r>
              <a:rPr lang="en-US" altLang="ko-KR" dirty="0"/>
              <a:t>65, 6521~6585</a:t>
            </a:r>
          </a:p>
          <a:p>
            <a:r>
              <a:rPr lang="en-US" altLang="ko-KR" dirty="0"/>
              <a:t>21, 1850~1870, </a:t>
            </a:r>
          </a:p>
          <a:p>
            <a:endParaRPr lang="en-US" altLang="ko-KR" dirty="0"/>
          </a:p>
          <a:p>
            <a:r>
              <a:rPr lang="en-US" altLang="ko-KR" dirty="0"/>
              <a:t>1850</a:t>
            </a:r>
            <a:r>
              <a:rPr lang="ko-KR" altLang="en-US" dirty="0"/>
              <a:t>→</a:t>
            </a:r>
            <a:r>
              <a:rPr lang="en-US" altLang="ko-KR" dirty="0"/>
              <a:t>2275, 1863</a:t>
            </a:r>
            <a:r>
              <a:rPr lang="ko-KR" altLang="en-US" dirty="0"/>
              <a:t>→</a:t>
            </a:r>
            <a:r>
              <a:rPr lang="en-US" altLang="ko-KR" dirty="0"/>
              <a:t>2276,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8AF697-B12D-4D1E-A45F-A2DB14D0C372}"/>
              </a:ext>
            </a:extLst>
          </p:cNvPr>
          <p:cNvSpPr txBox="1"/>
          <p:nvPr/>
        </p:nvSpPr>
        <p:spPr>
          <a:xfrm rot="18984712">
            <a:off x="2088778" y="284609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2275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21972C-65C9-4669-A1A1-77E5F172D5E2}"/>
              </a:ext>
            </a:extLst>
          </p:cNvPr>
          <p:cNvSpPr txBox="1"/>
          <p:nvPr/>
        </p:nvSpPr>
        <p:spPr>
          <a:xfrm rot="18984712">
            <a:off x="1731589" y="329056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1851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6AEF7D-13F4-48F0-9F30-9D129569654E}"/>
              </a:ext>
            </a:extLst>
          </p:cNvPr>
          <p:cNvSpPr txBox="1"/>
          <p:nvPr/>
        </p:nvSpPr>
        <p:spPr>
          <a:xfrm rot="18984712">
            <a:off x="944195" y="405571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1852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670EA8-F28C-4A59-91EE-9AFCEBF852F8}"/>
              </a:ext>
            </a:extLst>
          </p:cNvPr>
          <p:cNvSpPr txBox="1"/>
          <p:nvPr/>
        </p:nvSpPr>
        <p:spPr>
          <a:xfrm rot="2511567">
            <a:off x="607899" y="431240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1853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491AB8-2237-499F-A529-12BCFA2848F6}"/>
              </a:ext>
            </a:extLst>
          </p:cNvPr>
          <p:cNvSpPr txBox="1"/>
          <p:nvPr/>
        </p:nvSpPr>
        <p:spPr>
          <a:xfrm rot="19139068">
            <a:off x="622354" y="394666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1854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C436AA-3B85-4EBE-9E19-84BBC5C2173F}"/>
              </a:ext>
            </a:extLst>
          </p:cNvPr>
          <p:cNvSpPr txBox="1"/>
          <p:nvPr/>
        </p:nvSpPr>
        <p:spPr>
          <a:xfrm rot="19139068">
            <a:off x="1075023" y="357335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1855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679CCD-52B0-47C4-A459-1AB6B04F13C2}"/>
              </a:ext>
            </a:extLst>
          </p:cNvPr>
          <p:cNvSpPr txBox="1"/>
          <p:nvPr/>
        </p:nvSpPr>
        <p:spPr>
          <a:xfrm rot="19139068">
            <a:off x="1488974" y="310282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1856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398769-CDA5-4F78-9D83-56007780217E}"/>
              </a:ext>
            </a:extLst>
          </p:cNvPr>
          <p:cNvSpPr txBox="1"/>
          <p:nvPr/>
        </p:nvSpPr>
        <p:spPr>
          <a:xfrm rot="19139068">
            <a:off x="1916865" y="266364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1857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DFA41C-2D4B-4F44-A3DE-AA656CCF49A5}"/>
              </a:ext>
            </a:extLst>
          </p:cNvPr>
          <p:cNvSpPr txBox="1"/>
          <p:nvPr/>
        </p:nvSpPr>
        <p:spPr>
          <a:xfrm>
            <a:off x="2342361" y="238936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1858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2C5C201-64CE-4AE7-847D-14BD1D62A118}"/>
              </a:ext>
            </a:extLst>
          </p:cNvPr>
          <p:cNvSpPr txBox="1"/>
          <p:nvPr/>
        </p:nvSpPr>
        <p:spPr>
          <a:xfrm>
            <a:off x="2973034" y="238603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1859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46516A-0188-405A-9AE4-456D8B2E41A4}"/>
              </a:ext>
            </a:extLst>
          </p:cNvPr>
          <p:cNvSpPr txBox="1"/>
          <p:nvPr/>
        </p:nvSpPr>
        <p:spPr>
          <a:xfrm>
            <a:off x="3616172" y="240337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1860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70903-C65A-47C9-BAAB-CE89B7B55577}"/>
              </a:ext>
            </a:extLst>
          </p:cNvPr>
          <p:cNvSpPr txBox="1"/>
          <p:nvPr/>
        </p:nvSpPr>
        <p:spPr>
          <a:xfrm>
            <a:off x="4233580" y="237949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1861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EA2B95-E884-4EB8-B2C8-DD7FE507F05C}"/>
              </a:ext>
            </a:extLst>
          </p:cNvPr>
          <p:cNvSpPr txBox="1"/>
          <p:nvPr/>
        </p:nvSpPr>
        <p:spPr>
          <a:xfrm>
            <a:off x="4871716" y="239519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1862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21BE0F-5685-44FC-A95A-EA1FCDAC17B7}"/>
              </a:ext>
            </a:extLst>
          </p:cNvPr>
          <p:cNvSpPr txBox="1"/>
          <p:nvPr/>
        </p:nvSpPr>
        <p:spPr>
          <a:xfrm>
            <a:off x="5538299" y="238034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2276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C48A20-5B7F-4D5D-9C15-F74A5F8DCB67}"/>
              </a:ext>
            </a:extLst>
          </p:cNvPr>
          <p:cNvSpPr txBox="1"/>
          <p:nvPr/>
        </p:nvSpPr>
        <p:spPr>
          <a:xfrm>
            <a:off x="6173544" y="240337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1864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09179E-7F6C-4EE2-BB64-5F46B6F62389}"/>
              </a:ext>
            </a:extLst>
          </p:cNvPr>
          <p:cNvSpPr txBox="1"/>
          <p:nvPr/>
        </p:nvSpPr>
        <p:spPr>
          <a:xfrm>
            <a:off x="6198960" y="131124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1865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12BF5D-CB9B-421D-A870-BF15F31A1B82}"/>
              </a:ext>
            </a:extLst>
          </p:cNvPr>
          <p:cNvSpPr txBox="1"/>
          <p:nvPr/>
        </p:nvSpPr>
        <p:spPr>
          <a:xfrm>
            <a:off x="5572164" y="13288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1866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9E3AED5-9369-4F50-9B61-240EE4FBFE50}"/>
              </a:ext>
            </a:extLst>
          </p:cNvPr>
          <p:cNvSpPr txBox="1"/>
          <p:nvPr/>
        </p:nvSpPr>
        <p:spPr>
          <a:xfrm>
            <a:off x="4910435" y="13288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1867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DB4B9E-10FC-41BD-9C59-9F4F546F4496}"/>
              </a:ext>
            </a:extLst>
          </p:cNvPr>
          <p:cNvSpPr txBox="1"/>
          <p:nvPr/>
        </p:nvSpPr>
        <p:spPr>
          <a:xfrm>
            <a:off x="4926025" y="107366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1868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4A1A9B-1482-44AE-BE04-1B145974254C}"/>
              </a:ext>
            </a:extLst>
          </p:cNvPr>
          <p:cNvSpPr txBox="1"/>
          <p:nvPr/>
        </p:nvSpPr>
        <p:spPr>
          <a:xfrm>
            <a:off x="5536366" y="103430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1869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57BD44-7722-4B51-818A-F31A099EF0D0}"/>
              </a:ext>
            </a:extLst>
          </p:cNvPr>
          <p:cNvSpPr txBox="1"/>
          <p:nvPr/>
        </p:nvSpPr>
        <p:spPr>
          <a:xfrm>
            <a:off x="6164286" y="103430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1870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F80514-53DB-4703-87EA-C49E4992D49B}"/>
              </a:ext>
            </a:extLst>
          </p:cNvPr>
          <p:cNvSpPr txBox="1"/>
          <p:nvPr/>
        </p:nvSpPr>
        <p:spPr>
          <a:xfrm>
            <a:off x="8283775" y="5067491"/>
            <a:ext cx="277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SCM2</a:t>
            </a:r>
          </a:p>
          <a:p>
            <a:r>
              <a:rPr lang="en-US" altLang="ko-KR" dirty="0"/>
              <a:t>51, 6586~6636</a:t>
            </a:r>
          </a:p>
          <a:p>
            <a:r>
              <a:rPr lang="en-US" altLang="ko-KR" dirty="0"/>
              <a:t>15, 2321~2335</a:t>
            </a:r>
          </a:p>
          <a:p>
            <a:endParaRPr lang="en-US" altLang="ko-KR" dirty="0"/>
          </a:p>
          <a:p>
            <a:r>
              <a:rPr lang="en-US" altLang="ko-KR" dirty="0"/>
              <a:t>2334</a:t>
            </a:r>
            <a:r>
              <a:rPr lang="ko-KR" altLang="en-US" dirty="0"/>
              <a:t>→</a:t>
            </a:r>
            <a:r>
              <a:rPr lang="en-US" altLang="ko-KR" dirty="0"/>
              <a:t>2277,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D80E31-EED3-4A1F-9DBF-1884FF7F1605}"/>
              </a:ext>
            </a:extLst>
          </p:cNvPr>
          <p:cNvSpPr txBox="1"/>
          <p:nvPr/>
        </p:nvSpPr>
        <p:spPr>
          <a:xfrm rot="5400000">
            <a:off x="6615181" y="74406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6586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AD7AF5-CB06-4353-9912-A6DEA903364C}"/>
              </a:ext>
            </a:extLst>
          </p:cNvPr>
          <p:cNvSpPr txBox="1"/>
          <p:nvPr/>
        </p:nvSpPr>
        <p:spPr>
          <a:xfrm rot="5400000">
            <a:off x="7255361" y="76351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6589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7E76F2-0966-4178-85D8-C06B2FF93263}"/>
              </a:ext>
            </a:extLst>
          </p:cNvPr>
          <p:cNvSpPr txBox="1"/>
          <p:nvPr/>
        </p:nvSpPr>
        <p:spPr>
          <a:xfrm rot="5400000">
            <a:off x="7903620" y="76175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6592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DA34A09-7A12-4B82-A2E2-476176883800}"/>
              </a:ext>
            </a:extLst>
          </p:cNvPr>
          <p:cNvSpPr txBox="1"/>
          <p:nvPr/>
        </p:nvSpPr>
        <p:spPr>
          <a:xfrm rot="5400000">
            <a:off x="8564013" y="78156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6595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CAA29A-DC9A-48BB-9E9A-8BD5637F490D}"/>
              </a:ext>
            </a:extLst>
          </p:cNvPr>
          <p:cNvSpPr txBox="1"/>
          <p:nvPr/>
        </p:nvSpPr>
        <p:spPr>
          <a:xfrm rot="5400000">
            <a:off x="9173998" y="75662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6598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558CF6-3166-4DC5-84FF-4E09FBC87C54}"/>
              </a:ext>
            </a:extLst>
          </p:cNvPr>
          <p:cNvSpPr txBox="1"/>
          <p:nvPr/>
        </p:nvSpPr>
        <p:spPr>
          <a:xfrm rot="5400000">
            <a:off x="9783983" y="76624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6601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43CA4FE-FC66-4397-94F4-4FC06BB5459F}"/>
              </a:ext>
            </a:extLst>
          </p:cNvPr>
          <p:cNvSpPr txBox="1"/>
          <p:nvPr/>
        </p:nvSpPr>
        <p:spPr>
          <a:xfrm rot="5400000">
            <a:off x="10393968" y="76175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6604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77424A-4B0B-4A3D-A08F-EC52A223F6EE}"/>
              </a:ext>
            </a:extLst>
          </p:cNvPr>
          <p:cNvSpPr txBox="1"/>
          <p:nvPr/>
        </p:nvSpPr>
        <p:spPr>
          <a:xfrm rot="5400000">
            <a:off x="10789377" y="76945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6606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AFA4F6-3559-45D6-8837-A6C80C2CBFD4}"/>
              </a:ext>
            </a:extLst>
          </p:cNvPr>
          <p:cNvSpPr txBox="1"/>
          <p:nvPr/>
        </p:nvSpPr>
        <p:spPr>
          <a:xfrm rot="5400000">
            <a:off x="7246058" y="163731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6607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66956A-FFE8-4CC4-BD43-78D96C5049B0}"/>
              </a:ext>
            </a:extLst>
          </p:cNvPr>
          <p:cNvSpPr txBox="1"/>
          <p:nvPr/>
        </p:nvSpPr>
        <p:spPr>
          <a:xfrm rot="5400000">
            <a:off x="7894352" y="16447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6610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2861B2-D006-4BDE-88EE-258F95ED0BE2}"/>
              </a:ext>
            </a:extLst>
          </p:cNvPr>
          <p:cNvSpPr txBox="1"/>
          <p:nvPr/>
        </p:nvSpPr>
        <p:spPr>
          <a:xfrm rot="5400000">
            <a:off x="8542646" y="166118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6613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C4AECC-61F5-457B-AE91-CB883CCF1413}"/>
              </a:ext>
            </a:extLst>
          </p:cNvPr>
          <p:cNvSpPr txBox="1"/>
          <p:nvPr/>
        </p:nvSpPr>
        <p:spPr>
          <a:xfrm rot="5400000">
            <a:off x="9199524" y="163731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6616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39469E-EB84-4434-A56C-4CB5A0B93D2A}"/>
              </a:ext>
            </a:extLst>
          </p:cNvPr>
          <p:cNvSpPr txBox="1"/>
          <p:nvPr/>
        </p:nvSpPr>
        <p:spPr>
          <a:xfrm rot="5400000">
            <a:off x="9783983" y="164403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6619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5B6D18E-2CBF-4195-A641-0E54FDB27787}"/>
              </a:ext>
            </a:extLst>
          </p:cNvPr>
          <p:cNvSpPr txBox="1"/>
          <p:nvPr/>
        </p:nvSpPr>
        <p:spPr>
          <a:xfrm rot="5400000">
            <a:off x="10435561" y="164358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6622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65CF13-994E-464C-A669-EBDC6C56C9E7}"/>
              </a:ext>
            </a:extLst>
          </p:cNvPr>
          <p:cNvSpPr txBox="1"/>
          <p:nvPr/>
        </p:nvSpPr>
        <p:spPr>
          <a:xfrm rot="5400000">
            <a:off x="11022185" y="163381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6624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77E811-6115-419B-B3DB-2AA6D7593EF0}"/>
              </a:ext>
            </a:extLst>
          </p:cNvPr>
          <p:cNvSpPr txBox="1"/>
          <p:nvPr/>
        </p:nvSpPr>
        <p:spPr>
          <a:xfrm rot="5400000">
            <a:off x="11416664" y="163287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6626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6A4016-9E70-437D-85FD-ADDFDA28138B}"/>
              </a:ext>
            </a:extLst>
          </p:cNvPr>
          <p:cNvSpPr txBox="1"/>
          <p:nvPr/>
        </p:nvSpPr>
        <p:spPr>
          <a:xfrm rot="6151170">
            <a:off x="11319817" y="210608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6627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28790F-937B-4AC9-AB28-0EBBF1A9FE1E}"/>
              </a:ext>
            </a:extLst>
          </p:cNvPr>
          <p:cNvSpPr txBox="1"/>
          <p:nvPr/>
        </p:nvSpPr>
        <p:spPr>
          <a:xfrm rot="5400000">
            <a:off x="7227079" y="205718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6628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6F9C12-6795-4D29-A5F6-C85FE6342ED9}"/>
              </a:ext>
            </a:extLst>
          </p:cNvPr>
          <p:cNvSpPr txBox="1"/>
          <p:nvPr/>
        </p:nvSpPr>
        <p:spPr>
          <a:xfrm rot="5400000">
            <a:off x="7894352" y="206419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6630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EE69E5-81F7-4108-AF77-CEF875C69AC7}"/>
              </a:ext>
            </a:extLst>
          </p:cNvPr>
          <p:cNvSpPr txBox="1"/>
          <p:nvPr/>
        </p:nvSpPr>
        <p:spPr>
          <a:xfrm rot="5400000">
            <a:off x="8523636" y="205860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6632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11ED6C4-62DA-4478-A41A-660880938B7D}"/>
              </a:ext>
            </a:extLst>
          </p:cNvPr>
          <p:cNvSpPr txBox="1"/>
          <p:nvPr/>
        </p:nvSpPr>
        <p:spPr>
          <a:xfrm rot="5400000">
            <a:off x="9190940" y="205373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6635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FB51C2A-8547-4973-A58E-8919A9A88D21}"/>
              </a:ext>
            </a:extLst>
          </p:cNvPr>
          <p:cNvSpPr txBox="1"/>
          <p:nvPr/>
        </p:nvSpPr>
        <p:spPr>
          <a:xfrm rot="8730704">
            <a:off x="9469217" y="212530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6636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BA8261A-9619-40C1-8AAA-1B87CE4C4339}"/>
              </a:ext>
            </a:extLst>
          </p:cNvPr>
          <p:cNvSpPr txBox="1"/>
          <p:nvPr/>
        </p:nvSpPr>
        <p:spPr>
          <a:xfrm>
            <a:off x="6826873" y="103091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2321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6B600B-5781-4E38-8814-EBFEDD567C54}"/>
              </a:ext>
            </a:extLst>
          </p:cNvPr>
          <p:cNvSpPr txBox="1"/>
          <p:nvPr/>
        </p:nvSpPr>
        <p:spPr>
          <a:xfrm>
            <a:off x="7415641" y="103091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2322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10EDAFC-F2D6-421A-ACAC-72D03C9C1852}"/>
              </a:ext>
            </a:extLst>
          </p:cNvPr>
          <p:cNvSpPr txBox="1"/>
          <p:nvPr/>
        </p:nvSpPr>
        <p:spPr>
          <a:xfrm>
            <a:off x="8116959" y="104890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2323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8159837-5F07-4446-B42A-7D63D66867AA}"/>
              </a:ext>
            </a:extLst>
          </p:cNvPr>
          <p:cNvSpPr txBox="1"/>
          <p:nvPr/>
        </p:nvSpPr>
        <p:spPr>
          <a:xfrm>
            <a:off x="8755257" y="104890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2324</a:t>
            </a:r>
            <a:endParaRPr lang="ko-KR" alt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4A50C69-AD02-4EA9-B7B8-86B1F3FD4B5B}"/>
              </a:ext>
            </a:extLst>
          </p:cNvPr>
          <p:cNvSpPr txBox="1"/>
          <p:nvPr/>
        </p:nvSpPr>
        <p:spPr>
          <a:xfrm>
            <a:off x="9366807" y="106616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2325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2BDF46-E4A1-4372-9865-280FBA9D05EA}"/>
              </a:ext>
            </a:extLst>
          </p:cNvPr>
          <p:cNvSpPr txBox="1"/>
          <p:nvPr/>
        </p:nvSpPr>
        <p:spPr>
          <a:xfrm>
            <a:off x="9962198" y="10472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2326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A6DD19-1A59-43A1-BB72-97BDC3E667EE}"/>
              </a:ext>
            </a:extLst>
          </p:cNvPr>
          <p:cNvSpPr txBox="1"/>
          <p:nvPr/>
        </p:nvSpPr>
        <p:spPr>
          <a:xfrm>
            <a:off x="10623798" y="106313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2327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AD0B9B-BEAA-482B-9364-A3D97A9B79F6}"/>
              </a:ext>
            </a:extLst>
          </p:cNvPr>
          <p:cNvSpPr txBox="1"/>
          <p:nvPr/>
        </p:nvSpPr>
        <p:spPr>
          <a:xfrm>
            <a:off x="7440698" y="13288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2328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4A6693E-8C96-4D1B-983A-CEC5A8B8F744}"/>
              </a:ext>
            </a:extLst>
          </p:cNvPr>
          <p:cNvSpPr txBox="1"/>
          <p:nvPr/>
        </p:nvSpPr>
        <p:spPr>
          <a:xfrm>
            <a:off x="8112787" y="13288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2329</a:t>
            </a:r>
            <a:endParaRPr lang="ko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E121278-DEFD-4976-B4E6-474C9A3F6F4C}"/>
              </a:ext>
            </a:extLst>
          </p:cNvPr>
          <p:cNvSpPr txBox="1"/>
          <p:nvPr/>
        </p:nvSpPr>
        <p:spPr>
          <a:xfrm>
            <a:off x="8741883" y="13247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2330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1A1D232-36C2-4EA7-BA3E-DC9F58BDBD3F}"/>
              </a:ext>
            </a:extLst>
          </p:cNvPr>
          <p:cNvSpPr txBox="1"/>
          <p:nvPr/>
        </p:nvSpPr>
        <p:spPr>
          <a:xfrm>
            <a:off x="9373452" y="135017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2331</a:t>
            </a:r>
            <a:endParaRPr lang="ko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42CA648-0E85-4F3D-86C4-2E908DACFED8}"/>
              </a:ext>
            </a:extLst>
          </p:cNvPr>
          <p:cNvSpPr txBox="1"/>
          <p:nvPr/>
        </p:nvSpPr>
        <p:spPr>
          <a:xfrm>
            <a:off x="10226610" y="132015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2332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8E8EE2-268A-4052-B5B6-80CF0CC98E44}"/>
              </a:ext>
            </a:extLst>
          </p:cNvPr>
          <p:cNvSpPr txBox="1"/>
          <p:nvPr/>
        </p:nvSpPr>
        <p:spPr>
          <a:xfrm>
            <a:off x="11246412" y="129550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2333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69AF56F-D896-4207-A7FD-CF1E46B4771D}"/>
              </a:ext>
            </a:extLst>
          </p:cNvPr>
          <p:cNvSpPr txBox="1"/>
          <p:nvPr/>
        </p:nvSpPr>
        <p:spPr>
          <a:xfrm>
            <a:off x="7570205" y="241215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2334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B79F36F-0DC0-42E7-9A00-ED236B1CC9EC}"/>
              </a:ext>
            </a:extLst>
          </p:cNvPr>
          <p:cNvSpPr txBox="1"/>
          <p:nvPr/>
        </p:nvSpPr>
        <p:spPr>
          <a:xfrm>
            <a:off x="8713101" y="23814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2335</a:t>
            </a:r>
            <a:endParaRPr lang="ko-KR" altLang="en-US" sz="1100" dirty="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80D3361-4739-473B-ABF8-57564592AA26}"/>
              </a:ext>
            </a:extLst>
          </p:cNvPr>
          <p:cNvCxnSpPr>
            <a:cxnSpLocks/>
          </p:cNvCxnSpPr>
          <p:nvPr/>
        </p:nvCxnSpPr>
        <p:spPr>
          <a:xfrm>
            <a:off x="6760830" y="331963"/>
            <a:ext cx="0" cy="4626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444A30-6B50-4076-B4A2-79C5C65F3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9" y="288481"/>
            <a:ext cx="6080421" cy="6277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AED18E-53C5-4839-9008-92A4F87058A4}"/>
              </a:ext>
            </a:extLst>
          </p:cNvPr>
          <p:cNvSpPr txBox="1"/>
          <p:nvPr/>
        </p:nvSpPr>
        <p:spPr>
          <a:xfrm>
            <a:off x="9000149" y="2123287"/>
            <a:ext cx="277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SCM3</a:t>
            </a:r>
          </a:p>
          <a:p>
            <a:r>
              <a:rPr lang="en-US" altLang="ko-KR" dirty="0"/>
              <a:t>63, 6637~6699</a:t>
            </a:r>
          </a:p>
          <a:p>
            <a:r>
              <a:rPr lang="en-US" altLang="ko-KR" dirty="0"/>
              <a:t>21, 2336~2356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F2A7D-BE7C-472C-97BD-A39FD87B42D3}"/>
              </a:ext>
            </a:extLst>
          </p:cNvPr>
          <p:cNvSpPr txBox="1"/>
          <p:nvPr/>
        </p:nvSpPr>
        <p:spPr>
          <a:xfrm rot="18777225">
            <a:off x="4605387" y="552026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6637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2380E-532E-457C-AACD-A896B39A4422}"/>
              </a:ext>
            </a:extLst>
          </p:cNvPr>
          <p:cNvSpPr txBox="1"/>
          <p:nvPr/>
        </p:nvSpPr>
        <p:spPr>
          <a:xfrm rot="18777225">
            <a:off x="4203309" y="505981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6638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AC0B5-C739-45C7-8AC8-9538669877FC}"/>
              </a:ext>
            </a:extLst>
          </p:cNvPr>
          <p:cNvSpPr txBox="1"/>
          <p:nvPr/>
        </p:nvSpPr>
        <p:spPr>
          <a:xfrm rot="2594805">
            <a:off x="3797106" y="483261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6639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054CC-3F86-470F-840B-C0C525A96BAB}"/>
              </a:ext>
            </a:extLst>
          </p:cNvPr>
          <p:cNvSpPr txBox="1"/>
          <p:nvPr/>
        </p:nvSpPr>
        <p:spPr>
          <a:xfrm rot="2594805">
            <a:off x="4203309" y="433627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6642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14D73-5987-40E3-93DB-1F5B5D91A73B}"/>
              </a:ext>
            </a:extLst>
          </p:cNvPr>
          <p:cNvSpPr txBox="1"/>
          <p:nvPr/>
        </p:nvSpPr>
        <p:spPr>
          <a:xfrm rot="2594805">
            <a:off x="4740204" y="38399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6645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B0903-6832-4B0D-AFF2-EA6D5634BF5A}"/>
              </a:ext>
            </a:extLst>
          </p:cNvPr>
          <p:cNvSpPr txBox="1"/>
          <p:nvPr/>
        </p:nvSpPr>
        <p:spPr>
          <a:xfrm rot="2594805">
            <a:off x="5091783" y="347676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6647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BE8AC-DDCD-4617-BBA6-3AC1665B119E}"/>
              </a:ext>
            </a:extLst>
          </p:cNvPr>
          <p:cNvSpPr txBox="1"/>
          <p:nvPr/>
        </p:nvSpPr>
        <p:spPr>
          <a:xfrm rot="2594805">
            <a:off x="5453146" y="380403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6648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954A65-C9A7-4E17-AD83-66559E54CECD}"/>
              </a:ext>
            </a:extLst>
          </p:cNvPr>
          <p:cNvSpPr txBox="1"/>
          <p:nvPr/>
        </p:nvSpPr>
        <p:spPr>
          <a:xfrm rot="2594805">
            <a:off x="5115496" y="420309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6650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B1518-4A34-4465-A824-56ED92F51045}"/>
              </a:ext>
            </a:extLst>
          </p:cNvPr>
          <p:cNvSpPr txBox="1"/>
          <p:nvPr/>
        </p:nvSpPr>
        <p:spPr>
          <a:xfrm rot="2594805">
            <a:off x="4334137" y="275646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6651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CFAE0A-58B5-4569-BAFF-06C9E28839E6}"/>
              </a:ext>
            </a:extLst>
          </p:cNvPr>
          <p:cNvSpPr txBox="1"/>
          <p:nvPr/>
        </p:nvSpPr>
        <p:spPr>
          <a:xfrm rot="2594805">
            <a:off x="3758828" y="328024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6654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D78B5-AA91-474D-9F8E-D589D2386265}"/>
              </a:ext>
            </a:extLst>
          </p:cNvPr>
          <p:cNvSpPr txBox="1"/>
          <p:nvPr/>
        </p:nvSpPr>
        <p:spPr>
          <a:xfrm rot="2594805">
            <a:off x="3259085" y="378258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6657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A4E7C-210F-4704-9F93-26CDCE56EB8A}"/>
              </a:ext>
            </a:extLst>
          </p:cNvPr>
          <p:cNvSpPr txBox="1"/>
          <p:nvPr/>
        </p:nvSpPr>
        <p:spPr>
          <a:xfrm rot="2594805">
            <a:off x="2750779" y="428492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6660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6CE2A-CDD9-424D-8250-DFD8C2CCA0F4}"/>
              </a:ext>
            </a:extLst>
          </p:cNvPr>
          <p:cNvSpPr txBox="1"/>
          <p:nvPr/>
        </p:nvSpPr>
        <p:spPr>
          <a:xfrm rot="2594805">
            <a:off x="3932059" y="236788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6662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F0B063-B688-4A59-AB22-4A3BEC6A4903}"/>
              </a:ext>
            </a:extLst>
          </p:cNvPr>
          <p:cNvSpPr txBox="1"/>
          <p:nvPr/>
        </p:nvSpPr>
        <p:spPr>
          <a:xfrm rot="2594805">
            <a:off x="3454768" y="291581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6665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3BD195-C6A7-4690-AD1B-309CCE002B1C}"/>
              </a:ext>
            </a:extLst>
          </p:cNvPr>
          <p:cNvSpPr txBox="1"/>
          <p:nvPr/>
        </p:nvSpPr>
        <p:spPr>
          <a:xfrm rot="2594805">
            <a:off x="2915072" y="342829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6668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309DE5-4412-4554-9209-7BC9603F9F3E}"/>
              </a:ext>
            </a:extLst>
          </p:cNvPr>
          <p:cNvSpPr txBox="1"/>
          <p:nvPr/>
        </p:nvSpPr>
        <p:spPr>
          <a:xfrm rot="2594805">
            <a:off x="2415328" y="396053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6671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12CFF4-9EF6-4C42-9859-1569107D67D7}"/>
              </a:ext>
            </a:extLst>
          </p:cNvPr>
          <p:cNvSpPr txBox="1"/>
          <p:nvPr/>
        </p:nvSpPr>
        <p:spPr>
          <a:xfrm rot="2594805">
            <a:off x="2075285" y="422665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6673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B17130-7B01-44DD-8CF1-B5EEE20C8341}"/>
              </a:ext>
            </a:extLst>
          </p:cNvPr>
          <p:cNvSpPr txBox="1"/>
          <p:nvPr/>
        </p:nvSpPr>
        <p:spPr>
          <a:xfrm rot="2594805">
            <a:off x="1995612" y="456649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6674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97404B-C150-4844-A31C-B89ED314611B}"/>
              </a:ext>
            </a:extLst>
          </p:cNvPr>
          <p:cNvSpPr txBox="1"/>
          <p:nvPr/>
        </p:nvSpPr>
        <p:spPr>
          <a:xfrm rot="18867637">
            <a:off x="1114171" y="48457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6677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A4AD24-DC8E-4469-BB04-CE3A4638DF8E}"/>
              </a:ext>
            </a:extLst>
          </p:cNvPr>
          <p:cNvSpPr txBox="1"/>
          <p:nvPr/>
        </p:nvSpPr>
        <p:spPr>
          <a:xfrm rot="2464230">
            <a:off x="1131817" y="369810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6680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506E29-5E4D-4DA0-AA64-B631E9F8640B}"/>
              </a:ext>
            </a:extLst>
          </p:cNvPr>
          <p:cNvSpPr txBox="1"/>
          <p:nvPr/>
        </p:nvSpPr>
        <p:spPr>
          <a:xfrm rot="2464230">
            <a:off x="1334238" y="351646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6681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08F99E-D28C-4588-B161-21B99329AE78}"/>
              </a:ext>
            </a:extLst>
          </p:cNvPr>
          <p:cNvSpPr txBox="1"/>
          <p:nvPr/>
        </p:nvSpPr>
        <p:spPr>
          <a:xfrm rot="2464230">
            <a:off x="1858053" y="299159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6684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CC7AB-8898-4999-BC80-62CF1694DC39}"/>
              </a:ext>
            </a:extLst>
          </p:cNvPr>
          <p:cNvSpPr txBox="1"/>
          <p:nvPr/>
        </p:nvSpPr>
        <p:spPr>
          <a:xfrm rot="2464230">
            <a:off x="2357775" y="249403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6687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DE523E-6F5E-4FDC-BDB6-3BD14F90890C}"/>
              </a:ext>
            </a:extLst>
          </p:cNvPr>
          <p:cNvSpPr txBox="1"/>
          <p:nvPr/>
        </p:nvSpPr>
        <p:spPr>
          <a:xfrm rot="2464230">
            <a:off x="2872331" y="197535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6690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7810A0-9E31-41E2-8569-70D800BB37D3}"/>
              </a:ext>
            </a:extLst>
          </p:cNvPr>
          <p:cNvSpPr txBox="1"/>
          <p:nvPr/>
        </p:nvSpPr>
        <p:spPr>
          <a:xfrm rot="18885703">
            <a:off x="5051798" y="206805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6692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98980-7DE8-4A1A-9F9B-2B98ABE7525A}"/>
              </a:ext>
            </a:extLst>
          </p:cNvPr>
          <p:cNvSpPr txBox="1"/>
          <p:nvPr/>
        </p:nvSpPr>
        <p:spPr>
          <a:xfrm rot="18885703">
            <a:off x="4490533" y="152974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6695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FE914-F495-449C-95B2-DEA108D0A958}"/>
              </a:ext>
            </a:extLst>
          </p:cNvPr>
          <p:cNvSpPr txBox="1"/>
          <p:nvPr/>
        </p:nvSpPr>
        <p:spPr>
          <a:xfrm rot="2706774">
            <a:off x="4471952" y="95087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6698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EBC507-63A5-40A2-B51A-C4689A6EE642}"/>
              </a:ext>
            </a:extLst>
          </p:cNvPr>
          <p:cNvSpPr txBox="1"/>
          <p:nvPr/>
        </p:nvSpPr>
        <p:spPr>
          <a:xfrm rot="18821238">
            <a:off x="4189784" y="35467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6699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0A8BC-6252-4E5E-B68B-439A54B6A5C4}"/>
              </a:ext>
            </a:extLst>
          </p:cNvPr>
          <p:cNvSpPr txBox="1"/>
          <p:nvPr/>
        </p:nvSpPr>
        <p:spPr>
          <a:xfrm rot="13009086">
            <a:off x="3975816" y="531396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2336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A65B52-B25B-4D00-9067-B8D2BBE2642F}"/>
              </a:ext>
            </a:extLst>
          </p:cNvPr>
          <p:cNvSpPr txBox="1"/>
          <p:nvPr/>
        </p:nvSpPr>
        <p:spPr>
          <a:xfrm rot="18803108">
            <a:off x="3697812" y="447434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2337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CE3747-5664-4540-8045-890024155DC6}"/>
              </a:ext>
            </a:extLst>
          </p:cNvPr>
          <p:cNvSpPr txBox="1"/>
          <p:nvPr/>
        </p:nvSpPr>
        <p:spPr>
          <a:xfrm rot="18803108">
            <a:off x="4131305" y="391961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2338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3ADB46-76F5-4197-897A-3D48CEF7E5F9}"/>
              </a:ext>
            </a:extLst>
          </p:cNvPr>
          <p:cNvSpPr txBox="1"/>
          <p:nvPr/>
        </p:nvSpPr>
        <p:spPr>
          <a:xfrm rot="18803108">
            <a:off x="4657781" y="342211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2339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63A79B-B223-41F1-A2EC-71FB41CEFA25}"/>
              </a:ext>
            </a:extLst>
          </p:cNvPr>
          <p:cNvSpPr txBox="1"/>
          <p:nvPr/>
        </p:nvSpPr>
        <p:spPr>
          <a:xfrm rot="18750113">
            <a:off x="5528758" y="42344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2340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8311C9-4E43-47B2-AD13-DA9B1B396677}"/>
              </a:ext>
            </a:extLst>
          </p:cNvPr>
          <p:cNvSpPr txBox="1"/>
          <p:nvPr/>
        </p:nvSpPr>
        <p:spPr>
          <a:xfrm rot="18750113">
            <a:off x="4386227" y="31131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2341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29718B-210F-4F2C-A354-B673A7B3CC82}"/>
              </a:ext>
            </a:extLst>
          </p:cNvPr>
          <p:cNvSpPr txBox="1"/>
          <p:nvPr/>
        </p:nvSpPr>
        <p:spPr>
          <a:xfrm rot="18750113">
            <a:off x="3817666" y="364741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2342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FFD2BB-C078-4249-BF2D-EB4F5EA94FD9}"/>
              </a:ext>
            </a:extLst>
          </p:cNvPr>
          <p:cNvSpPr txBox="1"/>
          <p:nvPr/>
        </p:nvSpPr>
        <p:spPr>
          <a:xfrm rot="18750113">
            <a:off x="3337010" y="415989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2343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B5DD4D-11AA-478F-B204-5EAF2F967EC5}"/>
              </a:ext>
            </a:extLst>
          </p:cNvPr>
          <p:cNvSpPr txBox="1"/>
          <p:nvPr/>
        </p:nvSpPr>
        <p:spPr>
          <a:xfrm rot="18750113">
            <a:off x="2886598" y="464496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2344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9D4231-F0A8-43CE-9C96-4E971789B334}"/>
              </a:ext>
            </a:extLst>
          </p:cNvPr>
          <p:cNvSpPr txBox="1"/>
          <p:nvPr/>
        </p:nvSpPr>
        <p:spPr>
          <a:xfrm rot="18750113">
            <a:off x="3545919" y="228749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2345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74C111-F66E-445D-9889-D3725F46F5A7}"/>
              </a:ext>
            </a:extLst>
          </p:cNvPr>
          <p:cNvSpPr txBox="1"/>
          <p:nvPr/>
        </p:nvSpPr>
        <p:spPr>
          <a:xfrm rot="18750113">
            <a:off x="3064683" y="283778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2346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53ADE-0AB6-4C21-9A68-736F86F12C45}"/>
              </a:ext>
            </a:extLst>
          </p:cNvPr>
          <p:cNvSpPr txBox="1"/>
          <p:nvPr/>
        </p:nvSpPr>
        <p:spPr>
          <a:xfrm rot="18750113">
            <a:off x="2531067" y="336604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2347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83B37C-1959-4961-8C50-025F9642335B}"/>
              </a:ext>
            </a:extLst>
          </p:cNvPr>
          <p:cNvSpPr txBox="1"/>
          <p:nvPr/>
        </p:nvSpPr>
        <p:spPr>
          <a:xfrm rot="18750113">
            <a:off x="2044608" y="385215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2348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9EDC61-289C-4B01-992F-789A5BB4A6C5}"/>
              </a:ext>
            </a:extLst>
          </p:cNvPr>
          <p:cNvSpPr txBox="1"/>
          <p:nvPr/>
        </p:nvSpPr>
        <p:spPr>
          <a:xfrm rot="18750113">
            <a:off x="1615782" y="446289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2349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DA113D-A601-496B-B79E-12A73A72D650}"/>
              </a:ext>
            </a:extLst>
          </p:cNvPr>
          <p:cNvSpPr txBox="1"/>
          <p:nvPr/>
        </p:nvSpPr>
        <p:spPr>
          <a:xfrm rot="2334606">
            <a:off x="1189329" y="448505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2350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57CD95-C961-4613-A3DC-83FFD61449DD}"/>
              </a:ext>
            </a:extLst>
          </p:cNvPr>
          <p:cNvSpPr txBox="1"/>
          <p:nvPr/>
        </p:nvSpPr>
        <p:spPr>
          <a:xfrm rot="18750113">
            <a:off x="1779706" y="358595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2351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7475BE-D96C-4B3C-9231-1AD719CE031B}"/>
              </a:ext>
            </a:extLst>
          </p:cNvPr>
          <p:cNvSpPr txBox="1"/>
          <p:nvPr/>
        </p:nvSpPr>
        <p:spPr>
          <a:xfrm rot="18750113">
            <a:off x="2253262" y="308085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2352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A7A04-C109-46EF-A664-45C519FC8F8B}"/>
              </a:ext>
            </a:extLst>
          </p:cNvPr>
          <p:cNvSpPr txBox="1"/>
          <p:nvPr/>
        </p:nvSpPr>
        <p:spPr>
          <a:xfrm rot="18750113">
            <a:off x="2783065" y="250380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2353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CC227C-D5B3-472F-8B0C-698785C0F437}"/>
              </a:ext>
            </a:extLst>
          </p:cNvPr>
          <p:cNvSpPr txBox="1"/>
          <p:nvPr/>
        </p:nvSpPr>
        <p:spPr>
          <a:xfrm rot="18750113">
            <a:off x="3196774" y="203277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2354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C7FD00-0B34-48B6-872C-EFDBA95589C6}"/>
              </a:ext>
            </a:extLst>
          </p:cNvPr>
          <p:cNvSpPr txBox="1"/>
          <p:nvPr/>
        </p:nvSpPr>
        <p:spPr>
          <a:xfrm rot="2395040">
            <a:off x="4657781" y="214497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2355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F8E624-067A-49B0-BD82-DFBFFE7B4F99}"/>
              </a:ext>
            </a:extLst>
          </p:cNvPr>
          <p:cNvSpPr txBox="1"/>
          <p:nvPr/>
        </p:nvSpPr>
        <p:spPr>
          <a:xfrm rot="2395040">
            <a:off x="4058958" y="156834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2356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8DDE8C2-5EC3-4CDA-8678-28B80DE32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06" y="162618"/>
            <a:ext cx="7871012" cy="653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00642-A1C9-4069-9792-AC248B84AD36}"/>
              </a:ext>
            </a:extLst>
          </p:cNvPr>
          <p:cNvSpPr txBox="1"/>
          <p:nvPr/>
        </p:nvSpPr>
        <p:spPr>
          <a:xfrm>
            <a:off x="81164" y="1214020"/>
            <a:ext cx="2776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SCM4</a:t>
            </a:r>
          </a:p>
          <a:p>
            <a:r>
              <a:rPr lang="en-US" altLang="ko-KR" dirty="0"/>
              <a:t>64, 6700~6763</a:t>
            </a:r>
          </a:p>
          <a:p>
            <a:r>
              <a:rPr lang="en-US" altLang="ko-KR" dirty="0"/>
              <a:t>21, 2357~2377</a:t>
            </a:r>
          </a:p>
          <a:p>
            <a:endParaRPr lang="en-US" altLang="ko-KR" dirty="0"/>
          </a:p>
          <a:p>
            <a:r>
              <a:rPr lang="en-US" altLang="ko-KR" dirty="0"/>
              <a:t>2373</a:t>
            </a:r>
            <a:r>
              <a:rPr lang="ko-KR" altLang="en-US" dirty="0"/>
              <a:t>→</a:t>
            </a:r>
            <a:r>
              <a:rPr lang="en-US" altLang="ko-KR" dirty="0"/>
              <a:t>2278,</a:t>
            </a:r>
          </a:p>
          <a:p>
            <a:r>
              <a:rPr lang="en-US" altLang="ko-KR" dirty="0"/>
              <a:t>2374</a:t>
            </a:r>
            <a:r>
              <a:rPr lang="ko-KR" altLang="en-US" dirty="0"/>
              <a:t>→</a:t>
            </a:r>
            <a:r>
              <a:rPr lang="en-US" altLang="ko-KR" dirty="0"/>
              <a:t>2279,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16E15-AD7A-4F8A-A7F2-1DBFA317540D}"/>
              </a:ext>
            </a:extLst>
          </p:cNvPr>
          <p:cNvSpPr txBox="1"/>
          <p:nvPr/>
        </p:nvSpPr>
        <p:spPr>
          <a:xfrm rot="2575707">
            <a:off x="6711737" y="136992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6700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18E97-ADC6-44D9-80FB-E8261419D95B}"/>
              </a:ext>
            </a:extLst>
          </p:cNvPr>
          <p:cNvSpPr txBox="1"/>
          <p:nvPr/>
        </p:nvSpPr>
        <p:spPr>
          <a:xfrm rot="2575707">
            <a:off x="6440070" y="156123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6701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A76C7-7B8D-4B47-8792-97C1A43F4C5E}"/>
              </a:ext>
            </a:extLst>
          </p:cNvPr>
          <p:cNvSpPr txBox="1"/>
          <p:nvPr/>
        </p:nvSpPr>
        <p:spPr>
          <a:xfrm rot="2575707">
            <a:off x="6168403" y="190113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6703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4DFC2-1D89-4821-8AD8-8BCCBC8989BD}"/>
              </a:ext>
            </a:extLst>
          </p:cNvPr>
          <p:cNvSpPr txBox="1"/>
          <p:nvPr/>
        </p:nvSpPr>
        <p:spPr>
          <a:xfrm rot="2575707">
            <a:off x="5625069" y="241818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6706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CF9A0-C2CF-4120-9152-74C2EBA755B8}"/>
              </a:ext>
            </a:extLst>
          </p:cNvPr>
          <p:cNvSpPr txBox="1"/>
          <p:nvPr/>
        </p:nvSpPr>
        <p:spPr>
          <a:xfrm rot="18933437">
            <a:off x="5391496" y="262934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6707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C8AE2-E40A-4919-BF68-17CCCFC4CF5C}"/>
              </a:ext>
            </a:extLst>
          </p:cNvPr>
          <p:cNvSpPr txBox="1"/>
          <p:nvPr/>
        </p:nvSpPr>
        <p:spPr>
          <a:xfrm rot="18933437">
            <a:off x="4886257" y="215020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6710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67465-EB36-441A-8C9A-CC6EE319F16D}"/>
              </a:ext>
            </a:extLst>
          </p:cNvPr>
          <p:cNvSpPr txBox="1"/>
          <p:nvPr/>
        </p:nvSpPr>
        <p:spPr>
          <a:xfrm rot="18933437">
            <a:off x="4364323" y="163315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6713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EB141-3C5D-4994-991F-22AF61E3ADFB}"/>
              </a:ext>
            </a:extLst>
          </p:cNvPr>
          <p:cNvSpPr txBox="1"/>
          <p:nvPr/>
        </p:nvSpPr>
        <p:spPr>
          <a:xfrm rot="18933437">
            <a:off x="4094710" y="131239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6715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BE1D9-7757-4D7F-99C9-445B6BB3AE63}"/>
              </a:ext>
            </a:extLst>
          </p:cNvPr>
          <p:cNvSpPr txBox="1"/>
          <p:nvPr/>
        </p:nvSpPr>
        <p:spPr>
          <a:xfrm rot="2779456">
            <a:off x="4701498" y="145116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6716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981F9-AFCB-456F-AF06-4F33D36A0A85}"/>
              </a:ext>
            </a:extLst>
          </p:cNvPr>
          <p:cNvSpPr txBox="1"/>
          <p:nvPr/>
        </p:nvSpPr>
        <p:spPr>
          <a:xfrm rot="2779456">
            <a:off x="3297472" y="74753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6717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AAC03-D8B5-4D4B-8B1C-CDA0749A4EA9}"/>
              </a:ext>
            </a:extLst>
          </p:cNvPr>
          <p:cNvSpPr txBox="1"/>
          <p:nvPr/>
        </p:nvSpPr>
        <p:spPr>
          <a:xfrm rot="2779456">
            <a:off x="3074503" y="90981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6718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0DC68-F728-473E-BE60-2E829559D8F4}"/>
              </a:ext>
            </a:extLst>
          </p:cNvPr>
          <p:cNvSpPr txBox="1"/>
          <p:nvPr/>
        </p:nvSpPr>
        <p:spPr>
          <a:xfrm rot="2779456">
            <a:off x="2520421" y="149270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6719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56C56-CA2B-41DF-B968-E43E9FF17AB3}"/>
              </a:ext>
            </a:extLst>
          </p:cNvPr>
          <p:cNvSpPr txBox="1"/>
          <p:nvPr/>
        </p:nvSpPr>
        <p:spPr>
          <a:xfrm rot="2779456">
            <a:off x="1986817" y="209068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6722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B0CAB-DCB9-4757-B726-4CFF264D06F1}"/>
              </a:ext>
            </a:extLst>
          </p:cNvPr>
          <p:cNvSpPr txBox="1"/>
          <p:nvPr/>
        </p:nvSpPr>
        <p:spPr>
          <a:xfrm rot="2779456">
            <a:off x="3394009" y="189606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6723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EC609-EC06-48DF-8DED-FDAF03E95B07}"/>
              </a:ext>
            </a:extLst>
          </p:cNvPr>
          <p:cNvSpPr txBox="1"/>
          <p:nvPr/>
        </p:nvSpPr>
        <p:spPr>
          <a:xfrm rot="2779456">
            <a:off x="2901529" y="242088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6726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AE034-DE33-4506-BADB-4A5724386990}"/>
              </a:ext>
            </a:extLst>
          </p:cNvPr>
          <p:cNvSpPr txBox="1"/>
          <p:nvPr/>
        </p:nvSpPr>
        <p:spPr>
          <a:xfrm rot="2779456">
            <a:off x="2444173" y="28973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6729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02D643-7806-4C64-BA4A-1F44DBE4CDFE}"/>
              </a:ext>
            </a:extLst>
          </p:cNvPr>
          <p:cNvSpPr txBox="1"/>
          <p:nvPr/>
        </p:nvSpPr>
        <p:spPr>
          <a:xfrm rot="2779456">
            <a:off x="2129645" y="320240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6731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CCD450-591F-400F-A206-815FCF75FB9F}"/>
              </a:ext>
            </a:extLst>
          </p:cNvPr>
          <p:cNvSpPr txBox="1"/>
          <p:nvPr/>
        </p:nvSpPr>
        <p:spPr>
          <a:xfrm rot="2779456">
            <a:off x="2444173" y="352152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6732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CB787E-10CF-40E5-BE20-5958CFF7C054}"/>
              </a:ext>
            </a:extLst>
          </p:cNvPr>
          <p:cNvSpPr txBox="1"/>
          <p:nvPr/>
        </p:nvSpPr>
        <p:spPr>
          <a:xfrm rot="2779456">
            <a:off x="2939653" y="304448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6735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306B5E-FDB2-4216-8FBD-E01BCBF00696}"/>
              </a:ext>
            </a:extLst>
          </p:cNvPr>
          <p:cNvSpPr txBox="1"/>
          <p:nvPr/>
        </p:nvSpPr>
        <p:spPr>
          <a:xfrm rot="2779456">
            <a:off x="3394007" y="256744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6738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F749A-71A2-4F13-A4A4-D86B6B6CC78C}"/>
              </a:ext>
            </a:extLst>
          </p:cNvPr>
          <p:cNvSpPr txBox="1"/>
          <p:nvPr/>
        </p:nvSpPr>
        <p:spPr>
          <a:xfrm rot="2779456">
            <a:off x="3701931" y="225410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6740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C1533C-4460-431D-9BCD-DF517596F2EB}"/>
              </a:ext>
            </a:extLst>
          </p:cNvPr>
          <p:cNvSpPr txBox="1"/>
          <p:nvPr/>
        </p:nvSpPr>
        <p:spPr>
          <a:xfrm rot="2779456">
            <a:off x="4359604" y="296223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6741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64947-0342-46EB-9012-FAB3CC4BD095}"/>
              </a:ext>
            </a:extLst>
          </p:cNvPr>
          <p:cNvSpPr txBox="1"/>
          <p:nvPr/>
        </p:nvSpPr>
        <p:spPr>
          <a:xfrm rot="2779456">
            <a:off x="3893243" y="34241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6744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70C137-0221-4878-A00F-D297ED98A9AC}"/>
              </a:ext>
            </a:extLst>
          </p:cNvPr>
          <p:cNvSpPr txBox="1"/>
          <p:nvPr/>
        </p:nvSpPr>
        <p:spPr>
          <a:xfrm rot="2779456">
            <a:off x="3400715" y="388664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6747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527ECF-C092-4944-A835-A8B66D2C9350}"/>
              </a:ext>
            </a:extLst>
          </p:cNvPr>
          <p:cNvSpPr txBox="1"/>
          <p:nvPr/>
        </p:nvSpPr>
        <p:spPr>
          <a:xfrm rot="2779456">
            <a:off x="3127205" y="419507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6749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D48E0C-6E33-46B5-869B-B25727CB07B3}"/>
              </a:ext>
            </a:extLst>
          </p:cNvPr>
          <p:cNvSpPr txBox="1"/>
          <p:nvPr/>
        </p:nvSpPr>
        <p:spPr>
          <a:xfrm rot="19048016">
            <a:off x="3486244" y="443975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6750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89F2D6-68D2-47E2-8B80-7D0CCB3BD6EF}"/>
              </a:ext>
            </a:extLst>
          </p:cNvPr>
          <p:cNvSpPr txBox="1"/>
          <p:nvPr/>
        </p:nvSpPr>
        <p:spPr>
          <a:xfrm rot="2734760">
            <a:off x="2592455" y="477426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6751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92F41-ACB0-4554-A876-F29B569A4423}"/>
              </a:ext>
            </a:extLst>
          </p:cNvPr>
          <p:cNvSpPr txBox="1"/>
          <p:nvPr/>
        </p:nvSpPr>
        <p:spPr>
          <a:xfrm rot="2734760">
            <a:off x="2363407" y="500614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6752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AD88DAD-1307-44EA-B4B2-0D6AFCB4F040}"/>
              </a:ext>
            </a:extLst>
          </p:cNvPr>
          <p:cNvSpPr txBox="1"/>
          <p:nvPr/>
        </p:nvSpPr>
        <p:spPr>
          <a:xfrm rot="18761446">
            <a:off x="2807700" y="515985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6753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B9A83-0183-4565-AB77-A9C586C56562}"/>
              </a:ext>
            </a:extLst>
          </p:cNvPr>
          <p:cNvSpPr txBox="1"/>
          <p:nvPr/>
        </p:nvSpPr>
        <p:spPr>
          <a:xfrm rot="18761446">
            <a:off x="3175485" y="547172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6754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4AC04A-D130-4970-B086-F6955F6940D3}"/>
              </a:ext>
            </a:extLst>
          </p:cNvPr>
          <p:cNvSpPr txBox="1"/>
          <p:nvPr/>
        </p:nvSpPr>
        <p:spPr>
          <a:xfrm rot="2822885">
            <a:off x="4700338" y="325895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6755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1BB044-A225-4B0E-B6E2-7F4650BF5BA3}"/>
              </a:ext>
            </a:extLst>
          </p:cNvPr>
          <p:cNvSpPr txBox="1"/>
          <p:nvPr/>
        </p:nvSpPr>
        <p:spPr>
          <a:xfrm rot="2822885">
            <a:off x="4206670" y="376184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6758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AE8EE0-5997-475F-AF27-000466B79EA6}"/>
              </a:ext>
            </a:extLst>
          </p:cNvPr>
          <p:cNvSpPr txBox="1"/>
          <p:nvPr/>
        </p:nvSpPr>
        <p:spPr>
          <a:xfrm rot="2822885">
            <a:off x="3933160" y="403990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6760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FA001B-FBBC-4FD1-8FE9-72EB18A95158}"/>
              </a:ext>
            </a:extLst>
          </p:cNvPr>
          <p:cNvSpPr txBox="1"/>
          <p:nvPr/>
        </p:nvSpPr>
        <p:spPr>
          <a:xfrm rot="18878413">
            <a:off x="3931858" y="445046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6761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37631D-43C9-4781-A45F-6834C70DF10B}"/>
              </a:ext>
            </a:extLst>
          </p:cNvPr>
          <p:cNvSpPr txBox="1"/>
          <p:nvPr/>
        </p:nvSpPr>
        <p:spPr>
          <a:xfrm rot="18878413">
            <a:off x="4068551" y="461854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6762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1C7615-FD7D-4680-9C35-B36AE11B58E4}"/>
              </a:ext>
            </a:extLst>
          </p:cNvPr>
          <p:cNvSpPr txBox="1"/>
          <p:nvPr/>
        </p:nvSpPr>
        <p:spPr>
          <a:xfrm rot="2672608">
            <a:off x="3731925" y="481911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6763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1D70784-09C2-4BA2-B08E-26563F0F9C09}"/>
              </a:ext>
            </a:extLst>
          </p:cNvPr>
          <p:cNvSpPr txBox="1"/>
          <p:nvPr/>
        </p:nvSpPr>
        <p:spPr>
          <a:xfrm rot="18988314">
            <a:off x="6710943" y="176337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2357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25F8EC-C4F5-41CD-B402-D01B3CB98F0B}"/>
              </a:ext>
            </a:extLst>
          </p:cNvPr>
          <p:cNvSpPr txBox="1"/>
          <p:nvPr/>
        </p:nvSpPr>
        <p:spPr>
          <a:xfrm rot="18988314">
            <a:off x="6267334" y="221933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2358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8ACB8D-5863-4DE0-B09B-8A456FF82824}"/>
              </a:ext>
            </a:extLst>
          </p:cNvPr>
          <p:cNvSpPr txBox="1"/>
          <p:nvPr/>
        </p:nvSpPr>
        <p:spPr>
          <a:xfrm rot="2547804">
            <a:off x="4983663" y="270807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2359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E60681-724D-4F65-A6BF-9B030B495686}"/>
              </a:ext>
            </a:extLst>
          </p:cNvPr>
          <p:cNvSpPr txBox="1"/>
          <p:nvPr/>
        </p:nvSpPr>
        <p:spPr>
          <a:xfrm rot="2547804">
            <a:off x="4504918" y="222898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2360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069045-6F69-4E1F-8748-D08A6703C1D0}"/>
              </a:ext>
            </a:extLst>
          </p:cNvPr>
          <p:cNvSpPr txBox="1"/>
          <p:nvPr/>
        </p:nvSpPr>
        <p:spPr>
          <a:xfrm rot="2547804">
            <a:off x="4013101" y="171889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2361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4E8B4B-CA05-4513-8FAF-0C311228C190}"/>
              </a:ext>
            </a:extLst>
          </p:cNvPr>
          <p:cNvSpPr txBox="1"/>
          <p:nvPr/>
        </p:nvSpPr>
        <p:spPr>
          <a:xfrm rot="18882821">
            <a:off x="3328103" y="112491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2362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220B10-C336-435E-825C-3EE849355B54}"/>
              </a:ext>
            </a:extLst>
          </p:cNvPr>
          <p:cNvSpPr txBox="1"/>
          <p:nvPr/>
        </p:nvSpPr>
        <p:spPr>
          <a:xfrm rot="18882821">
            <a:off x="2388660" y="203599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9165FA-9FDB-48A6-962A-E5167BD94665}"/>
              </a:ext>
            </a:extLst>
          </p:cNvPr>
          <p:cNvSpPr txBox="1"/>
          <p:nvPr/>
        </p:nvSpPr>
        <p:spPr>
          <a:xfrm rot="18882821">
            <a:off x="2999663" y="187581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2364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ED3690-D5BF-4CFC-A16B-73C28C8FD6EB}"/>
              </a:ext>
            </a:extLst>
          </p:cNvPr>
          <p:cNvSpPr txBox="1"/>
          <p:nvPr/>
        </p:nvSpPr>
        <p:spPr>
          <a:xfrm rot="18882821">
            <a:off x="2529502" y="235982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2365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A85E23-E84C-4944-AD2F-997EDBF54EA9}"/>
              </a:ext>
            </a:extLst>
          </p:cNvPr>
          <p:cNvSpPr txBox="1"/>
          <p:nvPr/>
        </p:nvSpPr>
        <p:spPr>
          <a:xfrm rot="18882821">
            <a:off x="2039917" y="282350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2366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625D06-D08D-4E5F-A7C2-D3456B5C8E6E}"/>
              </a:ext>
            </a:extLst>
          </p:cNvPr>
          <p:cNvSpPr txBox="1"/>
          <p:nvPr/>
        </p:nvSpPr>
        <p:spPr>
          <a:xfrm rot="18882821">
            <a:off x="2804527" y="357948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2367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6FCB7-3545-4A85-9B78-B58DF38827BA}"/>
              </a:ext>
            </a:extLst>
          </p:cNvPr>
          <p:cNvSpPr txBox="1"/>
          <p:nvPr/>
        </p:nvSpPr>
        <p:spPr>
          <a:xfrm rot="18882821">
            <a:off x="3316654" y="309922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2368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ACDAAE-A4DB-408D-B515-C00AD2DA3A28}"/>
              </a:ext>
            </a:extLst>
          </p:cNvPr>
          <p:cNvSpPr txBox="1"/>
          <p:nvPr/>
        </p:nvSpPr>
        <p:spPr>
          <a:xfrm rot="18882821">
            <a:off x="3781426" y="263971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2369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5F9769-064D-4259-BAF8-03187BC7674A}"/>
              </a:ext>
            </a:extLst>
          </p:cNvPr>
          <p:cNvSpPr txBox="1"/>
          <p:nvPr/>
        </p:nvSpPr>
        <p:spPr>
          <a:xfrm rot="18882821">
            <a:off x="3991337" y="289701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2370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F6471D-E0EB-45EF-82FF-2598EF704E5C}"/>
              </a:ext>
            </a:extLst>
          </p:cNvPr>
          <p:cNvSpPr txBox="1"/>
          <p:nvPr/>
        </p:nvSpPr>
        <p:spPr>
          <a:xfrm rot="18882821">
            <a:off x="3531885" y="335206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2371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0FE18E-B9EE-49B4-ADAD-6AE93549F655}"/>
              </a:ext>
            </a:extLst>
          </p:cNvPr>
          <p:cNvSpPr txBox="1"/>
          <p:nvPr/>
        </p:nvSpPr>
        <p:spPr>
          <a:xfrm rot="18882821">
            <a:off x="3038974" y="381524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2372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AB75BF-3728-43F3-A883-9C0F84C00190}"/>
              </a:ext>
            </a:extLst>
          </p:cNvPr>
          <p:cNvSpPr txBox="1"/>
          <p:nvPr/>
        </p:nvSpPr>
        <p:spPr>
          <a:xfrm rot="18882821">
            <a:off x="2102096" y="473650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2278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6C9974-90B4-4AEE-A733-E636A880855F}"/>
              </a:ext>
            </a:extLst>
          </p:cNvPr>
          <p:cNvSpPr txBox="1"/>
          <p:nvPr/>
        </p:nvSpPr>
        <p:spPr>
          <a:xfrm rot="2561256">
            <a:off x="3080952" y="489598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2279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D88D88-8932-4EE4-AC97-E9E2A3C17FF4}"/>
              </a:ext>
            </a:extLst>
          </p:cNvPr>
          <p:cNvSpPr txBox="1"/>
          <p:nvPr/>
        </p:nvSpPr>
        <p:spPr>
          <a:xfrm rot="18875528">
            <a:off x="4797494" y="358744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2375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E0121D-1FA8-4BA2-9403-6EF1FEE067AF}"/>
              </a:ext>
            </a:extLst>
          </p:cNvPr>
          <p:cNvSpPr txBox="1"/>
          <p:nvPr/>
        </p:nvSpPr>
        <p:spPr>
          <a:xfrm rot="18875528">
            <a:off x="4321900" y="406159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2376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5EA68B-FB3A-4DAB-BABF-A316653B1202}"/>
              </a:ext>
            </a:extLst>
          </p:cNvPr>
          <p:cNvSpPr txBox="1"/>
          <p:nvPr/>
        </p:nvSpPr>
        <p:spPr>
          <a:xfrm rot="2792455">
            <a:off x="4152183" y="437789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2377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E30DBE-75F2-45F2-8EC1-18ECAD94CB24}"/>
              </a:ext>
            </a:extLst>
          </p:cNvPr>
          <p:cNvSpPr txBox="1"/>
          <p:nvPr/>
        </p:nvSpPr>
        <p:spPr>
          <a:xfrm rot="2429454">
            <a:off x="4596469" y="468954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6764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F7B4AA-A2A9-47BF-86EE-025F57B4E650}"/>
              </a:ext>
            </a:extLst>
          </p:cNvPr>
          <p:cNvSpPr txBox="1"/>
          <p:nvPr/>
        </p:nvSpPr>
        <p:spPr>
          <a:xfrm>
            <a:off x="10052720" y="2501298"/>
            <a:ext cx="277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SCM5</a:t>
            </a:r>
          </a:p>
          <a:p>
            <a:r>
              <a:rPr lang="en-US" altLang="ko-KR" dirty="0"/>
              <a:t>62, 6764~6825</a:t>
            </a:r>
          </a:p>
          <a:p>
            <a:r>
              <a:rPr lang="en-US" altLang="ko-KR" dirty="0"/>
              <a:t>21, 2378~2398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B9FF3E-1E5E-44F8-9102-6A90D19C0556}"/>
              </a:ext>
            </a:extLst>
          </p:cNvPr>
          <p:cNvSpPr txBox="1"/>
          <p:nvPr/>
        </p:nvSpPr>
        <p:spPr>
          <a:xfrm rot="2429454">
            <a:off x="5020392" y="4243235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6767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393196-DF23-4A90-A651-A76933651F74}"/>
              </a:ext>
            </a:extLst>
          </p:cNvPr>
          <p:cNvSpPr txBox="1"/>
          <p:nvPr/>
        </p:nvSpPr>
        <p:spPr>
          <a:xfrm rot="2429454">
            <a:off x="5505941" y="38152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6770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37549E1-2F00-404C-820D-F5DF8AF6A792}"/>
              </a:ext>
            </a:extLst>
          </p:cNvPr>
          <p:cNvSpPr txBox="1"/>
          <p:nvPr/>
        </p:nvSpPr>
        <p:spPr>
          <a:xfrm rot="2429454">
            <a:off x="6029056" y="334422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6773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519B29-8A3E-4C48-99B4-A8241DCD0E88}"/>
              </a:ext>
            </a:extLst>
          </p:cNvPr>
          <p:cNvSpPr txBox="1"/>
          <p:nvPr/>
        </p:nvSpPr>
        <p:spPr>
          <a:xfrm rot="2429454">
            <a:off x="6509797" y="285362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6776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44B61-3407-488B-8052-8F781DF973B3}"/>
              </a:ext>
            </a:extLst>
          </p:cNvPr>
          <p:cNvSpPr txBox="1"/>
          <p:nvPr/>
        </p:nvSpPr>
        <p:spPr>
          <a:xfrm rot="2429454">
            <a:off x="7528048" y="185929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6779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D6DF2E2-FBF8-49DD-B2E6-015A1AA60583}"/>
              </a:ext>
            </a:extLst>
          </p:cNvPr>
          <p:cNvSpPr txBox="1"/>
          <p:nvPr/>
        </p:nvSpPr>
        <p:spPr>
          <a:xfrm rot="2429454">
            <a:off x="7971657" y="138393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6782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9DD81C-9AA0-4A5B-8593-0544F9BBFA45}"/>
              </a:ext>
            </a:extLst>
          </p:cNvPr>
          <p:cNvSpPr txBox="1"/>
          <p:nvPr/>
        </p:nvSpPr>
        <p:spPr>
          <a:xfrm rot="2429454">
            <a:off x="8455173" y="92389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6785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141F1B-AF08-4087-AFA3-10F6E37A71EE}"/>
              </a:ext>
            </a:extLst>
          </p:cNvPr>
          <p:cNvSpPr txBox="1"/>
          <p:nvPr/>
        </p:nvSpPr>
        <p:spPr>
          <a:xfrm rot="2429454">
            <a:off x="8929760" y="390341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6788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2335A4-E54D-4C8B-8AC1-49220881F692}"/>
              </a:ext>
            </a:extLst>
          </p:cNvPr>
          <p:cNvSpPr txBox="1"/>
          <p:nvPr/>
        </p:nvSpPr>
        <p:spPr>
          <a:xfrm rot="3491278">
            <a:off x="7894791" y="12895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6789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37E0C9-FC23-4199-978B-FC647AE107DA}"/>
              </a:ext>
            </a:extLst>
          </p:cNvPr>
          <p:cNvSpPr txBox="1"/>
          <p:nvPr/>
        </p:nvSpPr>
        <p:spPr>
          <a:xfrm rot="3491278">
            <a:off x="7224415" y="61583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6792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3A00B23-1585-4B2E-8454-56CDC72E93D1}"/>
              </a:ext>
            </a:extLst>
          </p:cNvPr>
          <p:cNvSpPr txBox="1"/>
          <p:nvPr/>
        </p:nvSpPr>
        <p:spPr>
          <a:xfrm rot="18704400">
            <a:off x="7163402" y="97415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6793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FCC997-256B-411D-AEF3-772C437861DB}"/>
              </a:ext>
            </a:extLst>
          </p:cNvPr>
          <p:cNvSpPr txBox="1"/>
          <p:nvPr/>
        </p:nvSpPr>
        <p:spPr>
          <a:xfrm rot="2607670">
            <a:off x="9226559" y="70768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6794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81F86A0-C4D1-4D56-B86F-D8A8E018CDA8}"/>
              </a:ext>
            </a:extLst>
          </p:cNvPr>
          <p:cNvSpPr txBox="1"/>
          <p:nvPr/>
        </p:nvSpPr>
        <p:spPr>
          <a:xfrm rot="2607670">
            <a:off x="8915593" y="104440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6796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42CFC1-A5B7-4905-A2BA-120058935A69}"/>
              </a:ext>
            </a:extLst>
          </p:cNvPr>
          <p:cNvSpPr txBox="1"/>
          <p:nvPr/>
        </p:nvSpPr>
        <p:spPr>
          <a:xfrm rot="2607670">
            <a:off x="8563015" y="141530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6798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B80B5-7A2F-4FB1-9D7A-BB31E9756ADB}"/>
              </a:ext>
            </a:extLst>
          </p:cNvPr>
          <p:cNvSpPr txBox="1"/>
          <p:nvPr/>
        </p:nvSpPr>
        <p:spPr>
          <a:xfrm rot="2607670">
            <a:off x="8137387" y="186572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6801</a:t>
            </a:r>
            <a:endParaRPr lang="ko-KR" altLang="en-US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24702E-88C6-46D2-AF55-7E8D8B9FC922}"/>
              </a:ext>
            </a:extLst>
          </p:cNvPr>
          <p:cNvSpPr txBox="1"/>
          <p:nvPr/>
        </p:nvSpPr>
        <p:spPr>
          <a:xfrm rot="2607670">
            <a:off x="7131148" y="2884643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6804</a:t>
            </a:r>
            <a:endParaRPr lang="ko-KR" alt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AAE27D-AB53-446F-947D-61C4F68F80B1}"/>
              </a:ext>
            </a:extLst>
          </p:cNvPr>
          <p:cNvSpPr txBox="1"/>
          <p:nvPr/>
        </p:nvSpPr>
        <p:spPr>
          <a:xfrm rot="2607670">
            <a:off x="6605913" y="3357974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6807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5CDBFB4-DC6F-464E-9851-93247DDEEF35}"/>
              </a:ext>
            </a:extLst>
          </p:cNvPr>
          <p:cNvSpPr txBox="1"/>
          <p:nvPr/>
        </p:nvSpPr>
        <p:spPr>
          <a:xfrm rot="2607670">
            <a:off x="6115384" y="3821196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6810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FEBDF5B-8489-49C2-99B6-1421766F98A4}"/>
              </a:ext>
            </a:extLst>
          </p:cNvPr>
          <p:cNvSpPr txBox="1"/>
          <p:nvPr/>
        </p:nvSpPr>
        <p:spPr>
          <a:xfrm rot="2607670">
            <a:off x="5652255" y="427464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6813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E1C0F4-E978-4757-ACFE-AC06D527E1FA}"/>
              </a:ext>
            </a:extLst>
          </p:cNvPr>
          <p:cNvSpPr txBox="1"/>
          <p:nvPr/>
        </p:nvSpPr>
        <p:spPr>
          <a:xfrm rot="2607670">
            <a:off x="5198432" y="4728980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6816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2C6C8E-27AE-4E3F-8643-EC8EAC9F7782}"/>
              </a:ext>
            </a:extLst>
          </p:cNvPr>
          <p:cNvSpPr txBox="1"/>
          <p:nvPr/>
        </p:nvSpPr>
        <p:spPr>
          <a:xfrm rot="2607670">
            <a:off x="4904900" y="5027542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6818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A3A868-C192-4D19-903E-2C654B950F3F}"/>
              </a:ext>
            </a:extLst>
          </p:cNvPr>
          <p:cNvSpPr txBox="1"/>
          <p:nvPr/>
        </p:nvSpPr>
        <p:spPr>
          <a:xfrm rot="2607670">
            <a:off x="5764942" y="543226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6819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66D231D-BBA5-4E16-B9CA-6EE4C8D4EBDA}"/>
              </a:ext>
            </a:extLst>
          </p:cNvPr>
          <p:cNvSpPr txBox="1"/>
          <p:nvPr/>
        </p:nvSpPr>
        <p:spPr>
          <a:xfrm rot="2607670">
            <a:off x="5391496" y="5796907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6822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059F309-603A-4537-8308-19B81098D8B6}"/>
              </a:ext>
            </a:extLst>
          </p:cNvPr>
          <p:cNvSpPr txBox="1"/>
          <p:nvPr/>
        </p:nvSpPr>
        <p:spPr>
          <a:xfrm rot="2607670">
            <a:off x="5136865" y="6063368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6824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6A6ED1-62ED-4D34-BCC7-A990B6414035}"/>
              </a:ext>
            </a:extLst>
          </p:cNvPr>
          <p:cNvSpPr txBox="1"/>
          <p:nvPr/>
        </p:nvSpPr>
        <p:spPr>
          <a:xfrm rot="2607670">
            <a:off x="4589258" y="5406989"/>
            <a:ext cx="498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6825</a:t>
            </a:r>
            <a:endParaRPr lang="ko-KR" altLang="en-US" sz="11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DA50A9-7D6E-45F9-A9FD-8BC740654500}"/>
              </a:ext>
            </a:extLst>
          </p:cNvPr>
          <p:cNvSpPr txBox="1"/>
          <p:nvPr/>
        </p:nvSpPr>
        <p:spPr>
          <a:xfrm rot="18994591">
            <a:off x="4529287" y="432800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2378</a:t>
            </a:r>
            <a:endParaRPr lang="ko-KR" alt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FAFF408-CCFB-4141-91C6-B01404D3D7D5}"/>
              </a:ext>
            </a:extLst>
          </p:cNvPr>
          <p:cNvSpPr txBox="1"/>
          <p:nvPr/>
        </p:nvSpPr>
        <p:spPr>
          <a:xfrm rot="18994591">
            <a:off x="4992416" y="390625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2379</a:t>
            </a:r>
            <a:endParaRPr lang="ko-KR" alt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A83F9B-780F-4566-A589-26F15DAF9E6E}"/>
              </a:ext>
            </a:extLst>
          </p:cNvPr>
          <p:cNvSpPr txBox="1"/>
          <p:nvPr/>
        </p:nvSpPr>
        <p:spPr>
          <a:xfrm rot="18994591">
            <a:off x="5426185" y="346592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2380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882559-5AA8-470C-AA9A-EFA4196017AC}"/>
              </a:ext>
            </a:extLst>
          </p:cNvPr>
          <p:cNvSpPr txBox="1"/>
          <p:nvPr/>
        </p:nvSpPr>
        <p:spPr>
          <a:xfrm rot="18994591">
            <a:off x="5928110" y="298598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2381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9D1592A-F4D6-4AAF-9CBE-22D5E6D3D976}"/>
              </a:ext>
            </a:extLst>
          </p:cNvPr>
          <p:cNvSpPr txBox="1"/>
          <p:nvPr/>
        </p:nvSpPr>
        <p:spPr>
          <a:xfrm rot="18994591">
            <a:off x="6440066" y="250553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2382</a:t>
            </a:r>
            <a:endParaRPr lang="ko-KR" altLang="en-US" sz="11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E46B9A-5D1F-406D-B151-65992816ACCE}"/>
              </a:ext>
            </a:extLst>
          </p:cNvPr>
          <p:cNvSpPr txBox="1"/>
          <p:nvPr/>
        </p:nvSpPr>
        <p:spPr>
          <a:xfrm rot="18994591">
            <a:off x="7427005" y="149072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2383</a:t>
            </a:r>
            <a:endParaRPr lang="ko-KR" altLang="en-US" sz="11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EFE8A75-EADB-4ACD-ABEC-489E7E15D475}"/>
              </a:ext>
            </a:extLst>
          </p:cNvPr>
          <p:cNvSpPr txBox="1"/>
          <p:nvPr/>
        </p:nvSpPr>
        <p:spPr>
          <a:xfrm rot="18994591">
            <a:off x="7910073" y="104434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2384</a:t>
            </a:r>
            <a:endParaRPr lang="ko-KR" alt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D1E7386-595C-42B9-A8CE-43DB3755B2E8}"/>
              </a:ext>
            </a:extLst>
          </p:cNvPr>
          <p:cNvSpPr txBox="1"/>
          <p:nvPr/>
        </p:nvSpPr>
        <p:spPr>
          <a:xfrm rot="18994591">
            <a:off x="8325521" y="6434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2385</a:t>
            </a:r>
            <a:endParaRPr lang="ko-KR" altLang="en-US" sz="11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974AF2-08C0-4DA8-A88C-ABC0FDF6124A}"/>
              </a:ext>
            </a:extLst>
          </p:cNvPr>
          <p:cNvSpPr txBox="1"/>
          <p:nvPr/>
        </p:nvSpPr>
        <p:spPr>
          <a:xfrm rot="18994591">
            <a:off x="8623228" y="24851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2386</a:t>
            </a:r>
            <a:endParaRPr lang="ko-KR" altLang="en-US" sz="11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DD7A199-FAF5-4599-AD1E-584B21C13A9D}"/>
              </a:ext>
            </a:extLst>
          </p:cNvPr>
          <p:cNvSpPr txBox="1"/>
          <p:nvPr/>
        </p:nvSpPr>
        <p:spPr>
          <a:xfrm rot="19306555">
            <a:off x="7499171" y="73300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2387</a:t>
            </a:r>
            <a:endParaRPr lang="ko-KR" altLang="en-US" sz="11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182827-9983-4894-BE76-93B9AFF7D111}"/>
              </a:ext>
            </a:extLst>
          </p:cNvPr>
          <p:cNvSpPr txBox="1"/>
          <p:nvPr/>
        </p:nvSpPr>
        <p:spPr>
          <a:xfrm rot="18766493">
            <a:off x="9402663" y="99004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2388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A65A15-AA94-4F49-B2A0-0694E548B7A9}"/>
              </a:ext>
            </a:extLst>
          </p:cNvPr>
          <p:cNvSpPr txBox="1"/>
          <p:nvPr/>
        </p:nvSpPr>
        <p:spPr>
          <a:xfrm rot="18766493">
            <a:off x="9068602" y="134504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2389</a:t>
            </a:r>
            <a:endParaRPr lang="ko-KR" altLang="en-US" sz="11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AC009D-389B-4FF2-81CB-9B9F260CE856}"/>
              </a:ext>
            </a:extLst>
          </p:cNvPr>
          <p:cNvSpPr txBox="1"/>
          <p:nvPr/>
        </p:nvSpPr>
        <p:spPr>
          <a:xfrm rot="18766493">
            <a:off x="8666814" y="175808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2390</a:t>
            </a:r>
            <a:endParaRPr lang="ko-KR" altLang="en-US" sz="11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9ABB41-A310-4C80-9CD3-F64CE476E86B}"/>
              </a:ext>
            </a:extLst>
          </p:cNvPr>
          <p:cNvSpPr txBox="1"/>
          <p:nvPr/>
        </p:nvSpPr>
        <p:spPr>
          <a:xfrm rot="18766493">
            <a:off x="8204753" y="221365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2391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5189805-2673-4F16-B381-D566BB13E795}"/>
              </a:ext>
            </a:extLst>
          </p:cNvPr>
          <p:cNvSpPr txBox="1"/>
          <p:nvPr/>
        </p:nvSpPr>
        <p:spPr>
          <a:xfrm rot="18766493">
            <a:off x="7200445" y="321198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2392</a:t>
            </a:r>
            <a:endParaRPr lang="ko-KR" altLang="en-US" sz="11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45E0A47-5383-497A-A091-C821026DEF42}"/>
              </a:ext>
            </a:extLst>
          </p:cNvPr>
          <p:cNvSpPr txBox="1"/>
          <p:nvPr/>
        </p:nvSpPr>
        <p:spPr>
          <a:xfrm rot="18766493">
            <a:off x="6727519" y="372429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2393</a:t>
            </a:r>
            <a:endParaRPr lang="ko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24B857C-209C-4E8A-93E5-80C72FAE6BEE}"/>
              </a:ext>
            </a:extLst>
          </p:cNvPr>
          <p:cNvSpPr txBox="1"/>
          <p:nvPr/>
        </p:nvSpPr>
        <p:spPr>
          <a:xfrm rot="18766493">
            <a:off x="6196359" y="415850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2394</a:t>
            </a:r>
            <a:endParaRPr lang="ko-KR" altLang="en-US" sz="11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62A03A-F477-469E-AB11-C79EA8999B21}"/>
              </a:ext>
            </a:extLst>
          </p:cNvPr>
          <p:cNvSpPr txBox="1"/>
          <p:nvPr/>
        </p:nvSpPr>
        <p:spPr>
          <a:xfrm rot="18766493">
            <a:off x="5753253" y="463230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2395</a:t>
            </a:r>
            <a:endParaRPr lang="ko-KR" altLang="en-US" sz="11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3414CCE-736E-4170-A374-EC886A984501}"/>
              </a:ext>
            </a:extLst>
          </p:cNvPr>
          <p:cNvSpPr txBox="1"/>
          <p:nvPr/>
        </p:nvSpPr>
        <p:spPr>
          <a:xfrm rot="18766493">
            <a:off x="5285745" y="511794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2396</a:t>
            </a:r>
            <a:endParaRPr lang="ko-KR" alt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8BE406D-A53C-4112-B50E-8E0CB418D100}"/>
              </a:ext>
            </a:extLst>
          </p:cNvPr>
          <p:cNvSpPr txBox="1"/>
          <p:nvPr/>
        </p:nvSpPr>
        <p:spPr>
          <a:xfrm rot="18766493">
            <a:off x="5469398" y="532149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2397</a:t>
            </a:r>
            <a:endParaRPr lang="ko-KR" altLang="en-US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083A8DF-DD16-4659-82B7-33C12C46C527}"/>
              </a:ext>
            </a:extLst>
          </p:cNvPr>
          <p:cNvSpPr txBox="1"/>
          <p:nvPr/>
        </p:nvSpPr>
        <p:spPr>
          <a:xfrm rot="18766493">
            <a:off x="5034571" y="571681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2398</a:t>
            </a:r>
            <a:endParaRPr lang="ko-KR" altLang="en-US" sz="1100" dirty="0"/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05171F9B-F569-48B3-87BA-C6D9FB1DA685}"/>
              </a:ext>
            </a:extLst>
          </p:cNvPr>
          <p:cNvCxnSpPr>
            <a:cxnSpLocks/>
          </p:cNvCxnSpPr>
          <p:nvPr/>
        </p:nvCxnSpPr>
        <p:spPr>
          <a:xfrm>
            <a:off x="6484578" y="162618"/>
            <a:ext cx="920762" cy="1690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9677E8E-3E99-4422-923A-88582F21AB93}"/>
              </a:ext>
            </a:extLst>
          </p:cNvPr>
          <p:cNvCxnSpPr>
            <a:cxnSpLocks/>
          </p:cNvCxnSpPr>
          <p:nvPr/>
        </p:nvCxnSpPr>
        <p:spPr>
          <a:xfrm flipH="1">
            <a:off x="4778637" y="1852648"/>
            <a:ext cx="2626703" cy="23547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EA212820-5F89-4064-AADC-9191218C61C6}"/>
              </a:ext>
            </a:extLst>
          </p:cNvPr>
          <p:cNvCxnSpPr>
            <a:cxnSpLocks/>
          </p:cNvCxnSpPr>
          <p:nvPr/>
        </p:nvCxnSpPr>
        <p:spPr>
          <a:xfrm flipH="1">
            <a:off x="3403286" y="4215273"/>
            <a:ext cx="1375352" cy="25831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A43872-5033-46D7-87E9-1036E827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63" y="1692819"/>
            <a:ext cx="11785674" cy="50167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805760-708F-4724-B088-ABD84D12E320}"/>
              </a:ext>
            </a:extLst>
          </p:cNvPr>
          <p:cNvSpPr txBox="1"/>
          <p:nvPr/>
        </p:nvSpPr>
        <p:spPr>
          <a:xfrm>
            <a:off x="3239659" y="178359"/>
            <a:ext cx="277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SCM6</a:t>
            </a:r>
          </a:p>
          <a:p>
            <a:r>
              <a:rPr lang="en-US" altLang="ko-KR" dirty="0"/>
              <a:t>64, 6826~6889</a:t>
            </a:r>
          </a:p>
          <a:p>
            <a:r>
              <a:rPr lang="en-US" altLang="ko-KR" dirty="0"/>
              <a:t>21, 2399~2419</a:t>
            </a:r>
          </a:p>
          <a:p>
            <a:endParaRPr lang="en-US" altLang="ko-KR" dirty="0"/>
          </a:p>
          <a:p>
            <a:r>
              <a:rPr lang="en-US" altLang="ko-KR" dirty="0"/>
              <a:t>2407</a:t>
            </a:r>
            <a:r>
              <a:rPr lang="ko-KR" altLang="en-US" dirty="0"/>
              <a:t>→</a:t>
            </a:r>
            <a:r>
              <a:rPr lang="en-US" altLang="ko-KR" dirty="0"/>
              <a:t>2280,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13056D-15DB-4BE9-B7BC-FBFECD430899}"/>
              </a:ext>
            </a:extLst>
          </p:cNvPr>
          <p:cNvSpPr txBox="1"/>
          <p:nvPr/>
        </p:nvSpPr>
        <p:spPr>
          <a:xfrm rot="2659145">
            <a:off x="6102987" y="3687527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6826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9821C-369F-45D3-85EA-948CFC0B0CFB}"/>
              </a:ext>
            </a:extLst>
          </p:cNvPr>
          <p:cNvSpPr txBox="1"/>
          <p:nvPr/>
        </p:nvSpPr>
        <p:spPr>
          <a:xfrm>
            <a:off x="5934374" y="4086197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6827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EF93D-541E-4735-B68A-B2E2EA2116C0}"/>
              </a:ext>
            </a:extLst>
          </p:cNvPr>
          <p:cNvSpPr txBox="1"/>
          <p:nvPr/>
        </p:nvSpPr>
        <p:spPr>
          <a:xfrm>
            <a:off x="5953760" y="4651825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6829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331EA-FEB5-4621-9EA7-C5BEF4D508D9}"/>
              </a:ext>
            </a:extLst>
          </p:cNvPr>
          <p:cNvSpPr txBox="1"/>
          <p:nvPr/>
        </p:nvSpPr>
        <p:spPr>
          <a:xfrm>
            <a:off x="5325974" y="4649100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6830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50652-B2F4-4F4C-8472-B411B60FC173}"/>
              </a:ext>
            </a:extLst>
          </p:cNvPr>
          <p:cNvSpPr txBox="1"/>
          <p:nvPr/>
        </p:nvSpPr>
        <p:spPr>
          <a:xfrm>
            <a:off x="5325974" y="3729241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6833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E996A-787E-4806-96C8-D16D42F985FF}"/>
              </a:ext>
            </a:extLst>
          </p:cNvPr>
          <p:cNvSpPr txBox="1"/>
          <p:nvPr/>
        </p:nvSpPr>
        <p:spPr>
          <a:xfrm>
            <a:off x="5295252" y="281528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6836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A3781-A426-4B38-9BF6-181BF1A05AF1}"/>
              </a:ext>
            </a:extLst>
          </p:cNvPr>
          <p:cNvSpPr txBox="1"/>
          <p:nvPr/>
        </p:nvSpPr>
        <p:spPr>
          <a:xfrm>
            <a:off x="5295252" y="2612216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6837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92B971-ACAB-4F36-9F7A-0673E5BEE0C1}"/>
              </a:ext>
            </a:extLst>
          </p:cNvPr>
          <p:cNvSpPr txBox="1"/>
          <p:nvPr/>
        </p:nvSpPr>
        <p:spPr>
          <a:xfrm>
            <a:off x="3999230" y="4649100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6838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66BB5-255E-49B9-96A9-1FACE64E5317}"/>
              </a:ext>
            </a:extLst>
          </p:cNvPr>
          <p:cNvSpPr txBox="1"/>
          <p:nvPr/>
        </p:nvSpPr>
        <p:spPr>
          <a:xfrm>
            <a:off x="4001729" y="3735038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6841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5513C-6B1E-4AE4-B97A-1CF58186CF2A}"/>
              </a:ext>
            </a:extLst>
          </p:cNvPr>
          <p:cNvSpPr txBox="1"/>
          <p:nvPr/>
        </p:nvSpPr>
        <p:spPr>
          <a:xfrm>
            <a:off x="3999230" y="286318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6844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6117C-8748-4F12-93CE-D8D40743B949}"/>
              </a:ext>
            </a:extLst>
          </p:cNvPr>
          <p:cNvSpPr txBox="1"/>
          <p:nvPr/>
        </p:nvSpPr>
        <p:spPr>
          <a:xfrm rot="18862011">
            <a:off x="3518599" y="204074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6847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19A31A-A33F-4624-B986-72A82FC47F69}"/>
              </a:ext>
            </a:extLst>
          </p:cNvPr>
          <p:cNvSpPr txBox="1"/>
          <p:nvPr/>
        </p:nvSpPr>
        <p:spPr>
          <a:xfrm>
            <a:off x="3429000" y="4650277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6848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DF026-13EC-4986-82F8-2985CC7FE007}"/>
              </a:ext>
            </a:extLst>
          </p:cNvPr>
          <p:cNvSpPr txBox="1"/>
          <p:nvPr/>
        </p:nvSpPr>
        <p:spPr>
          <a:xfrm>
            <a:off x="3424056" y="3739509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6851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D346F-C5FE-4FA2-A533-35B317DD15A1}"/>
              </a:ext>
            </a:extLst>
          </p:cNvPr>
          <p:cNvSpPr txBox="1"/>
          <p:nvPr/>
        </p:nvSpPr>
        <p:spPr>
          <a:xfrm rot="18656330">
            <a:off x="3156421" y="2607558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6854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1A5EC8-C57E-433B-A45E-6AFA175A041D}"/>
              </a:ext>
            </a:extLst>
          </p:cNvPr>
          <p:cNvSpPr txBox="1"/>
          <p:nvPr/>
        </p:nvSpPr>
        <p:spPr>
          <a:xfrm>
            <a:off x="2197807" y="343173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6855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AFFEF9-6AF8-4C6E-B21A-42015BE72AF1}"/>
              </a:ext>
            </a:extLst>
          </p:cNvPr>
          <p:cNvSpPr txBox="1"/>
          <p:nvPr/>
        </p:nvSpPr>
        <p:spPr>
          <a:xfrm>
            <a:off x="2067710" y="4087504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6857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7E3A2-D730-422C-8399-E31806348A5D}"/>
              </a:ext>
            </a:extLst>
          </p:cNvPr>
          <p:cNvSpPr txBox="1"/>
          <p:nvPr/>
        </p:nvSpPr>
        <p:spPr>
          <a:xfrm>
            <a:off x="2063897" y="4956877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6860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644C3-E86E-4F60-9CB4-A8F527EA5BB1}"/>
              </a:ext>
            </a:extLst>
          </p:cNvPr>
          <p:cNvSpPr txBox="1"/>
          <p:nvPr/>
        </p:nvSpPr>
        <p:spPr>
          <a:xfrm rot="16200000">
            <a:off x="2424521" y="576223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6862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E72473-BF0B-4C1A-82DD-516BAB35E258}"/>
              </a:ext>
            </a:extLst>
          </p:cNvPr>
          <p:cNvSpPr txBox="1"/>
          <p:nvPr/>
        </p:nvSpPr>
        <p:spPr>
          <a:xfrm rot="16200000">
            <a:off x="3310310" y="576223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6865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3F000C-CB23-4EE5-A142-4922E54B2878}"/>
              </a:ext>
            </a:extLst>
          </p:cNvPr>
          <p:cNvSpPr txBox="1"/>
          <p:nvPr/>
        </p:nvSpPr>
        <p:spPr>
          <a:xfrm rot="16200000">
            <a:off x="4288991" y="5770575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6868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F79B43-54E3-4A1B-A6FE-94921207F9A7}"/>
              </a:ext>
            </a:extLst>
          </p:cNvPr>
          <p:cNvSpPr txBox="1"/>
          <p:nvPr/>
        </p:nvSpPr>
        <p:spPr>
          <a:xfrm rot="16200000">
            <a:off x="5174780" y="5770574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6871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CBAC98-9CB7-4BBA-871E-1F9DE0A06C85}"/>
              </a:ext>
            </a:extLst>
          </p:cNvPr>
          <p:cNvSpPr txBox="1"/>
          <p:nvPr/>
        </p:nvSpPr>
        <p:spPr>
          <a:xfrm rot="16200000">
            <a:off x="6107649" y="576223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6874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708E26-9409-4941-8AC6-8CFDD9A36165}"/>
              </a:ext>
            </a:extLst>
          </p:cNvPr>
          <p:cNvSpPr txBox="1"/>
          <p:nvPr/>
        </p:nvSpPr>
        <p:spPr>
          <a:xfrm rot="16200000">
            <a:off x="7056866" y="578236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6877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BEE94D-C0CA-4F65-8730-500AE2A408C9}"/>
              </a:ext>
            </a:extLst>
          </p:cNvPr>
          <p:cNvSpPr txBox="1"/>
          <p:nvPr/>
        </p:nvSpPr>
        <p:spPr>
          <a:xfrm rot="16200000">
            <a:off x="7989735" y="5783041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6880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11134D-7BF9-4029-A43F-A0F86FF2C057}"/>
              </a:ext>
            </a:extLst>
          </p:cNvPr>
          <p:cNvSpPr txBox="1"/>
          <p:nvPr/>
        </p:nvSpPr>
        <p:spPr>
          <a:xfrm rot="16200000">
            <a:off x="8953050" y="578236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6883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42FED7-AFA8-448F-96F7-E09C0F2BF2A1}"/>
              </a:ext>
            </a:extLst>
          </p:cNvPr>
          <p:cNvSpPr txBox="1"/>
          <p:nvPr/>
        </p:nvSpPr>
        <p:spPr>
          <a:xfrm rot="16200000">
            <a:off x="9885919" y="5782362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6886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B5C606-76CE-40C6-B281-78ACEE748BD8}"/>
              </a:ext>
            </a:extLst>
          </p:cNvPr>
          <p:cNvSpPr txBox="1"/>
          <p:nvPr/>
        </p:nvSpPr>
        <p:spPr>
          <a:xfrm rot="16200000">
            <a:off x="10779876" y="5792766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6889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91EC02-27A8-484F-A993-481B3CE554F3}"/>
              </a:ext>
            </a:extLst>
          </p:cNvPr>
          <p:cNvSpPr txBox="1"/>
          <p:nvPr/>
        </p:nvSpPr>
        <p:spPr>
          <a:xfrm rot="16200000">
            <a:off x="6395579" y="436831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2399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8035D-B1D3-48DA-8D7D-5D0ACF9228D7}"/>
              </a:ext>
            </a:extLst>
          </p:cNvPr>
          <p:cNvSpPr txBox="1"/>
          <p:nvPr/>
        </p:nvSpPr>
        <p:spPr>
          <a:xfrm rot="16200000">
            <a:off x="4968109" y="436831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2400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42F63-3DF6-4268-A9BD-7043892F1E0E}"/>
              </a:ext>
            </a:extLst>
          </p:cNvPr>
          <p:cNvSpPr txBox="1"/>
          <p:nvPr/>
        </p:nvSpPr>
        <p:spPr>
          <a:xfrm rot="16200000">
            <a:off x="4986903" y="347672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2401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5397E6-6F81-45FC-9E7F-F7985DE82842}"/>
              </a:ext>
            </a:extLst>
          </p:cNvPr>
          <p:cNvSpPr txBox="1"/>
          <p:nvPr/>
        </p:nvSpPr>
        <p:spPr>
          <a:xfrm rot="16200000">
            <a:off x="4997404" y="273343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2402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1BB3D-0917-40D5-9813-E1BDE238DD80}"/>
              </a:ext>
            </a:extLst>
          </p:cNvPr>
          <p:cNvSpPr txBox="1"/>
          <p:nvPr/>
        </p:nvSpPr>
        <p:spPr>
          <a:xfrm rot="16200000">
            <a:off x="4506394" y="436831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2403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67FE69-1346-4C49-B6A6-C2707365EF4B}"/>
              </a:ext>
            </a:extLst>
          </p:cNvPr>
          <p:cNvSpPr txBox="1"/>
          <p:nvPr/>
        </p:nvSpPr>
        <p:spPr>
          <a:xfrm rot="16200000">
            <a:off x="4471128" y="352292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2404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D6283D-E964-4BF4-9369-DD90555E3565}"/>
              </a:ext>
            </a:extLst>
          </p:cNvPr>
          <p:cNvSpPr txBox="1"/>
          <p:nvPr/>
        </p:nvSpPr>
        <p:spPr>
          <a:xfrm rot="2702122">
            <a:off x="4008485" y="206663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2405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95462-7E87-4A72-8AC9-63AC16B08107}"/>
              </a:ext>
            </a:extLst>
          </p:cNvPr>
          <p:cNvSpPr txBox="1"/>
          <p:nvPr/>
        </p:nvSpPr>
        <p:spPr>
          <a:xfrm rot="16200000">
            <a:off x="3095163" y="439875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2406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1423F0-89C5-42B5-B8BD-4A33783A4219}"/>
              </a:ext>
            </a:extLst>
          </p:cNvPr>
          <p:cNvSpPr txBox="1"/>
          <p:nvPr/>
        </p:nvSpPr>
        <p:spPr>
          <a:xfrm rot="16200000">
            <a:off x="3101562" y="350050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2280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C76305-914F-4434-8488-DE7C012C65CF}"/>
              </a:ext>
            </a:extLst>
          </p:cNvPr>
          <p:cNvSpPr txBox="1"/>
          <p:nvPr/>
        </p:nvSpPr>
        <p:spPr>
          <a:xfrm rot="16200000">
            <a:off x="2583253" y="359004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2408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E83A48-5E4E-4487-9F8D-9360A20AD67E}"/>
              </a:ext>
            </a:extLst>
          </p:cNvPr>
          <p:cNvSpPr txBox="1"/>
          <p:nvPr/>
        </p:nvSpPr>
        <p:spPr>
          <a:xfrm rot="16200000">
            <a:off x="2530805" y="434588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2409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35B90F-294A-4842-A7DF-885FE4B7D8A3}"/>
              </a:ext>
            </a:extLst>
          </p:cNvPr>
          <p:cNvSpPr txBox="1"/>
          <p:nvPr/>
        </p:nvSpPr>
        <p:spPr>
          <a:xfrm rot="16200000">
            <a:off x="2529590" y="513063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2410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63373F-A14E-4368-9C8B-D0DD9497181D}"/>
              </a:ext>
            </a:extLst>
          </p:cNvPr>
          <p:cNvSpPr txBox="1"/>
          <p:nvPr/>
        </p:nvSpPr>
        <p:spPr>
          <a:xfrm>
            <a:off x="2835286" y="548876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2411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9CFB4E-9613-4799-99F2-4EE6353BDB6C}"/>
              </a:ext>
            </a:extLst>
          </p:cNvPr>
          <p:cNvSpPr txBox="1"/>
          <p:nvPr/>
        </p:nvSpPr>
        <p:spPr>
          <a:xfrm>
            <a:off x="3726075" y="546504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2412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35EA54-E04C-4401-B280-D52D9910BAC5}"/>
              </a:ext>
            </a:extLst>
          </p:cNvPr>
          <p:cNvSpPr txBox="1"/>
          <p:nvPr/>
        </p:nvSpPr>
        <p:spPr>
          <a:xfrm>
            <a:off x="4673042" y="546504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2413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93A3AC-0C95-4722-9D06-2E664A824830}"/>
              </a:ext>
            </a:extLst>
          </p:cNvPr>
          <p:cNvSpPr txBox="1"/>
          <p:nvPr/>
        </p:nvSpPr>
        <p:spPr>
          <a:xfrm>
            <a:off x="5596784" y="548951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2414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AD2FE7-8268-4D96-BC75-BC33F41A459D}"/>
              </a:ext>
            </a:extLst>
          </p:cNvPr>
          <p:cNvSpPr txBox="1"/>
          <p:nvPr/>
        </p:nvSpPr>
        <p:spPr>
          <a:xfrm>
            <a:off x="6526384" y="547756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2415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497C4-A2B4-4954-AD28-A2B4B7DBBD8A}"/>
              </a:ext>
            </a:extLst>
          </p:cNvPr>
          <p:cNvSpPr txBox="1"/>
          <p:nvPr/>
        </p:nvSpPr>
        <p:spPr>
          <a:xfrm>
            <a:off x="7431271" y="548472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2416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C427B6-8C0D-4D8C-8BEC-529F06E00D6F}"/>
              </a:ext>
            </a:extLst>
          </p:cNvPr>
          <p:cNvSpPr txBox="1"/>
          <p:nvPr/>
        </p:nvSpPr>
        <p:spPr>
          <a:xfrm>
            <a:off x="8383230" y="547756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2417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925929-65FF-47AE-8969-9954D9855185}"/>
              </a:ext>
            </a:extLst>
          </p:cNvPr>
          <p:cNvSpPr txBox="1"/>
          <p:nvPr/>
        </p:nvSpPr>
        <p:spPr>
          <a:xfrm>
            <a:off x="9335189" y="547756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2418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A48519-C032-4D2E-80A4-4BD589192BD0}"/>
              </a:ext>
            </a:extLst>
          </p:cNvPr>
          <p:cNvSpPr txBox="1"/>
          <p:nvPr/>
        </p:nvSpPr>
        <p:spPr>
          <a:xfrm>
            <a:off x="10240076" y="544482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2419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412158-EDBC-4C46-AC91-68A5221E15A9}"/>
              </a:ext>
            </a:extLst>
          </p:cNvPr>
          <p:cNvSpPr txBox="1"/>
          <p:nvPr/>
        </p:nvSpPr>
        <p:spPr>
          <a:xfrm>
            <a:off x="8164044" y="227943"/>
            <a:ext cx="2776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SCM7</a:t>
            </a:r>
          </a:p>
          <a:p>
            <a:r>
              <a:rPr lang="en-US" altLang="ko-KR" dirty="0"/>
              <a:t>20, 6890~6909</a:t>
            </a:r>
          </a:p>
          <a:p>
            <a:r>
              <a:rPr lang="en-US" altLang="ko-KR" dirty="0"/>
              <a:t>06, 2420~2425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623D87-A8E9-4EF7-AFE1-79DB2103322B}"/>
              </a:ext>
            </a:extLst>
          </p:cNvPr>
          <p:cNvSpPr txBox="1"/>
          <p:nvPr/>
        </p:nvSpPr>
        <p:spPr>
          <a:xfrm rot="16200000">
            <a:off x="10734150" y="4495211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6890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A74177-49DA-4897-9CA3-22CF57F22B44}"/>
              </a:ext>
            </a:extLst>
          </p:cNvPr>
          <p:cNvSpPr txBox="1"/>
          <p:nvPr/>
        </p:nvSpPr>
        <p:spPr>
          <a:xfrm>
            <a:off x="10010031" y="4676535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6892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642618-AAF5-4238-94C4-6220A1AF1CEF}"/>
              </a:ext>
            </a:extLst>
          </p:cNvPr>
          <p:cNvSpPr txBox="1"/>
          <p:nvPr/>
        </p:nvSpPr>
        <p:spPr>
          <a:xfrm>
            <a:off x="10010031" y="3748697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6895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6F0A5D-35CA-4A7F-A5EA-15AC395B5DD2}"/>
              </a:ext>
            </a:extLst>
          </p:cNvPr>
          <p:cNvSpPr txBox="1"/>
          <p:nvPr/>
        </p:nvSpPr>
        <p:spPr>
          <a:xfrm rot="2806293">
            <a:off x="9158283" y="234113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6898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0CBBDC-B8C0-44F2-93E5-AD90ACEA4915}"/>
              </a:ext>
            </a:extLst>
          </p:cNvPr>
          <p:cNvSpPr txBox="1"/>
          <p:nvPr/>
        </p:nvSpPr>
        <p:spPr>
          <a:xfrm rot="2806293">
            <a:off x="8478615" y="3098994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6900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76457-B55A-4CCC-AFC6-687A9C4D1495}"/>
              </a:ext>
            </a:extLst>
          </p:cNvPr>
          <p:cNvSpPr txBox="1"/>
          <p:nvPr/>
        </p:nvSpPr>
        <p:spPr>
          <a:xfrm>
            <a:off x="8504248" y="3705785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AD0CDE9-D6DA-4E86-9AF8-1BC03E388F82}"/>
              </a:ext>
            </a:extLst>
          </p:cNvPr>
          <p:cNvSpPr txBox="1"/>
          <p:nvPr/>
        </p:nvSpPr>
        <p:spPr>
          <a:xfrm rot="16200000">
            <a:off x="8593773" y="4486944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6903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3C0284-F04A-4004-A80C-CC249752AC0D}"/>
              </a:ext>
            </a:extLst>
          </p:cNvPr>
          <p:cNvSpPr txBox="1"/>
          <p:nvPr/>
        </p:nvSpPr>
        <p:spPr>
          <a:xfrm rot="16200000">
            <a:off x="7628461" y="4486943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6906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BAD374-A834-4AE7-B038-4A6F83AB074B}"/>
              </a:ext>
            </a:extLst>
          </p:cNvPr>
          <p:cNvSpPr txBox="1"/>
          <p:nvPr/>
        </p:nvSpPr>
        <p:spPr>
          <a:xfrm rot="16200000">
            <a:off x="7042855" y="4469799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6908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8DBE88-3295-46B9-84C4-CFA89ADFB08E}"/>
              </a:ext>
            </a:extLst>
          </p:cNvPr>
          <p:cNvSpPr txBox="1"/>
          <p:nvPr/>
        </p:nvSpPr>
        <p:spPr>
          <a:xfrm>
            <a:off x="7203826" y="4087680"/>
            <a:ext cx="72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6909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72F3818-7F27-45AF-A1F7-5931E4FC70DC}"/>
              </a:ext>
            </a:extLst>
          </p:cNvPr>
          <p:cNvSpPr txBox="1"/>
          <p:nvPr/>
        </p:nvSpPr>
        <p:spPr>
          <a:xfrm>
            <a:off x="10744397" y="495752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2420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0549F4-E5DC-4625-8E29-FCDB1C2ED51F}"/>
              </a:ext>
            </a:extLst>
          </p:cNvPr>
          <p:cNvSpPr txBox="1"/>
          <p:nvPr/>
        </p:nvSpPr>
        <p:spPr>
          <a:xfrm rot="16200000">
            <a:off x="9655805" y="442993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2421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623549-2617-4674-B850-038B072FCC0E}"/>
              </a:ext>
            </a:extLst>
          </p:cNvPr>
          <p:cNvSpPr txBox="1"/>
          <p:nvPr/>
        </p:nvSpPr>
        <p:spPr>
          <a:xfrm rot="16200000">
            <a:off x="9682739" y="347072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2422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5C25E2-CDE9-436C-B32F-46AD668D5303}"/>
              </a:ext>
            </a:extLst>
          </p:cNvPr>
          <p:cNvSpPr txBox="1"/>
          <p:nvPr/>
        </p:nvSpPr>
        <p:spPr>
          <a:xfrm rot="18775706">
            <a:off x="9403027" y="2684478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2423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0BB858-3A1E-4D85-B47B-F1BF276F6810}"/>
              </a:ext>
            </a:extLst>
          </p:cNvPr>
          <p:cNvSpPr txBox="1"/>
          <p:nvPr/>
        </p:nvSpPr>
        <p:spPr>
          <a:xfrm>
            <a:off x="8441047" y="500145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2424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8A962D-947C-49F8-A50A-9961EA29BAD8}"/>
              </a:ext>
            </a:extLst>
          </p:cNvPr>
          <p:cNvSpPr txBox="1"/>
          <p:nvPr/>
        </p:nvSpPr>
        <p:spPr>
          <a:xfrm>
            <a:off x="7432717" y="493237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2425</a:t>
            </a:r>
            <a:endParaRPr lang="ko-KR" altLang="en-US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A687C15-87E9-48F6-814F-8EBCEDBF9963}"/>
              </a:ext>
            </a:extLst>
          </p:cNvPr>
          <p:cNvCxnSpPr>
            <a:cxnSpLocks/>
          </p:cNvCxnSpPr>
          <p:nvPr/>
        </p:nvCxnSpPr>
        <p:spPr>
          <a:xfrm>
            <a:off x="7025084" y="1576907"/>
            <a:ext cx="0" cy="37639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246102-374A-40BE-ABA6-8A8EFDF7276C}"/>
              </a:ext>
            </a:extLst>
          </p:cNvPr>
          <p:cNvCxnSpPr>
            <a:cxnSpLocks/>
          </p:cNvCxnSpPr>
          <p:nvPr/>
        </p:nvCxnSpPr>
        <p:spPr>
          <a:xfrm>
            <a:off x="7025084" y="5340833"/>
            <a:ext cx="484893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C73694-CBDC-43C5-AD1E-BD194C3A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334" y="198091"/>
            <a:ext cx="7437822" cy="64618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090F7F-F338-4AF5-BDD3-157DE6ED35F9}"/>
              </a:ext>
            </a:extLst>
          </p:cNvPr>
          <p:cNvSpPr txBox="1"/>
          <p:nvPr/>
        </p:nvSpPr>
        <p:spPr>
          <a:xfrm>
            <a:off x="9682548" y="557795"/>
            <a:ext cx="27768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SCM8</a:t>
            </a:r>
          </a:p>
          <a:p>
            <a:r>
              <a:rPr lang="en-US" altLang="ko-KR" dirty="0"/>
              <a:t>52, 6910~6961</a:t>
            </a:r>
          </a:p>
          <a:p>
            <a:r>
              <a:rPr lang="en-US" altLang="ko-KR" dirty="0"/>
              <a:t>18, 2426~2443</a:t>
            </a:r>
          </a:p>
          <a:p>
            <a:endParaRPr lang="en-US" altLang="ko-KR" dirty="0"/>
          </a:p>
          <a:p>
            <a:r>
              <a:rPr lang="en-US" altLang="ko-KR" dirty="0"/>
              <a:t>2426</a:t>
            </a:r>
            <a:r>
              <a:rPr lang="ko-KR" altLang="en-US" dirty="0"/>
              <a:t>→</a:t>
            </a:r>
            <a:r>
              <a:rPr lang="en-US" altLang="ko-KR" dirty="0"/>
              <a:t>2281,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9FAA0-276C-43BD-90CD-27F5028F2A9C}"/>
              </a:ext>
            </a:extLst>
          </p:cNvPr>
          <p:cNvSpPr txBox="1"/>
          <p:nvPr/>
        </p:nvSpPr>
        <p:spPr>
          <a:xfrm rot="2155743">
            <a:off x="6774161" y="307578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6910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6D1B9-655D-4D19-893A-287C78E636A8}"/>
              </a:ext>
            </a:extLst>
          </p:cNvPr>
          <p:cNvSpPr txBox="1"/>
          <p:nvPr/>
        </p:nvSpPr>
        <p:spPr>
          <a:xfrm rot="18775884">
            <a:off x="7391201" y="206611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2427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8F4CF-488C-4160-9BC5-1A03FB941DD9}"/>
              </a:ext>
            </a:extLst>
          </p:cNvPr>
          <p:cNvSpPr txBox="1"/>
          <p:nvPr/>
        </p:nvSpPr>
        <p:spPr>
          <a:xfrm rot="2663934">
            <a:off x="7127901" y="2787210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6911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93202-BFF2-48D0-82CE-F24F0181CB9A}"/>
              </a:ext>
            </a:extLst>
          </p:cNvPr>
          <p:cNvSpPr txBox="1"/>
          <p:nvPr/>
        </p:nvSpPr>
        <p:spPr>
          <a:xfrm rot="2663934">
            <a:off x="7444397" y="2443500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6913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89261-0E3D-42F0-9012-D163C1B7A1A6}"/>
              </a:ext>
            </a:extLst>
          </p:cNvPr>
          <p:cNvSpPr txBox="1"/>
          <p:nvPr/>
        </p:nvSpPr>
        <p:spPr>
          <a:xfrm rot="18844974">
            <a:off x="7801481" y="182334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6916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F0A54-6F91-462D-BD7B-BB6C34CE09BD}"/>
              </a:ext>
            </a:extLst>
          </p:cNvPr>
          <p:cNvSpPr txBox="1"/>
          <p:nvPr/>
        </p:nvSpPr>
        <p:spPr>
          <a:xfrm rot="2751075">
            <a:off x="8194022" y="1758405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6917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D68D4B-8460-4508-B66F-82E26EF0BD4A}"/>
              </a:ext>
            </a:extLst>
          </p:cNvPr>
          <p:cNvSpPr txBox="1"/>
          <p:nvPr/>
        </p:nvSpPr>
        <p:spPr>
          <a:xfrm rot="18861608">
            <a:off x="8746434" y="77345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6920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3106A-AD9F-4AC4-BB8F-0344B60B15BA}"/>
              </a:ext>
            </a:extLst>
          </p:cNvPr>
          <p:cNvSpPr txBox="1"/>
          <p:nvPr/>
        </p:nvSpPr>
        <p:spPr>
          <a:xfrm rot="18861608">
            <a:off x="8470403" y="44338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6922</a:t>
            </a:r>
            <a:endParaRPr lang="ko-KR" alt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218078-9E28-4AAA-A019-E4C90EDB5FE5}"/>
              </a:ext>
            </a:extLst>
          </p:cNvPr>
          <p:cNvSpPr txBox="1"/>
          <p:nvPr/>
        </p:nvSpPr>
        <p:spPr>
          <a:xfrm rot="2691800">
            <a:off x="8098588" y="424919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6923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0A1E7-2B7F-45D9-880C-C3DBB57C6C35}"/>
              </a:ext>
            </a:extLst>
          </p:cNvPr>
          <p:cNvSpPr txBox="1"/>
          <p:nvPr/>
        </p:nvSpPr>
        <p:spPr>
          <a:xfrm rot="2691800">
            <a:off x="7803217" y="733793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6925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9EDE08-CCF1-498C-90A6-A23A3AE7F3F5}"/>
              </a:ext>
            </a:extLst>
          </p:cNvPr>
          <p:cNvSpPr txBox="1"/>
          <p:nvPr/>
        </p:nvSpPr>
        <p:spPr>
          <a:xfrm rot="2691800">
            <a:off x="7478660" y="1042929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6927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77775-3920-49BE-A63D-1808F1599821}"/>
              </a:ext>
            </a:extLst>
          </p:cNvPr>
          <p:cNvSpPr txBox="1"/>
          <p:nvPr/>
        </p:nvSpPr>
        <p:spPr>
          <a:xfrm rot="2691800">
            <a:off x="7048569" y="148944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6930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69249-90B7-4E26-8BB8-E1C5A21D714F}"/>
              </a:ext>
            </a:extLst>
          </p:cNvPr>
          <p:cNvSpPr txBox="1"/>
          <p:nvPr/>
        </p:nvSpPr>
        <p:spPr>
          <a:xfrm rot="2691800">
            <a:off x="6595953" y="193596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6933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9B363-D5A8-4D5D-BC86-66C4E9345EDC}"/>
              </a:ext>
            </a:extLst>
          </p:cNvPr>
          <p:cNvSpPr txBox="1"/>
          <p:nvPr/>
        </p:nvSpPr>
        <p:spPr>
          <a:xfrm rot="2691800">
            <a:off x="6310771" y="2307679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6935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A0E229-9703-444C-8113-1D1B244529DA}"/>
              </a:ext>
            </a:extLst>
          </p:cNvPr>
          <p:cNvSpPr txBox="1"/>
          <p:nvPr/>
        </p:nvSpPr>
        <p:spPr>
          <a:xfrm rot="2691800">
            <a:off x="5870629" y="271122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6938</a:t>
            </a:r>
            <a:endParaRPr lang="ko-KR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2A2D4-7850-4B76-81F7-8DC992C752D0}"/>
              </a:ext>
            </a:extLst>
          </p:cNvPr>
          <p:cNvSpPr txBox="1"/>
          <p:nvPr/>
        </p:nvSpPr>
        <p:spPr>
          <a:xfrm rot="2691800">
            <a:off x="5578179" y="300124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6940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6B6B6-46DB-4F38-8D94-024083794B32}"/>
              </a:ext>
            </a:extLst>
          </p:cNvPr>
          <p:cNvSpPr txBox="1"/>
          <p:nvPr/>
        </p:nvSpPr>
        <p:spPr>
          <a:xfrm rot="2691800">
            <a:off x="5280702" y="2711221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6941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FD914-49B3-4C20-B5AE-91E86990BDF8}"/>
              </a:ext>
            </a:extLst>
          </p:cNvPr>
          <p:cNvSpPr txBox="1"/>
          <p:nvPr/>
        </p:nvSpPr>
        <p:spPr>
          <a:xfrm rot="2691800">
            <a:off x="5754681" y="2245056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6944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3FACA-7106-4E91-93B8-6DBA5E88F3A3}"/>
              </a:ext>
            </a:extLst>
          </p:cNvPr>
          <p:cNvSpPr txBox="1"/>
          <p:nvPr/>
        </p:nvSpPr>
        <p:spPr>
          <a:xfrm rot="2691800">
            <a:off x="5980990" y="1968854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6946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1624F0-6A5D-4C98-A922-BD6FC4E39026}"/>
              </a:ext>
            </a:extLst>
          </p:cNvPr>
          <p:cNvSpPr txBox="1"/>
          <p:nvPr/>
        </p:nvSpPr>
        <p:spPr>
          <a:xfrm rot="2691800">
            <a:off x="5369056" y="133415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6947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B19B5C-6F13-4B3D-B5C1-0B5EEF4DA745}"/>
              </a:ext>
            </a:extLst>
          </p:cNvPr>
          <p:cNvSpPr txBox="1"/>
          <p:nvPr/>
        </p:nvSpPr>
        <p:spPr>
          <a:xfrm rot="2691800">
            <a:off x="4932157" y="174547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6950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9BB15-4C6D-4004-BD4D-B0E081FA01C3}"/>
              </a:ext>
            </a:extLst>
          </p:cNvPr>
          <p:cNvSpPr txBox="1"/>
          <p:nvPr/>
        </p:nvSpPr>
        <p:spPr>
          <a:xfrm rot="2691800">
            <a:off x="4636467" y="2051194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6952</a:t>
            </a:r>
            <a:endParaRPr lang="ko-KR" altLang="en-US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67587-7C60-49A6-805A-4A8ADC311EC0}"/>
              </a:ext>
            </a:extLst>
          </p:cNvPr>
          <p:cNvSpPr txBox="1"/>
          <p:nvPr/>
        </p:nvSpPr>
        <p:spPr>
          <a:xfrm rot="2691800">
            <a:off x="5556093" y="51974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6953</a:t>
            </a:r>
            <a:endParaRPr lang="ko-KR" alt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D11086-39F1-44A6-AC0E-C14E0B6C6E96}"/>
              </a:ext>
            </a:extLst>
          </p:cNvPr>
          <p:cNvSpPr txBox="1"/>
          <p:nvPr/>
        </p:nvSpPr>
        <p:spPr>
          <a:xfrm rot="2691800">
            <a:off x="5052133" y="100801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6956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AA1A9-AF8F-4B51-ADA0-121DE7AB2137}"/>
              </a:ext>
            </a:extLst>
          </p:cNvPr>
          <p:cNvSpPr txBox="1"/>
          <p:nvPr/>
        </p:nvSpPr>
        <p:spPr>
          <a:xfrm rot="2691800">
            <a:off x="4651788" y="1448299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6959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109476-D728-40C0-8C0C-4FC10943A7D0}"/>
              </a:ext>
            </a:extLst>
          </p:cNvPr>
          <p:cNvSpPr txBox="1"/>
          <p:nvPr/>
        </p:nvSpPr>
        <p:spPr>
          <a:xfrm rot="2691800">
            <a:off x="4347025" y="1725509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6961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280DA9-5F13-41A9-8E16-FCB06A02195E}"/>
              </a:ext>
            </a:extLst>
          </p:cNvPr>
          <p:cNvSpPr txBox="1"/>
          <p:nvPr/>
        </p:nvSpPr>
        <p:spPr>
          <a:xfrm rot="18775884">
            <a:off x="6958421" y="250369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2281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735892-1814-4BDD-A153-3BC06A3A1B59}"/>
              </a:ext>
            </a:extLst>
          </p:cNvPr>
          <p:cNvSpPr txBox="1"/>
          <p:nvPr/>
        </p:nvSpPr>
        <p:spPr>
          <a:xfrm rot="18775884">
            <a:off x="8119501" y="136308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2428</a:t>
            </a:r>
            <a:endParaRPr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D2C2AE-15B9-4E9C-805E-350386D3639F}"/>
              </a:ext>
            </a:extLst>
          </p:cNvPr>
          <p:cNvSpPr txBox="1"/>
          <p:nvPr/>
        </p:nvSpPr>
        <p:spPr>
          <a:xfrm rot="2496559">
            <a:off x="8410507" y="78852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2429</a:t>
            </a:r>
            <a:endParaRPr lang="ko-KR" alt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D74E6A-CBA2-44DF-AF71-582F30A7BA78}"/>
              </a:ext>
            </a:extLst>
          </p:cNvPr>
          <p:cNvSpPr txBox="1"/>
          <p:nvPr/>
        </p:nvSpPr>
        <p:spPr>
          <a:xfrm rot="18891480">
            <a:off x="8213642" y="6801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2430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379777-CC37-40E4-9A21-044AF4BEFD08}"/>
              </a:ext>
            </a:extLst>
          </p:cNvPr>
          <p:cNvSpPr txBox="1"/>
          <p:nvPr/>
        </p:nvSpPr>
        <p:spPr>
          <a:xfrm rot="18891480">
            <a:off x="7955386" y="96886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2431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F3EC8D-0829-40CA-8DF6-B9065F12B697}"/>
              </a:ext>
            </a:extLst>
          </p:cNvPr>
          <p:cNvSpPr txBox="1"/>
          <p:nvPr/>
        </p:nvSpPr>
        <p:spPr>
          <a:xfrm rot="18891480">
            <a:off x="7571107" y="140169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2432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3D56C-AED4-42E2-A380-86A27345CAE2}"/>
              </a:ext>
            </a:extLst>
          </p:cNvPr>
          <p:cNvSpPr txBox="1"/>
          <p:nvPr/>
        </p:nvSpPr>
        <p:spPr>
          <a:xfrm rot="18891480">
            <a:off x="7140093" y="1833201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2433</a:t>
            </a:r>
            <a:endParaRPr lang="ko-KR" altLang="en-US" sz="11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6A0BB2-F453-4C0E-8E78-58D9E8BB7AC2}"/>
              </a:ext>
            </a:extLst>
          </p:cNvPr>
          <p:cNvSpPr txBox="1"/>
          <p:nvPr/>
        </p:nvSpPr>
        <p:spPr>
          <a:xfrm rot="18891480">
            <a:off x="6737092" y="2209255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2434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7AC5C0-CFC3-4668-90B5-CBE433A0F9FF}"/>
              </a:ext>
            </a:extLst>
          </p:cNvPr>
          <p:cNvSpPr txBox="1"/>
          <p:nvPr/>
        </p:nvSpPr>
        <p:spPr>
          <a:xfrm rot="18891480">
            <a:off x="6412959" y="260531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2435</a:t>
            </a:r>
            <a:endParaRPr lang="ko-KR" altLang="en-US" sz="11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466C6C-8338-4397-AC94-2DF3ED4F160A}"/>
              </a:ext>
            </a:extLst>
          </p:cNvPr>
          <p:cNvSpPr txBox="1"/>
          <p:nvPr/>
        </p:nvSpPr>
        <p:spPr>
          <a:xfrm rot="18891480">
            <a:off x="5942945" y="308131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2436</a:t>
            </a:r>
            <a:endParaRPr lang="ko-KR" altLang="en-US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6E554F-3F2E-41B3-B8B1-895A3544F978}"/>
              </a:ext>
            </a:extLst>
          </p:cNvPr>
          <p:cNvSpPr txBox="1"/>
          <p:nvPr/>
        </p:nvSpPr>
        <p:spPr>
          <a:xfrm rot="18891480">
            <a:off x="5237610" y="236148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2437</a:t>
            </a:r>
            <a:endParaRPr lang="ko-KR" altLang="en-US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6C46-0818-4FEC-AF37-1051BA33C8E9}"/>
              </a:ext>
            </a:extLst>
          </p:cNvPr>
          <p:cNvSpPr txBox="1"/>
          <p:nvPr/>
        </p:nvSpPr>
        <p:spPr>
          <a:xfrm rot="18891480">
            <a:off x="5683801" y="193973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2438</a:t>
            </a:r>
            <a:endParaRPr lang="ko-KR" alt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A98FFD-9E62-45A1-85EA-E085BF39FB49}"/>
              </a:ext>
            </a:extLst>
          </p:cNvPr>
          <p:cNvSpPr txBox="1"/>
          <p:nvPr/>
        </p:nvSpPr>
        <p:spPr>
          <a:xfrm rot="18891480">
            <a:off x="5455834" y="164544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2439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C2F276-E250-4F3C-B4D3-2A428599396A}"/>
              </a:ext>
            </a:extLst>
          </p:cNvPr>
          <p:cNvSpPr txBox="1"/>
          <p:nvPr/>
        </p:nvSpPr>
        <p:spPr>
          <a:xfrm rot="18891480">
            <a:off x="5023993" y="207091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2440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512F29-FB6E-4897-AE36-DBDFD0DCCF03}"/>
              </a:ext>
            </a:extLst>
          </p:cNvPr>
          <p:cNvSpPr txBox="1"/>
          <p:nvPr/>
        </p:nvSpPr>
        <p:spPr>
          <a:xfrm rot="18891480">
            <a:off x="5177482" y="45220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2441</a:t>
            </a:r>
            <a:endParaRPr lang="ko-KR" altLang="en-US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AEF2D-351B-4826-B074-A3616A4F5301}"/>
              </a:ext>
            </a:extLst>
          </p:cNvPr>
          <p:cNvSpPr txBox="1"/>
          <p:nvPr/>
        </p:nvSpPr>
        <p:spPr>
          <a:xfrm rot="18891480">
            <a:off x="4706570" y="89727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2442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3FA4E5-2E03-40D8-94DA-3891542DAA4B}"/>
              </a:ext>
            </a:extLst>
          </p:cNvPr>
          <p:cNvSpPr txBox="1"/>
          <p:nvPr/>
        </p:nvSpPr>
        <p:spPr>
          <a:xfrm rot="18891480">
            <a:off x="4254824" y="135032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2443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4365E0-139C-404A-9254-D744265525B4}"/>
              </a:ext>
            </a:extLst>
          </p:cNvPr>
          <p:cNvSpPr txBox="1"/>
          <p:nvPr/>
        </p:nvSpPr>
        <p:spPr>
          <a:xfrm>
            <a:off x="214186" y="4253750"/>
            <a:ext cx="27768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SCM9</a:t>
            </a:r>
          </a:p>
          <a:p>
            <a:r>
              <a:rPr lang="en-US" altLang="ko-KR" dirty="0"/>
              <a:t>30, 6962~6991</a:t>
            </a:r>
          </a:p>
          <a:p>
            <a:r>
              <a:rPr lang="en-US" altLang="ko-KR" dirty="0"/>
              <a:t>11, 2444~2454</a:t>
            </a:r>
          </a:p>
          <a:p>
            <a:endParaRPr lang="en-US" altLang="ko-KR" dirty="0"/>
          </a:p>
          <a:p>
            <a:r>
              <a:rPr lang="en-US" altLang="ko-KR" dirty="0"/>
              <a:t>2445</a:t>
            </a:r>
            <a:r>
              <a:rPr lang="ko-KR" altLang="en-US" dirty="0"/>
              <a:t>→</a:t>
            </a:r>
            <a:r>
              <a:rPr lang="en-US" altLang="ko-KR" dirty="0"/>
              <a:t>2282,</a:t>
            </a:r>
          </a:p>
          <a:p>
            <a:r>
              <a:rPr lang="en-US" altLang="ko-KR" dirty="0"/>
              <a:t>2450</a:t>
            </a:r>
            <a:r>
              <a:rPr lang="ko-KR" altLang="en-US" dirty="0"/>
              <a:t>→</a:t>
            </a:r>
            <a:r>
              <a:rPr lang="en-US" altLang="ko-KR" dirty="0"/>
              <a:t>2283,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1B668B-A808-4F2D-874C-F52534C8D248}"/>
              </a:ext>
            </a:extLst>
          </p:cNvPr>
          <p:cNvSpPr txBox="1"/>
          <p:nvPr/>
        </p:nvSpPr>
        <p:spPr>
          <a:xfrm rot="2691800">
            <a:off x="3673800" y="2434011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6962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19427B-EFB7-4735-AE46-3EC2B9967007}"/>
              </a:ext>
            </a:extLst>
          </p:cNvPr>
          <p:cNvSpPr txBox="1"/>
          <p:nvPr/>
        </p:nvSpPr>
        <p:spPr>
          <a:xfrm rot="2691800">
            <a:off x="3162855" y="2875095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6965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9C59D-E78B-4AE6-A64F-EF284CEC97A7}"/>
              </a:ext>
            </a:extLst>
          </p:cNvPr>
          <p:cNvSpPr txBox="1"/>
          <p:nvPr/>
        </p:nvSpPr>
        <p:spPr>
          <a:xfrm rot="2691800">
            <a:off x="2712541" y="335299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6968</a:t>
            </a:r>
            <a:endParaRPr lang="ko-KR" altLang="en-US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21DC1E4-1DA3-40C9-9E8C-774D4E6D7780}"/>
              </a:ext>
            </a:extLst>
          </p:cNvPr>
          <p:cNvSpPr txBox="1"/>
          <p:nvPr/>
        </p:nvSpPr>
        <p:spPr>
          <a:xfrm rot="2691800">
            <a:off x="3964548" y="2755483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6969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FD04CD-CDAE-493A-B7A1-F9E1EB7FC444}"/>
              </a:ext>
            </a:extLst>
          </p:cNvPr>
          <p:cNvSpPr txBox="1"/>
          <p:nvPr/>
        </p:nvSpPr>
        <p:spPr>
          <a:xfrm rot="2691800">
            <a:off x="3486741" y="3190242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6972</a:t>
            </a:r>
            <a:endParaRPr lang="ko-KR" alt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E392AD-7C3B-4A94-9F00-1D1C02F9D650}"/>
              </a:ext>
            </a:extLst>
          </p:cNvPr>
          <p:cNvSpPr txBox="1"/>
          <p:nvPr/>
        </p:nvSpPr>
        <p:spPr>
          <a:xfrm rot="2691800">
            <a:off x="3225199" y="3510254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6974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B3CA75-0FA5-40AB-BDD0-04A8B306DE84}"/>
              </a:ext>
            </a:extLst>
          </p:cNvPr>
          <p:cNvSpPr txBox="1"/>
          <p:nvPr/>
        </p:nvSpPr>
        <p:spPr>
          <a:xfrm rot="18931764">
            <a:off x="4563169" y="335234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6975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CDB93B-6E4C-419E-9A5A-84588A1B4B9D}"/>
              </a:ext>
            </a:extLst>
          </p:cNvPr>
          <p:cNvSpPr txBox="1"/>
          <p:nvPr/>
        </p:nvSpPr>
        <p:spPr>
          <a:xfrm rot="18931764">
            <a:off x="4715569" y="350474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6976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A0C060-18D8-4590-B2C9-29AE2B255648}"/>
              </a:ext>
            </a:extLst>
          </p:cNvPr>
          <p:cNvSpPr txBox="1"/>
          <p:nvPr/>
        </p:nvSpPr>
        <p:spPr>
          <a:xfrm rot="18931764">
            <a:off x="4867969" y="365714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6977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A048AC-90D7-4EB6-AF1D-01665E486984}"/>
              </a:ext>
            </a:extLst>
          </p:cNvPr>
          <p:cNvSpPr txBox="1"/>
          <p:nvPr/>
        </p:nvSpPr>
        <p:spPr>
          <a:xfrm rot="18931764">
            <a:off x="4261563" y="3651425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6978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3E2B2A-6193-43B7-9637-D61829D56AA9}"/>
              </a:ext>
            </a:extLst>
          </p:cNvPr>
          <p:cNvSpPr txBox="1"/>
          <p:nvPr/>
        </p:nvSpPr>
        <p:spPr>
          <a:xfrm rot="18931764">
            <a:off x="4412365" y="3799186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6979</a:t>
            </a:r>
            <a:endParaRPr lang="ko-KR" altLang="en-US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C57C36-B9AC-4374-A8E4-B519C7BEA0BE}"/>
              </a:ext>
            </a:extLst>
          </p:cNvPr>
          <p:cNvSpPr txBox="1"/>
          <p:nvPr/>
        </p:nvSpPr>
        <p:spPr>
          <a:xfrm rot="18931764">
            <a:off x="4564765" y="3951586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6980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6A9AC-2FF9-4D75-9550-B0A47D65D911}"/>
              </a:ext>
            </a:extLst>
          </p:cNvPr>
          <p:cNvSpPr txBox="1"/>
          <p:nvPr/>
        </p:nvSpPr>
        <p:spPr>
          <a:xfrm rot="18931764">
            <a:off x="3674422" y="4384043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6981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1E7875-26F8-41E4-8FF5-7B7B4E4BAD32}"/>
              </a:ext>
            </a:extLst>
          </p:cNvPr>
          <p:cNvSpPr txBox="1"/>
          <p:nvPr/>
        </p:nvSpPr>
        <p:spPr>
          <a:xfrm rot="2437983">
            <a:off x="5780178" y="4634194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6982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7D4CCD-DBFD-456C-B0B9-BE1F298EC72B}"/>
              </a:ext>
            </a:extLst>
          </p:cNvPr>
          <p:cNvSpPr txBox="1"/>
          <p:nvPr/>
        </p:nvSpPr>
        <p:spPr>
          <a:xfrm rot="2437983">
            <a:off x="5428578" y="4970526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6984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8120CB-CD71-467E-9BB7-400BC9A020BB}"/>
              </a:ext>
            </a:extLst>
          </p:cNvPr>
          <p:cNvSpPr txBox="1"/>
          <p:nvPr/>
        </p:nvSpPr>
        <p:spPr>
          <a:xfrm rot="2437983">
            <a:off x="5091406" y="5356193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6986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C505DA-6FEF-438B-9F14-9B8E7F8FF7B2}"/>
              </a:ext>
            </a:extLst>
          </p:cNvPr>
          <p:cNvSpPr txBox="1"/>
          <p:nvPr/>
        </p:nvSpPr>
        <p:spPr>
          <a:xfrm rot="2437983">
            <a:off x="4747245" y="5707000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6988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FD4F9CD-25FE-4535-B9CB-E3156FA3F4C3}"/>
              </a:ext>
            </a:extLst>
          </p:cNvPr>
          <p:cNvSpPr txBox="1"/>
          <p:nvPr/>
        </p:nvSpPr>
        <p:spPr>
          <a:xfrm rot="2437983">
            <a:off x="4469957" y="6007697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6990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CB271F3-FC94-4E9C-874D-9815A4C0379A}"/>
              </a:ext>
            </a:extLst>
          </p:cNvPr>
          <p:cNvSpPr txBox="1"/>
          <p:nvPr/>
        </p:nvSpPr>
        <p:spPr>
          <a:xfrm rot="19112240">
            <a:off x="3278850" y="3986138"/>
            <a:ext cx="52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6991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38CCC6-BB20-41C2-8DEA-D35E9F1B7FB2}"/>
              </a:ext>
            </a:extLst>
          </p:cNvPr>
          <p:cNvSpPr txBox="1"/>
          <p:nvPr/>
        </p:nvSpPr>
        <p:spPr>
          <a:xfrm rot="18891480">
            <a:off x="3309383" y="235851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2444</a:t>
            </a:r>
            <a:endParaRPr lang="ko-KR" altLang="en-US" sz="11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EBA2DC-6D6F-4DE0-A0B1-2962F3483773}"/>
              </a:ext>
            </a:extLst>
          </p:cNvPr>
          <p:cNvSpPr txBox="1"/>
          <p:nvPr/>
        </p:nvSpPr>
        <p:spPr>
          <a:xfrm rot="18891480">
            <a:off x="2820709" y="277337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2282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2FD590-6217-453F-B55E-2387ED9E8AF0}"/>
              </a:ext>
            </a:extLst>
          </p:cNvPr>
          <p:cNvSpPr txBox="1"/>
          <p:nvPr/>
        </p:nvSpPr>
        <p:spPr>
          <a:xfrm rot="18891480">
            <a:off x="4072402" y="3042387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2446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E0D27FB-E5C1-4086-AA35-1E6F12A9B4E3}"/>
              </a:ext>
            </a:extLst>
          </p:cNvPr>
          <p:cNvSpPr txBox="1"/>
          <p:nvPr/>
        </p:nvSpPr>
        <p:spPr>
          <a:xfrm rot="18891480">
            <a:off x="3602388" y="3536569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2447</a:t>
            </a:r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02AC74-46B0-4D6D-ACBE-21364039BC21}"/>
              </a:ext>
            </a:extLst>
          </p:cNvPr>
          <p:cNvSpPr txBox="1"/>
          <p:nvPr/>
        </p:nvSpPr>
        <p:spPr>
          <a:xfrm rot="2792354">
            <a:off x="5004437" y="329998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2448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5BCB7F-E1D8-4583-A275-B8D5ACD3BCAB}"/>
              </a:ext>
            </a:extLst>
          </p:cNvPr>
          <p:cNvSpPr txBox="1"/>
          <p:nvPr/>
        </p:nvSpPr>
        <p:spPr>
          <a:xfrm rot="2792354">
            <a:off x="4230270" y="4065733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2449</a:t>
            </a:r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BCCC86-6A5C-4AC0-9F81-4EE721D14B19}"/>
              </a:ext>
            </a:extLst>
          </p:cNvPr>
          <p:cNvSpPr txBox="1"/>
          <p:nvPr/>
        </p:nvSpPr>
        <p:spPr>
          <a:xfrm rot="2792354">
            <a:off x="3915835" y="4191642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2283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F2042E-C38D-4796-8A8B-BC706B122F2F}"/>
              </a:ext>
            </a:extLst>
          </p:cNvPr>
          <p:cNvSpPr txBox="1"/>
          <p:nvPr/>
        </p:nvSpPr>
        <p:spPr>
          <a:xfrm rot="18950854">
            <a:off x="5954690" y="492815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2451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841057-EE0F-4EDF-A2D8-F047DF52FAA6}"/>
              </a:ext>
            </a:extLst>
          </p:cNvPr>
          <p:cNvSpPr txBox="1"/>
          <p:nvPr/>
        </p:nvSpPr>
        <p:spPr>
          <a:xfrm rot="18950854">
            <a:off x="5571571" y="5313816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2452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B910250-553C-4DC4-A885-CC8438742173}"/>
              </a:ext>
            </a:extLst>
          </p:cNvPr>
          <p:cNvSpPr txBox="1"/>
          <p:nvPr/>
        </p:nvSpPr>
        <p:spPr>
          <a:xfrm rot="18950854">
            <a:off x="5229327" y="5659154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2453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43E5F5-1BF8-4A04-AD4E-BE2857804A83}"/>
              </a:ext>
            </a:extLst>
          </p:cNvPr>
          <p:cNvSpPr txBox="1"/>
          <p:nvPr/>
        </p:nvSpPr>
        <p:spPr>
          <a:xfrm rot="18950854">
            <a:off x="4786674" y="6076950"/>
            <a:ext cx="49870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2454</a:t>
            </a:r>
            <a:endParaRPr lang="ko-KR" altLang="en-US" sz="11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2046860-668A-49D0-9ADF-5354E0B9FF23}"/>
              </a:ext>
            </a:extLst>
          </p:cNvPr>
          <p:cNvCxnSpPr>
            <a:cxnSpLocks/>
          </p:cNvCxnSpPr>
          <p:nvPr/>
        </p:nvCxnSpPr>
        <p:spPr>
          <a:xfrm>
            <a:off x="2296633" y="373336"/>
            <a:ext cx="7275523" cy="63990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498</Words>
  <Application>Microsoft Office PowerPoint</Application>
  <PresentationFormat>와이드스크린</PresentationFormat>
  <Paragraphs>435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평택장승제일풍경체-2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 YOUNG EOM</cp:lastModifiedBy>
  <cp:revision>125</cp:revision>
  <cp:lastPrinted>2017-12-14T07:31:22Z</cp:lastPrinted>
  <dcterms:created xsi:type="dcterms:W3CDTF">2017-11-29T23:47:48Z</dcterms:created>
  <dcterms:modified xsi:type="dcterms:W3CDTF">2018-01-01T02:25:45Z</dcterms:modified>
</cp:coreProperties>
</file>