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82" d="100"/>
          <a:sy n="82" d="100"/>
        </p:scale>
        <p:origin x="9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7722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318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4299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592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67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06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549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953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347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0F1F7C-C792-497C-9271-A492300BDB4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6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F1F7C-C792-497C-9271-A492300BDB4B}" type="datetimeFigureOut">
              <a:rPr lang="ko-KR" altLang="en-US" smtClean="0"/>
              <a:t>2018-04-11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12D3F-21AC-441A-BCA3-AD948529A8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982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천안 순천향대학병원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 smtClean="0"/>
          </a:p>
          <a:p>
            <a:r>
              <a:rPr lang="en-US" altLang="ko-KR" dirty="0" smtClean="0"/>
              <a:t>SCM – USM – LGM  Serial Number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048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7" y="966651"/>
            <a:ext cx="8158369" cy="5569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 rot="5400000">
            <a:off x="1933303" y="3152503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9421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 rot="5400000">
            <a:off x="2773680" y="315250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9423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 rot="5400000">
            <a:off x="3429390" y="316026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9425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 rot="5400000">
            <a:off x="4056350" y="314189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9427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 rot="5400000">
            <a:off x="4425543" y="17881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9428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 rot="5400000">
            <a:off x="5403669" y="178818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9431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 rot="5400000">
            <a:off x="5977627" y="17853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9432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 rot="5400000">
            <a:off x="6648056" y="17843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9434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345044" y="23146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9435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345043" y="36013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9439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45043" y="39707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9440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 rot="5400000">
            <a:off x="7184101" y="44252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9441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 rot="5400000">
            <a:off x="7808645" y="44252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9443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 rot="5400000">
            <a:off x="7875316" y="58048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9444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 rot="5400000">
            <a:off x="6930436" y="57969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9447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 rot="5400000">
            <a:off x="5977626" y="579696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9450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 rot="5400000">
            <a:off x="5403669" y="580487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9452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 rot="5400000">
            <a:off x="5186178" y="44252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9453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6128079" y="44328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9456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977625" y="390568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9457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977625" y="29572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9460</a:t>
            </a:r>
            <a:endParaRPr lang="ko-KR" alt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5347119" y="295723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9461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5329356" y="39025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9464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4049899" y="4500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9465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3098286" y="45009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9468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1801314" y="45009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9471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3497" y="237904"/>
            <a:ext cx="29763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USM Serial Number ]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837943" y="130470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SCM 1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031510" y="2114611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USM 9421 </a:t>
            </a:r>
            <a:r>
              <a:rPr lang="en-US" altLang="ko-KR" sz="2000" b="1" smtClean="0"/>
              <a:t>~ 9471 (51)</a:t>
            </a:r>
            <a:endParaRPr lang="ko-KR" altLang="en-US" sz="2000" b="1" dirty="0"/>
          </a:p>
        </p:txBody>
      </p:sp>
      <p:cxnSp>
        <p:nvCxnSpPr>
          <p:cNvPr id="36" name="직선 화살표 연결선 35"/>
          <p:cNvCxnSpPr/>
          <p:nvPr/>
        </p:nvCxnSpPr>
        <p:spPr>
          <a:xfrm flipV="1">
            <a:off x="2255520" y="3788229"/>
            <a:ext cx="1463040" cy="17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꺾인 연결선 37"/>
          <p:cNvCxnSpPr/>
          <p:nvPr/>
        </p:nvCxnSpPr>
        <p:spPr>
          <a:xfrm flipV="1">
            <a:off x="4796807" y="2434516"/>
            <a:ext cx="1079863" cy="644156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꺾인 연결선 42"/>
          <p:cNvCxnSpPr/>
          <p:nvPr/>
        </p:nvCxnSpPr>
        <p:spPr>
          <a:xfrm>
            <a:off x="7199079" y="4368387"/>
            <a:ext cx="886426" cy="735543"/>
          </a:xfrm>
          <a:prstGeom prst="bentConnector3">
            <a:avLst>
              <a:gd name="adj1" fmla="val -1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/>
          <p:cNvCxnSpPr/>
          <p:nvPr/>
        </p:nvCxnSpPr>
        <p:spPr>
          <a:xfrm flipH="1">
            <a:off x="7076898" y="5547360"/>
            <a:ext cx="1077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꺾인 연결선 48"/>
          <p:cNvCxnSpPr/>
          <p:nvPr/>
        </p:nvCxnSpPr>
        <p:spPr>
          <a:xfrm flipV="1">
            <a:off x="5695598" y="5069253"/>
            <a:ext cx="675776" cy="587803"/>
          </a:xfrm>
          <a:prstGeom prst="bentConnector3">
            <a:avLst>
              <a:gd name="adj1" fmla="val 10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꺾인 연결선 52"/>
          <p:cNvCxnSpPr/>
          <p:nvPr/>
        </p:nvCxnSpPr>
        <p:spPr>
          <a:xfrm rot="10800000">
            <a:off x="5975367" y="2906722"/>
            <a:ext cx="724134" cy="662879"/>
          </a:xfrm>
          <a:prstGeom prst="bentConnector3">
            <a:avLst>
              <a:gd name="adj1" fmla="val 6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/>
          <p:nvPr/>
        </p:nvCxnSpPr>
        <p:spPr>
          <a:xfrm rot="10800000" flipV="1">
            <a:off x="4267829" y="3601386"/>
            <a:ext cx="940252" cy="665427"/>
          </a:xfrm>
          <a:prstGeom prst="bentConnector3">
            <a:avLst>
              <a:gd name="adj1" fmla="val -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239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97" y="966651"/>
            <a:ext cx="8158369" cy="5569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46921" y="3601386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2838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 rot="5400000">
            <a:off x="6383797" y="34404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2850</a:t>
            </a:r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 rot="5400000">
            <a:off x="4913054" y="347128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2851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 rot="5400000">
            <a:off x="6926419" y="28283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2843</a:t>
            </a:r>
            <a:endParaRPr lang="ko-KR" alt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393497" y="237904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837943" y="130470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SCM 1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848440" y="2147389"/>
            <a:ext cx="2958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LGM 2838 ~ 2854 (17)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2913619" y="36013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2839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781466" y="36013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2840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6926418" y="37594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2844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>
            <a:off x="4913053" y="21473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6383796" y="21473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2842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7460469" y="48587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2845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5687649" y="48587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2849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565341" y="54277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2846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642232" y="54277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2847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5687648" y="542778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2848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3781466" y="41146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2852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913619" y="411022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2853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2045772" y="41146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24982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93497" y="237904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837943" y="130470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SCM 2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980393" y="2050422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USM 9472 ~ 9530 (59)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013"/>
            <a:ext cx="8560526" cy="5792987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 rot="5400000">
            <a:off x="232555" y="3059725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9472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1055929" y="30597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9474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2109254" y="305972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9477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3510790" y="303566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9481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3912008" y="15201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9482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5009209" y="152014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9485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6402580" y="15201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9489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60859" y="214738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9490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7060858" y="356594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9494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061612" y="393527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9495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6972991" y="44842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9496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7611699" y="44787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9498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7717574" y="596906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9499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6715250" y="59930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9502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5638667" y="5993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9505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4662440" y="599305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9508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4055545" y="6056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9510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4824542" y="44906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9511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5739087" y="44803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9514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662393" y="393678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9515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5756476" y="304463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9517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4766170" y="305252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9520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656985" y="36078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9516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848532" y="36078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9521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867599" y="393152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9522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3530747" y="4599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9523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2481509" y="4599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9526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 rot="5400000">
            <a:off x="1724021" y="459949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9528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1055928" y="45994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9530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578162" y="3733190"/>
            <a:ext cx="1463040" cy="17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flipV="1">
            <a:off x="4257615" y="2227174"/>
            <a:ext cx="1079863" cy="644156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>
            <a:off x="6992089" y="4394223"/>
            <a:ext cx="886426" cy="735543"/>
          </a:xfrm>
          <a:prstGeom prst="bentConnector3">
            <a:avLst>
              <a:gd name="adj1" fmla="val -1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6867788" y="5781259"/>
            <a:ext cx="1077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flipV="1">
            <a:off x="4332271" y="5184747"/>
            <a:ext cx="675776" cy="587803"/>
          </a:xfrm>
          <a:prstGeom prst="bentConnector3">
            <a:avLst>
              <a:gd name="adj1" fmla="val 10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rot="10800000">
            <a:off x="5642854" y="2778016"/>
            <a:ext cx="724134" cy="662879"/>
          </a:xfrm>
          <a:prstGeom prst="bentConnector3">
            <a:avLst>
              <a:gd name="adj1" fmla="val 6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0800000" flipV="1">
            <a:off x="3849661" y="3652367"/>
            <a:ext cx="940252" cy="665427"/>
          </a:xfrm>
          <a:prstGeom prst="bentConnector3">
            <a:avLst>
              <a:gd name="adj1" fmla="val -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99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/>
          <p:cNvSpPr txBox="1"/>
          <p:nvPr/>
        </p:nvSpPr>
        <p:spPr>
          <a:xfrm>
            <a:off x="393497" y="237904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837943" y="130470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SCM 2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9267776" y="2116611"/>
            <a:ext cx="29402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LGM 2855 ~ 2857 (3) </a:t>
            </a:r>
          </a:p>
          <a:p>
            <a:r>
              <a:rPr lang="en-US" altLang="ko-KR" sz="2000" b="1" dirty="0"/>
              <a:t> </a:t>
            </a:r>
            <a:r>
              <a:rPr lang="en-US" altLang="ko-KR" sz="2000" b="1" dirty="0" smtClean="0"/>
              <a:t>      3221 ~ 3238 (18)</a:t>
            </a:r>
            <a:endParaRPr lang="ko-KR" altLang="en-US" sz="20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5013"/>
            <a:ext cx="8560526" cy="5792987"/>
          </a:xfrm>
          <a:prstGeom prst="rect">
            <a:avLst/>
          </a:prstGeom>
        </p:spPr>
      </p:pic>
      <p:sp>
        <p:nvSpPr>
          <p:cNvPr id="57" name="TextBox 56"/>
          <p:cNvSpPr txBox="1"/>
          <p:nvPr/>
        </p:nvSpPr>
        <p:spPr>
          <a:xfrm>
            <a:off x="431997" y="3556021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2855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1378413" y="356594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2856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260619" y="356594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2857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3202184" y="355602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3221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4289639" y="19473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3222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342496" y="19319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3223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260296" y="19473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3224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 rot="5400000">
            <a:off x="6666863" y="271542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3225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7335805" y="49648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3227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7384154" y="554209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3228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6331296" y="554209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3229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5338593" y="55594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3230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276360" y="555945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 rot="5400000">
            <a:off x="6666862" y="377684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3226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 rot="5400000">
            <a:off x="6085125" y="376823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3233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 rot="5400000">
            <a:off x="4468783" y="376563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3235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5273204" y="49648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3232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273204" y="25812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3234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202183" y="41112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3236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2300633" y="41112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3237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>
            <a:off x="1397014" y="412244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0877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4" y="1359206"/>
            <a:ext cx="8138975" cy="549879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93497" y="237904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745180" y="1440785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SCM 3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748293" y="2226337"/>
            <a:ext cx="29819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USM 9531 ~ 9589 (59)</a:t>
            </a:r>
            <a:endParaRPr lang="ko-KR" altLang="en-US" sz="2000" b="1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137692" y="3220334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9531</a:t>
            </a:r>
            <a:endParaRPr lang="ko-KR" altLang="en-US" dirty="0"/>
          </a:p>
        </p:txBody>
      </p:sp>
      <p:sp>
        <p:nvSpPr>
          <p:cNvPr id="35" name="TextBox 34"/>
          <p:cNvSpPr txBox="1"/>
          <p:nvPr/>
        </p:nvSpPr>
        <p:spPr>
          <a:xfrm rot="5400000">
            <a:off x="913042" y="3253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9533</a:t>
            </a:r>
            <a:endParaRPr lang="ko-KR" altLang="en-US" dirty="0"/>
          </a:p>
        </p:txBody>
      </p:sp>
      <p:sp>
        <p:nvSpPr>
          <p:cNvPr id="36" name="TextBox 35"/>
          <p:cNvSpPr txBox="1"/>
          <p:nvPr/>
        </p:nvSpPr>
        <p:spPr>
          <a:xfrm rot="5400000">
            <a:off x="1961404" y="3253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9536</a:t>
            </a:r>
            <a:endParaRPr lang="ko-KR" altLang="en-US" dirty="0"/>
          </a:p>
        </p:txBody>
      </p:sp>
      <p:sp>
        <p:nvSpPr>
          <p:cNvPr id="37" name="TextBox 36"/>
          <p:cNvSpPr txBox="1"/>
          <p:nvPr/>
        </p:nvSpPr>
        <p:spPr>
          <a:xfrm rot="5400000">
            <a:off x="3330250" y="325351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9540</a:t>
            </a:r>
            <a:endParaRPr lang="ko-KR" altLang="en-US" dirty="0"/>
          </a:p>
        </p:txBody>
      </p:sp>
      <p:sp>
        <p:nvSpPr>
          <p:cNvPr id="38" name="TextBox 37"/>
          <p:cNvSpPr txBox="1"/>
          <p:nvPr/>
        </p:nvSpPr>
        <p:spPr>
          <a:xfrm rot="5400000">
            <a:off x="3699582" y="17863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9541</a:t>
            </a:r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 rot="5400000">
            <a:off x="4706657" y="178639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9544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 rot="5400000">
            <a:off x="6049008" y="180178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9548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6715250" y="24077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9549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750823" y="33682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9552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6771569" y="40770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9554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6615303" y="461972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9555</a:t>
            </a:r>
            <a:endParaRPr lang="ko-KR" altLang="en-US" dirty="0"/>
          </a:p>
        </p:txBody>
      </p:sp>
      <p:sp>
        <p:nvSpPr>
          <p:cNvPr id="45" name="TextBox 44"/>
          <p:cNvSpPr txBox="1"/>
          <p:nvPr/>
        </p:nvSpPr>
        <p:spPr>
          <a:xfrm rot="5400000">
            <a:off x="7245522" y="459675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9557</a:t>
            </a:r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 rot="5400000">
            <a:off x="7316917" y="6056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9558</a:t>
            </a:r>
            <a:endParaRPr lang="ko-KR" altLang="en-US" dirty="0"/>
          </a:p>
        </p:txBody>
      </p:sp>
      <p:sp>
        <p:nvSpPr>
          <p:cNvPr id="47" name="TextBox 46"/>
          <p:cNvSpPr txBox="1"/>
          <p:nvPr/>
        </p:nvSpPr>
        <p:spPr>
          <a:xfrm rot="5400000">
            <a:off x="6369642" y="6056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9561</a:t>
            </a:r>
            <a:endParaRPr lang="ko-KR" altLang="en-US" dirty="0"/>
          </a:p>
        </p:txBody>
      </p:sp>
      <p:sp>
        <p:nvSpPr>
          <p:cNvPr id="48" name="TextBox 47"/>
          <p:cNvSpPr txBox="1"/>
          <p:nvPr/>
        </p:nvSpPr>
        <p:spPr>
          <a:xfrm rot="5400000">
            <a:off x="5352546" y="6056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9564</a:t>
            </a:r>
            <a:endParaRPr lang="ko-KR" altLang="en-US" dirty="0"/>
          </a:p>
        </p:txBody>
      </p:sp>
      <p:sp>
        <p:nvSpPr>
          <p:cNvPr id="49" name="TextBox 48"/>
          <p:cNvSpPr txBox="1"/>
          <p:nvPr/>
        </p:nvSpPr>
        <p:spPr>
          <a:xfrm rot="5400000">
            <a:off x="4344516" y="605615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9567</a:t>
            </a:r>
            <a:endParaRPr lang="ko-KR" altLang="en-US" dirty="0"/>
          </a:p>
        </p:txBody>
      </p:sp>
      <p:sp>
        <p:nvSpPr>
          <p:cNvPr id="50" name="TextBox 49"/>
          <p:cNvSpPr txBox="1"/>
          <p:nvPr/>
        </p:nvSpPr>
        <p:spPr>
          <a:xfrm rot="5400000">
            <a:off x="3781480" y="605615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9569</a:t>
            </a:r>
            <a:endParaRPr lang="ko-KR" altLang="en-US" dirty="0"/>
          </a:p>
        </p:txBody>
      </p:sp>
      <p:sp>
        <p:nvSpPr>
          <p:cNvPr id="51" name="TextBox 50"/>
          <p:cNvSpPr txBox="1"/>
          <p:nvPr/>
        </p:nvSpPr>
        <p:spPr>
          <a:xfrm rot="5400000">
            <a:off x="4497515" y="464846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9570</a:t>
            </a:r>
            <a:endParaRPr lang="ko-KR" altLang="en-US" dirty="0"/>
          </a:p>
        </p:txBody>
      </p:sp>
      <p:sp>
        <p:nvSpPr>
          <p:cNvPr id="52" name="TextBox 51"/>
          <p:cNvSpPr txBox="1"/>
          <p:nvPr/>
        </p:nvSpPr>
        <p:spPr>
          <a:xfrm rot="5400000">
            <a:off x="5450854" y="46483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9573</a:t>
            </a:r>
            <a:endParaRPr lang="ko-KR" alt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5313053" y="406731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9574</a:t>
            </a:r>
            <a:endParaRPr lang="ko-KR" altLang="en-US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5462799" y="315986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9576</a:t>
            </a:r>
            <a:endParaRPr lang="ko-KR" altLang="en-US" dirty="0"/>
          </a:p>
        </p:txBody>
      </p:sp>
      <p:sp>
        <p:nvSpPr>
          <p:cNvPr id="55" name="TextBox 54"/>
          <p:cNvSpPr txBox="1"/>
          <p:nvPr/>
        </p:nvSpPr>
        <p:spPr>
          <a:xfrm rot="5400000">
            <a:off x="4497516" y="316182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9579</a:t>
            </a:r>
            <a:endParaRPr lang="ko-KR" altLang="en-US" dirty="0"/>
          </a:p>
        </p:txBody>
      </p:sp>
      <p:sp>
        <p:nvSpPr>
          <p:cNvPr id="56" name="TextBox 55"/>
          <p:cNvSpPr txBox="1"/>
          <p:nvPr/>
        </p:nvSpPr>
        <p:spPr>
          <a:xfrm>
            <a:off x="5327947" y="376476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9575</a:t>
            </a:r>
            <a:endParaRPr lang="ko-KR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4658389" y="377367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9580</a:t>
            </a:r>
            <a:endParaRPr lang="ko-KR" alt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4658456" y="406910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9581</a:t>
            </a:r>
            <a:endParaRPr lang="ko-KR" altLang="en-US" dirty="0"/>
          </a:p>
        </p:txBody>
      </p:sp>
      <p:sp>
        <p:nvSpPr>
          <p:cNvPr id="59" name="TextBox 58"/>
          <p:cNvSpPr txBox="1"/>
          <p:nvPr/>
        </p:nvSpPr>
        <p:spPr>
          <a:xfrm rot="5400000">
            <a:off x="3274281" y="4668617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9582</a:t>
            </a:r>
            <a:endParaRPr lang="ko-KR" altLang="en-US" dirty="0"/>
          </a:p>
        </p:txBody>
      </p:sp>
      <p:sp>
        <p:nvSpPr>
          <p:cNvPr id="60" name="TextBox 59"/>
          <p:cNvSpPr txBox="1"/>
          <p:nvPr/>
        </p:nvSpPr>
        <p:spPr>
          <a:xfrm rot="5400000">
            <a:off x="2292572" y="46686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9585</a:t>
            </a:r>
            <a:endParaRPr lang="ko-KR" altLang="en-US" dirty="0"/>
          </a:p>
        </p:txBody>
      </p:sp>
      <p:sp>
        <p:nvSpPr>
          <p:cNvPr id="62" name="TextBox 61"/>
          <p:cNvSpPr txBox="1"/>
          <p:nvPr/>
        </p:nvSpPr>
        <p:spPr>
          <a:xfrm rot="5400000">
            <a:off x="913041" y="466861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9589</a:t>
            </a:r>
            <a:endParaRPr lang="ko-KR" altLang="en-US" dirty="0"/>
          </a:p>
        </p:txBody>
      </p:sp>
      <p:cxnSp>
        <p:nvCxnSpPr>
          <p:cNvPr id="63" name="직선 화살표 연결선 62"/>
          <p:cNvCxnSpPr/>
          <p:nvPr/>
        </p:nvCxnSpPr>
        <p:spPr>
          <a:xfrm flipV="1">
            <a:off x="342462" y="3916682"/>
            <a:ext cx="1463040" cy="174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꺾인 연결선 63"/>
          <p:cNvCxnSpPr/>
          <p:nvPr/>
        </p:nvCxnSpPr>
        <p:spPr>
          <a:xfrm flipV="1">
            <a:off x="3965264" y="2426392"/>
            <a:ext cx="1079863" cy="644156"/>
          </a:xfrm>
          <a:prstGeom prst="bentConnector3">
            <a:avLst>
              <a:gd name="adj1" fmla="val 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/>
          <p:nvPr/>
        </p:nvCxnSpPr>
        <p:spPr>
          <a:xfrm>
            <a:off x="6669183" y="4527272"/>
            <a:ext cx="886426" cy="735543"/>
          </a:xfrm>
          <a:prstGeom prst="bentConnector3">
            <a:avLst>
              <a:gd name="adj1" fmla="val -1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/>
          <p:nvPr/>
        </p:nvCxnSpPr>
        <p:spPr>
          <a:xfrm flipH="1">
            <a:off x="6663435" y="5841261"/>
            <a:ext cx="1077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꺾인 연결선 66"/>
          <p:cNvCxnSpPr/>
          <p:nvPr/>
        </p:nvCxnSpPr>
        <p:spPr>
          <a:xfrm flipV="1">
            <a:off x="4126424" y="5253458"/>
            <a:ext cx="675776" cy="587803"/>
          </a:xfrm>
          <a:prstGeom prst="bentConnector3">
            <a:avLst>
              <a:gd name="adj1" fmla="val 103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꺾인 연결선 67"/>
          <p:cNvCxnSpPr/>
          <p:nvPr/>
        </p:nvCxnSpPr>
        <p:spPr>
          <a:xfrm rot="10800000">
            <a:off x="5344752" y="2950612"/>
            <a:ext cx="724134" cy="662879"/>
          </a:xfrm>
          <a:prstGeom prst="bentConnector3">
            <a:avLst>
              <a:gd name="adj1" fmla="val 6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꺾인 연결선 68"/>
          <p:cNvCxnSpPr/>
          <p:nvPr/>
        </p:nvCxnSpPr>
        <p:spPr>
          <a:xfrm rot="10800000" flipV="1">
            <a:off x="3569498" y="3793358"/>
            <a:ext cx="940252" cy="665427"/>
          </a:xfrm>
          <a:prstGeom prst="bentConnector3">
            <a:avLst>
              <a:gd name="adj1" fmla="val -1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6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424" y="1359206"/>
            <a:ext cx="8138975" cy="5498794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393497" y="237904"/>
            <a:ext cx="29532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[ LGM Serial Number ]</a:t>
            </a:r>
            <a:endParaRPr lang="ko-KR" altLang="en-US" sz="2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9837943" y="1304704"/>
            <a:ext cx="9797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SCM 3</a:t>
            </a:r>
            <a:endParaRPr lang="ko-KR" altLang="en-US" sz="2000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8836866" y="2099194"/>
            <a:ext cx="29587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 smtClean="0"/>
              <a:t>LGM 3239 ~ 3259 (21)</a:t>
            </a:r>
            <a:endParaRPr lang="ko-KR" altLang="en-US" sz="2000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321576" y="3700646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3239</a:t>
            </a:r>
            <a:endParaRPr lang="ko-KR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245796" y="37076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3240</a:t>
            </a:r>
            <a:endParaRPr lang="ko-KR" alt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2098430" y="37076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3241</a:t>
            </a:r>
            <a:endParaRPr lang="ko-KR" altLang="en-US" dirty="0"/>
          </a:p>
        </p:txBody>
      </p:sp>
      <p:sp>
        <p:nvSpPr>
          <p:cNvPr id="64" name="TextBox 63"/>
          <p:cNvSpPr txBox="1"/>
          <p:nvPr/>
        </p:nvSpPr>
        <p:spPr>
          <a:xfrm>
            <a:off x="2982028" y="36979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3242</a:t>
            </a:r>
            <a:endParaRPr lang="ko-KR" altLang="en-US" dirty="0"/>
          </a:p>
        </p:txBody>
      </p:sp>
      <p:sp>
        <p:nvSpPr>
          <p:cNvPr id="65" name="TextBox 64"/>
          <p:cNvSpPr txBox="1"/>
          <p:nvPr/>
        </p:nvSpPr>
        <p:spPr>
          <a:xfrm>
            <a:off x="4041063" y="22218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3243</a:t>
            </a:r>
            <a:endParaRPr lang="ko-KR" altLang="en-US" dirty="0"/>
          </a:p>
        </p:txBody>
      </p:sp>
      <p:sp>
        <p:nvSpPr>
          <p:cNvPr id="66" name="TextBox 65"/>
          <p:cNvSpPr txBox="1"/>
          <p:nvPr/>
        </p:nvSpPr>
        <p:spPr>
          <a:xfrm>
            <a:off x="5007052" y="22218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3244</a:t>
            </a:r>
            <a:endParaRPr lang="ko-KR" altLang="en-US" dirty="0"/>
          </a:p>
        </p:txBody>
      </p:sp>
      <p:sp>
        <p:nvSpPr>
          <p:cNvPr id="67" name="TextBox 66"/>
          <p:cNvSpPr txBox="1"/>
          <p:nvPr/>
        </p:nvSpPr>
        <p:spPr>
          <a:xfrm>
            <a:off x="5889503" y="2221880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3245</a:t>
            </a:r>
            <a:endParaRPr lang="ko-KR" altLang="en-US" dirty="0"/>
          </a:p>
        </p:txBody>
      </p:sp>
      <p:sp>
        <p:nvSpPr>
          <p:cNvPr id="68" name="TextBox 67"/>
          <p:cNvSpPr txBox="1"/>
          <p:nvPr/>
        </p:nvSpPr>
        <p:spPr>
          <a:xfrm>
            <a:off x="6922657" y="509570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3248</a:t>
            </a:r>
            <a:endParaRPr lang="ko-KR" alt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018450" y="56791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3249</a:t>
            </a:r>
            <a:endParaRPr lang="ko-KR" altLang="en-US" dirty="0"/>
          </a:p>
        </p:txBody>
      </p:sp>
      <p:sp>
        <p:nvSpPr>
          <p:cNvPr id="70" name="TextBox 69"/>
          <p:cNvSpPr txBox="1"/>
          <p:nvPr/>
        </p:nvSpPr>
        <p:spPr>
          <a:xfrm>
            <a:off x="5985535" y="56791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3250</a:t>
            </a:r>
            <a:endParaRPr lang="ko-KR" alt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5007051" y="56791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3251</a:t>
            </a:r>
            <a:endParaRPr lang="ko-KR" alt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4056706" y="567918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3252</a:t>
            </a:r>
            <a:endParaRPr lang="ko-KR" alt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996568" y="513392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3253</a:t>
            </a:r>
            <a:endParaRPr lang="ko-KR" altLang="en-US" dirty="0"/>
          </a:p>
        </p:txBody>
      </p:sp>
      <p:sp>
        <p:nvSpPr>
          <p:cNvPr id="74" name="TextBox 73"/>
          <p:cNvSpPr txBox="1"/>
          <p:nvPr/>
        </p:nvSpPr>
        <p:spPr>
          <a:xfrm>
            <a:off x="4994794" y="276714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3255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015088" y="427710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3257</a:t>
            </a:r>
            <a:endParaRPr lang="ko-KR" alt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2098430" y="427710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3258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1244022" y="427710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3259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 rot="16200000">
            <a:off x="6331143" y="29236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3246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 rot="16200000">
            <a:off x="6331143" y="389234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3247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 rot="16200000">
            <a:off x="5728562" y="3923936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3254</a:t>
            </a:r>
            <a:endParaRPr lang="ko-KR" altLang="en-US" dirty="0"/>
          </a:p>
        </p:txBody>
      </p:sp>
      <p:sp>
        <p:nvSpPr>
          <p:cNvPr id="82" name="TextBox 81"/>
          <p:cNvSpPr txBox="1"/>
          <p:nvPr/>
        </p:nvSpPr>
        <p:spPr>
          <a:xfrm rot="16200000">
            <a:off x="4217648" y="3950531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3256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0295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전광판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19907" y="1790280"/>
            <a:ext cx="373966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078523" y="1848895"/>
            <a:ext cx="679938" cy="644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021015" y="1846399"/>
            <a:ext cx="679938" cy="644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89062" y="1809585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&lt;-&lt;-</a:t>
            </a:r>
            <a:endParaRPr lang="ko-KR" alt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257109" y="1823424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2F</a:t>
            </a:r>
            <a:endParaRPr lang="ko-KR" altLang="en-US" b="1" dirty="0"/>
          </a:p>
        </p:txBody>
      </p:sp>
      <p:sp>
        <p:nvSpPr>
          <p:cNvPr id="9" name="직사각형 8"/>
          <p:cNvSpPr/>
          <p:nvPr/>
        </p:nvSpPr>
        <p:spPr>
          <a:xfrm>
            <a:off x="990600" y="2775019"/>
            <a:ext cx="373966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049216" y="2833634"/>
            <a:ext cx="679938" cy="644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3991708" y="2831138"/>
            <a:ext cx="679938" cy="644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066770" y="2831138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&lt;-&lt;-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4261410" y="2818558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3F</a:t>
            </a:r>
            <a:endParaRPr lang="ko-KR" altLang="en-US" b="1" dirty="0"/>
          </a:p>
        </p:txBody>
      </p:sp>
      <p:sp>
        <p:nvSpPr>
          <p:cNvPr id="14" name="직사각형 13"/>
          <p:cNvSpPr/>
          <p:nvPr/>
        </p:nvSpPr>
        <p:spPr>
          <a:xfrm>
            <a:off x="1019907" y="3759758"/>
            <a:ext cx="3739661" cy="762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078523" y="3818373"/>
            <a:ext cx="679938" cy="644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4021015" y="3815877"/>
            <a:ext cx="679938" cy="644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1094946" y="3803297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&lt;-&lt;-</a:t>
            </a:r>
            <a:endParaRPr lang="ko-KR" altLang="en-US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290717" y="380329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4F</a:t>
            </a:r>
            <a:endParaRPr lang="ko-KR" altLang="en-US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328266" y="1984117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357667" y="2968856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328266" y="3953595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층</a:t>
            </a:r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7233209" y="1104123"/>
            <a:ext cx="2532185" cy="449254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7315270" y="1186184"/>
            <a:ext cx="2391508" cy="14452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7315270" y="2732535"/>
            <a:ext cx="961293" cy="53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/>
          <p:cNvSpPr/>
          <p:nvPr/>
        </p:nvSpPr>
        <p:spPr>
          <a:xfrm>
            <a:off x="7315270" y="3335268"/>
            <a:ext cx="961293" cy="53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/>
          <p:cNvSpPr/>
          <p:nvPr/>
        </p:nvSpPr>
        <p:spPr>
          <a:xfrm>
            <a:off x="7326992" y="3938051"/>
            <a:ext cx="949571" cy="53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7326992" y="4540784"/>
            <a:ext cx="949571" cy="53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8358625" y="2732535"/>
            <a:ext cx="1348154" cy="53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8358625" y="3335268"/>
            <a:ext cx="1348154" cy="53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/>
          <p:cNvSpPr/>
          <p:nvPr/>
        </p:nvSpPr>
        <p:spPr>
          <a:xfrm>
            <a:off x="8358625" y="3950675"/>
            <a:ext cx="1348154" cy="53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/>
          <p:cNvSpPr/>
          <p:nvPr/>
        </p:nvSpPr>
        <p:spPr>
          <a:xfrm>
            <a:off x="8346901" y="4558053"/>
            <a:ext cx="1348154" cy="53553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7422556" y="4454609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1F</a:t>
            </a:r>
            <a:endParaRPr lang="ko-KR" altLang="en-US" sz="4000" dirty="0"/>
          </a:p>
        </p:txBody>
      </p:sp>
      <p:sp>
        <p:nvSpPr>
          <p:cNvPr id="33" name="TextBox 32"/>
          <p:cNvSpPr txBox="1"/>
          <p:nvPr/>
        </p:nvSpPr>
        <p:spPr>
          <a:xfrm>
            <a:off x="7422555" y="3844562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</a:t>
            </a:r>
            <a:r>
              <a:rPr lang="en-US" altLang="ko-KR" sz="4000" dirty="0" smtClean="0"/>
              <a:t>F</a:t>
            </a:r>
            <a:endParaRPr lang="ko-KR" altLang="en-US" sz="4000" dirty="0"/>
          </a:p>
        </p:txBody>
      </p:sp>
      <p:sp>
        <p:nvSpPr>
          <p:cNvPr id="34" name="TextBox 33"/>
          <p:cNvSpPr txBox="1"/>
          <p:nvPr/>
        </p:nvSpPr>
        <p:spPr>
          <a:xfrm>
            <a:off x="7444296" y="3249093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3</a:t>
            </a:r>
            <a:r>
              <a:rPr lang="en-US" altLang="ko-KR" sz="4000" dirty="0" smtClean="0"/>
              <a:t>F</a:t>
            </a:r>
            <a:endParaRPr lang="ko-KR" altLang="en-US" sz="4000" dirty="0"/>
          </a:p>
        </p:txBody>
      </p:sp>
      <p:sp>
        <p:nvSpPr>
          <p:cNvPr id="35" name="TextBox 34"/>
          <p:cNvSpPr txBox="1"/>
          <p:nvPr/>
        </p:nvSpPr>
        <p:spPr>
          <a:xfrm>
            <a:off x="7422555" y="2627382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4</a:t>
            </a:r>
            <a:r>
              <a:rPr lang="en-US" altLang="ko-KR" sz="4000" dirty="0" smtClean="0"/>
              <a:t>F</a:t>
            </a:r>
            <a:endParaRPr lang="ko-KR" altLang="en-US" sz="4000" dirty="0"/>
          </a:p>
        </p:txBody>
      </p:sp>
      <p:sp>
        <p:nvSpPr>
          <p:cNvPr id="36" name="TextBox 35"/>
          <p:cNvSpPr txBox="1"/>
          <p:nvPr/>
        </p:nvSpPr>
        <p:spPr>
          <a:xfrm>
            <a:off x="2535739" y="183523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1F</a:t>
            </a:r>
            <a:endParaRPr lang="ko-KR" altLang="en-US" sz="4000" dirty="0"/>
          </a:p>
        </p:txBody>
      </p:sp>
      <p:sp>
        <p:nvSpPr>
          <p:cNvPr id="37" name="TextBox 36"/>
          <p:cNvSpPr txBox="1"/>
          <p:nvPr/>
        </p:nvSpPr>
        <p:spPr>
          <a:xfrm>
            <a:off x="2535739" y="280207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2</a:t>
            </a:r>
            <a:r>
              <a:rPr lang="en-US" altLang="ko-KR" sz="4000" dirty="0" smtClean="0"/>
              <a:t>F</a:t>
            </a:r>
            <a:endParaRPr lang="ko-KR" altLang="en-US" sz="4000" dirty="0"/>
          </a:p>
        </p:txBody>
      </p:sp>
      <p:sp>
        <p:nvSpPr>
          <p:cNvPr id="38" name="TextBox 37"/>
          <p:cNvSpPr txBox="1"/>
          <p:nvPr/>
        </p:nvSpPr>
        <p:spPr>
          <a:xfrm>
            <a:off x="2500606" y="3778326"/>
            <a:ext cx="7232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 smtClean="0"/>
              <a:t>3F</a:t>
            </a:r>
            <a:endParaRPr lang="ko-KR" altLang="en-US" sz="4000" dirty="0"/>
          </a:p>
        </p:txBody>
      </p:sp>
      <p:sp>
        <p:nvSpPr>
          <p:cNvPr id="39" name="TextBox 38"/>
          <p:cNvSpPr txBox="1"/>
          <p:nvPr/>
        </p:nvSpPr>
        <p:spPr>
          <a:xfrm>
            <a:off x="4248480" y="2145106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23</a:t>
            </a:r>
            <a:endParaRPr lang="ko-KR" alt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1296022" y="2110040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2F</a:t>
            </a:r>
            <a:endParaRPr lang="ko-KR" alt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4257911" y="317770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33</a:t>
            </a:r>
            <a:endParaRPr lang="ko-KR" alt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1296022" y="312198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F</a:t>
            </a:r>
            <a:endParaRPr lang="ko-KR" alt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1321319" y="4123118"/>
            <a:ext cx="426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4F</a:t>
            </a:r>
            <a:endParaRPr lang="ko-KR" altLang="en-US" dirty="0"/>
          </a:p>
        </p:txBody>
      </p:sp>
      <p:sp>
        <p:nvSpPr>
          <p:cNvPr id="44" name="TextBox 43"/>
          <p:cNvSpPr txBox="1"/>
          <p:nvPr/>
        </p:nvSpPr>
        <p:spPr>
          <a:xfrm>
            <a:off x="4293035" y="415069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1544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5685692" y="902677"/>
            <a:ext cx="1184031" cy="565052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5756030" y="973015"/>
            <a:ext cx="1043354" cy="937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6197840" y="902677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2F</a:t>
            </a:r>
            <a:endParaRPr lang="ko-KR" altLang="en-US" sz="32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6197840" y="1340913"/>
            <a:ext cx="6591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 smtClean="0"/>
              <a:t>23</a:t>
            </a:r>
            <a:endParaRPr lang="ko-KR" altLang="en-US" sz="3200" b="1" dirty="0"/>
          </a:p>
        </p:txBody>
      </p:sp>
      <p:sp>
        <p:nvSpPr>
          <p:cNvPr id="9" name="직사각형 8"/>
          <p:cNvSpPr/>
          <p:nvPr/>
        </p:nvSpPr>
        <p:spPr>
          <a:xfrm>
            <a:off x="5756030" y="2004647"/>
            <a:ext cx="1043354" cy="4454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61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2443</TotalTime>
  <Words>270</Words>
  <Application>Microsoft Office PowerPoint</Application>
  <PresentationFormat>와이드스크린</PresentationFormat>
  <Paragraphs>189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천안 순천향대학병원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전광판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천안 순천향대학병원</dc:title>
  <dc:creator>MINYOUNG EOM</dc:creator>
  <cp:lastModifiedBy>MINYOUNG EOM</cp:lastModifiedBy>
  <cp:revision>14</cp:revision>
  <dcterms:created xsi:type="dcterms:W3CDTF">2018-04-06T06:04:29Z</dcterms:created>
  <dcterms:modified xsi:type="dcterms:W3CDTF">2018-04-11T21:29:15Z</dcterms:modified>
</cp:coreProperties>
</file>