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1F7C-C792-497C-9271-A492300BDB4B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천안 순천향대학병원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SCM – USM – LGM 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4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1933303" y="3152503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773680" y="3152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429390" y="3160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4056350" y="3141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4425543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03669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977627" y="178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48056" y="17843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45044" y="23146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45043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9439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5043" y="39707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7184101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808645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875316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693043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97762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403669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186178" y="44252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128079" y="44328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7625" y="3905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7625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47119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29356" y="3902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049899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3098286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801314" y="450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31510" y="2114611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9421 </a:t>
            </a:r>
            <a:r>
              <a:rPr lang="en-US" altLang="ko-KR" sz="2000" b="1" smtClean="0"/>
              <a:t>~ 9471 (51)</a:t>
            </a:r>
            <a:endParaRPr lang="ko-KR" altLang="en-US" sz="20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255520" y="3788229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4796807" y="2434516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7199079" y="4368387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076898" y="5547360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flipV="1">
            <a:off x="5695598" y="5069253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0800000">
            <a:off x="5975367" y="290672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10800000" flipV="1">
            <a:off x="4267829" y="3601386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921" y="360138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6383797" y="3440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4913054" y="3471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926419" y="282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8440" y="2147389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2838 ~ 2854 (17)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3619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1466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6926418" y="3759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2844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13053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3796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046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764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65341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42232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87648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81466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13619" y="4110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5772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9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80393" y="2050422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9472 ~ 9530 (59)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5400000">
            <a:off x="232555" y="3059725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1055929" y="3059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2109254" y="30597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9477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510790" y="30356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912008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009209" y="15201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402580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0859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60858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1612" y="3935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972991" y="44842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611699" y="4478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9498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717574" y="5969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9499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715250" y="59930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638667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9505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662440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9508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055545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824542" y="44906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739087" y="4480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62393" y="39367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756476" y="30446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9517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766170" y="3052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56985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9516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48532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67599" y="39315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530747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481509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724021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1055928" y="45994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9530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8162" y="3733190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4257615" y="2227174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992089" y="4394223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867788" y="5781259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332271" y="5184747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642854" y="2778016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849661" y="3652367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67776" y="2116611"/>
            <a:ext cx="294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2855 ~ 2857 (3)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3221 ~ 3238 (18)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1997" y="3556021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78413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60619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2184" y="35560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9639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42496" y="19319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3223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60296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3224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6666863" y="27154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35805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84154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31296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3229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38593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76360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666862" y="3776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3226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6085125" y="37682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468783" y="3765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3235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73204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73204" y="2581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3234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0218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3236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0063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3237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397014" y="4122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745180" y="144078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48293" y="2226337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9531 ~ 9589 (59)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37692" y="3220334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3042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961404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330250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699582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4706657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049008" y="1801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15250" y="2407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0823" y="33682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71569" y="4077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615303" y="46197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45522" y="4596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9557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316917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9558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369642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35254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4451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9567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781480" y="6056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9569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497515" y="46484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0854" y="464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13053" y="4067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9574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462799" y="31598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497516" y="31618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9579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27947" y="376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9575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8389" y="3773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58456" y="4069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274281" y="466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292572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13041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9589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42462" y="3916682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3965264" y="2426392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669183" y="4527272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3435" y="5841261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126424" y="5253458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344752" y="295061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569498" y="3793358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36866" y="2099194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3239 ~ 3259 (21)</a:t>
            </a:r>
            <a:endParaRPr lang="ko-KR" alt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21576" y="370064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3239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45796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98430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82028" y="36979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4106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07052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8950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22657" y="5095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3248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18450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3249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5535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07051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56706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96568" y="51339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3253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94794" y="27671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3255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15088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3257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98430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3258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244022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3259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6331143" y="2923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3246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6331143" y="3892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3247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5728562" y="3923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4217648" y="39505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29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전광판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907" y="1790280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8523" y="1848895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1015" y="1846399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9062" y="18095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57109" y="182342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2F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90600" y="2775019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9216" y="2833634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91708" y="2831138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770" y="28311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1410" y="281855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3F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019907" y="3759758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8523" y="3818373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1015" y="3815877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94946" y="38032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90717" y="38032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4F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8266" y="19841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667" y="29688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266" y="39535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33209" y="1104123"/>
            <a:ext cx="2532185" cy="4492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15270" y="1186184"/>
            <a:ext cx="2391508" cy="144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15270" y="2732535"/>
            <a:ext cx="961293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15270" y="3335268"/>
            <a:ext cx="961293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26992" y="3938051"/>
            <a:ext cx="949571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26992" y="4540784"/>
            <a:ext cx="949571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58625" y="2732535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58625" y="3335268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58625" y="3950675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46901" y="4558053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2556" y="4454609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1F</a:t>
            </a:r>
            <a:endParaRPr lang="ko-KR" alt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22555" y="384456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7444296" y="324909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422555" y="262738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5739" y="183523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1F</a:t>
            </a:r>
            <a:endParaRPr lang="ko-KR" alt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2535739" y="280207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00606" y="377832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3F</a:t>
            </a:r>
            <a:endParaRPr lang="ko-KR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48480" y="2145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96022" y="21100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7911" y="31777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6022" y="31219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21319" y="41231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4F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93035" y="41506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268</Words>
  <Application>Microsoft Office PowerPoint</Application>
  <PresentationFormat>와이드스크린</PresentationFormat>
  <Paragraphs>187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천안 순천향대학병원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전광판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천안 순천향대학병원</dc:title>
  <dc:creator>MINYOUNG EOM</dc:creator>
  <cp:lastModifiedBy>MINYOUNG EOM</cp:lastModifiedBy>
  <cp:revision>10</cp:revision>
  <dcterms:created xsi:type="dcterms:W3CDTF">2018-04-06T06:04:29Z</dcterms:created>
  <dcterms:modified xsi:type="dcterms:W3CDTF">2018-04-10T06:57:53Z</dcterms:modified>
</cp:coreProperties>
</file>