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2" r:id="rId5"/>
    <p:sldId id="271" r:id="rId6"/>
    <p:sldId id="257" r:id="rId7"/>
    <p:sldId id="270" r:id="rId8"/>
    <p:sldId id="267" r:id="rId9"/>
    <p:sldId id="269" r:id="rId10"/>
    <p:sldId id="266" r:id="rId11"/>
    <p:sldId id="26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3"/>
            <p14:sldId id="264"/>
            <p14:sldId id="272"/>
            <p14:sldId id="271"/>
            <p14:sldId id="257"/>
            <p14:sldId id="270"/>
            <p14:sldId id="267"/>
            <p14:sldId id="269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0594-A420-4E12-88D4-F36D5C213A82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91F2-9111-4AD0-BF88-531CF40C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91F2-9111-4AD0-BF88-531CF40CCC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91F2-9111-4AD0-BF88-531CF40CCC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부산 </a:t>
            </a:r>
            <a:r>
              <a:rPr lang="en-US" altLang="ko-KR" dirty="0" smtClean="0"/>
              <a:t>w</a:t>
            </a:r>
            <a:r>
              <a:rPr lang="ko-KR" altLang="en-US" dirty="0" smtClean="0"/>
              <a:t>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USM_LGM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22" t="49890" r="3977" b="-2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0672" y="62179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5525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97352" y="9936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5527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4439" y="11825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5295" y="1525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5530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42130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838698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12920" y="7864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05260" y="995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5543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02479" y="11404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5544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46533" y="11404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5545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55644" y="772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5546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5643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27285" y="3996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8698" y="4162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5552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2293184">
            <a:off x="7589521" y="4504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258051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78365" y="36122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5553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669952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5555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20117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5556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2672" y="9865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668146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95729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845202" y="16650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87630" y="16483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16935" y="204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5567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21245" y="2646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5570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617658" y="26130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80803" y="26204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5573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19051" y="312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5596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15424" y="3326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5595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15424" y="35364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5594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3534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5590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19051" y="457221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5589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13533" y="477762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5588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8145" y="355171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68145" y="43296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5374" y="45886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68145" y="47740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27027" y="496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91391" y="26465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91391" y="32751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5577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91391" y="35364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99442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5582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399442" y="45722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5583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11286" y="477403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5584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23130" y="508336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23130" y="546031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5587</a:t>
            </a:r>
            <a:endParaRPr lang="ko-KR" altLang="en-US" sz="14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983694" y="271746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344561" y="5020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6607913" y="21438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593234" y="134661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508159" y="1525344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32483" y="194499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674598" y="306765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200762" y="448194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230063" y="442941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2264" y="295431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492178" y="32751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92178" y="36314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489242" y="43108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5611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7354251" y="47196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5612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7534083" y="48262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8170597" y="4826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150458" y="4605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57851" y="42278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971943" y="42270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966803" y="48463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0262221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5626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10426555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5627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397212" y="46358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396169" y="42227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393553" y="33124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5631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393552" y="29137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0281359" y="2590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031024" y="25847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8449011">
            <a:off x="9708609" y="23119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8449011">
            <a:off x="9507838" y="21488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8449011">
            <a:off x="8574714" y="14193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8449011">
            <a:off x="8269599" y="11644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6031759" y="57520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5640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6292510" y="57685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6895729" y="57591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7509984" y="57591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8172441" y="57479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8779397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9403493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0031024" y="5768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55120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1234771" y="54556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1234771" y="48262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234771" y="393923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5670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72169" y="32795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5674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245334" y="2637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5677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234771" y="17951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234770" y="1210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45334" y="374949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380383">
            <a:off x="10457181" y="121439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380383">
            <a:off x="10438043" y="14671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18383398">
            <a:off x="10400758" y="18453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5687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8383398">
            <a:off x="10232995" y="16969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5688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18383398">
            <a:off x="9747166" y="129242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8383398">
            <a:off x="9255089" y="9645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383398">
            <a:off x="9068378" y="786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5693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5508" y="4872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5694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625508" y="1552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5695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8941978" y="3333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9403492" y="3144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5699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9583946" y="3254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5700</a:t>
            </a:r>
            <a:endParaRPr lang="ko-KR" altLang="en-US" sz="1400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6483731" y="562169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1263141" y="513693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3745162" y="75120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3833627" y="174167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934659" y="85158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4233738" y="156554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3897644" y="51511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4233738" y="25856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8063759" y="310332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834807" y="525899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9702098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9990838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0930769" y="449885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0935341" y="304847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10080201" y="2120316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10111057" y="1897808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9265718" y="18647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9863" y="40572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22" t="49890" r="3977" b="-2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5709276" y="280704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23578" y="55657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206816" y="52256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802428" y="98602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601936" y="1924682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638835" y="21927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802428" y="278457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575612" y="4478996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004264" y="439334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3344900" y="79062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1940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3343094" y="13250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1939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491085" y="16210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1938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016520" y="16210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1937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637105" y="161690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1936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759091" y="6325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534245" y="8694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3628111" y="5686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1943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482891" y="1332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1944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010072" y="11903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1945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10531" y="6583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1946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8921" y="11778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1947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6794" y="15236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1948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6005832" y="23299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1949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788920" y="29308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1950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670313" y="29743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1956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670313" y="38941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678912" y="46723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1958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5678911" y="52436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1959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957554" y="46673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1953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5957554" y="39023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1954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5957554" y="32395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1955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898566" y="39023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1951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6881418" y="46673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1952</a:t>
            </a:r>
            <a:endParaRPr lang="ko-KR" altLang="en-US" sz="1400" b="1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423046" y="72542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3634564" y="194904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4674315" y="85232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4123980" y="51386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4471275" y="47580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8063759" y="310332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H="1">
            <a:off x="8025006" y="498016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9372473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286522" y="434877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10711485" y="434464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589633" y="307244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9757686" y="2398390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6200000">
            <a:off x="7163960" y="330281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1978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7185152" y="40244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1979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7663873" y="510662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1980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8369239" y="51220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1981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9411519" y="44256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9682135" y="45588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1983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10630130" y="44657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1984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10630088" y="316171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2271188">
            <a:off x="10049459" y="22627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1986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2271188">
            <a:off x="8616349" y="113436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1987</a:t>
            </a:r>
            <a:endParaRPr lang="ko-KR" altLang="en-US" sz="1400" b="1" dirty="0"/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6344961" y="598600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1595405" y="51691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344961" y="552001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1960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7096697" y="55146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1961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724282" y="55146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1962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369239" y="55017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1963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8970686" y="54961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1964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587170" y="55017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1965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10322863" y="54953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1966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11016057" y="52758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1967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10999483" y="45455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1968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11016056" y="37713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1969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10999482" y="31044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1970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1003309" y="23524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1971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10991598" y="15349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1972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2271188">
            <a:off x="9991361" y="179456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1973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2271188">
            <a:off x="9504593" y="14404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1974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2271188">
            <a:off x="9027848" y="106367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1975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8871990" y="802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1976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9504592" y="741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1977</a:t>
            </a:r>
            <a:endParaRPr lang="ko-KR" altLang="en-US" sz="1400" b="1" dirty="0"/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10133473" y="1536921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 flipH="1">
            <a:off x="9179167" y="448595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079863" y="405727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3769" y="53961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5321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45081" y="46981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85" y="42530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5326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41985" y="3247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5331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23697" y="26325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5334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26649" y="18188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748113" y="12326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5342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8560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99153" y="18172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73745" y="17806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5346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73744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67490" y="1773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89017" y="12219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5350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885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5354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5884" y="608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5123503" y="271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5376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435915" y="2717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350289" y="2639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557448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5370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2787637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1998567" y="271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207065" y="271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77285" y="5470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5377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196654" y="11230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5378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4356744" y="11686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4352784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5383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852738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837511" y="11791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5379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62060" y="14746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5382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31651" y="20516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331651" y="2224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98126" y="29711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991399" y="26282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315225" y="26112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15224" y="35013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5395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15223" y="36479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5396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4623002" y="3664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15726" y="35721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44060">
            <a:off x="4903623" y="3191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5399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844060">
            <a:off x="5013412" y="30509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5263798" y="28259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528700">
            <a:off x="5851316" y="31311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528700">
            <a:off x="5985513" y="3406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5403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5516334" y="4463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123503" y="4463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5406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830168" y="44472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5407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641313" y="44435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5408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33029" y="44986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340589" y="4801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4661837" y="492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5120253" y="49153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5414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5513084" y="4911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5416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5927827" y="4766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5417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775802" y="47994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7190545" y="48159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5422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351227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5423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9163222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5426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9639798" y="48159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9639797" y="41907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9157607" y="41979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5432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841531" y="4361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8356842" y="43669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520605" y="4486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5429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941452" y="32820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5436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4602756" flipV="1">
            <a:off x="8549991" y="2777498"/>
            <a:ext cx="67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5437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105885" y="30376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112696" y="32033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9252720" y="35013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633650" y="348840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5442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599287" y="31915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5443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599286" y="30138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5444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8975953">
            <a:off x="9633650" y="26908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8975953">
            <a:off x="9013991" y="24957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5448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18975953">
            <a:off x="8775157" y="23234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5449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18975953">
            <a:off x="8380721" y="20819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5451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18975953">
            <a:off x="7253365" y="14615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5452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18975953">
            <a:off x="6889857" y="12326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5453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1835413">
            <a:off x="6701759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5454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1835413">
            <a:off x="6775801" y="4549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5455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18975953">
            <a:off x="7170839" y="44360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5456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8975953">
            <a:off x="7487444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5458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8975953">
            <a:off x="7846351" y="73444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18975953">
            <a:off x="8226736" y="9850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5461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8975953">
            <a:off x="8560290" y="12146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5462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224843" y="168296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5463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587550" y="17860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5464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611011" y="9960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5468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587549" y="6139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9587548" y="4095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617834" y="1623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65084" y="184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0765083" y="4256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0769333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65082" y="205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1900" y="28599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751044" y="3518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5489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0765081" y="4207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0760724" y="500590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769333" y="5383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5498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9957325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9647390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5500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8811972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5503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8007521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5506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7240964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5509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6419745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5512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5598526" y="57343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5515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4815725" y="56997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5518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4052133" y="5727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5521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5400000">
            <a:off x="3793510" y="572777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5522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58623" y="717761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37053" y="5214540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87331" y="4118915"/>
            <a:ext cx="1293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USM</a:t>
            </a:r>
            <a:endParaRPr lang="en-US" altLang="ko-KR" sz="4000" dirty="0"/>
          </a:p>
          <a:p>
            <a:r>
              <a:rPr lang="en-US" altLang="ko-KR" sz="4000" dirty="0" smtClean="0"/>
              <a:t>(B3)</a:t>
            </a:r>
          </a:p>
        </p:txBody>
      </p:sp>
    </p:spTree>
    <p:extLst>
      <p:ext uri="{BB962C8B-B14F-4D97-AF65-F5344CB8AC3E}">
        <p14:creationId xmlns:p14="http://schemas.microsoft.com/office/powerpoint/2010/main" val="27806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90040" y="5342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40615" y="544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353444" y="9313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1880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23400" y="5516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1883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38714" y="20421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1888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08748" y="9066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07339" y="554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766763" y="1512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1879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982717" y="15517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717091" y="5569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20871" y="5503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5035546" y="2154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1889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356447" y="15349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2700723">
            <a:off x="5586244" y="34949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552473" y="30376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552473" y="235950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568962" y="1529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1876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055811" y="31352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1891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63971" y="2305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1890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750497" y="38576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1893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555222" y="51973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3555222" y="46253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3535487" y="388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4062622" y="35858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4069575" y="46461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1898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10387620" y="6214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0405675" y="51019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10395901" y="444150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1926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10395901" y="37229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10383860" y="3112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10387619" y="23776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10395901" y="1531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596379" y="50633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1903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344718" y="428169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1896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8896614" y="3120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1910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448850" y="36345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7852055">
            <a:off x="8292056" y="31766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1911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900009" y="6378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1920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9900009" y="30778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1909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900009" y="15276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1919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50496" y="42822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1897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775644" y="50606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44718" y="50583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88161" y="505452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94567" y="50434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1902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953038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597926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407689" y="54065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172628" y="539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013210" y="53961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5489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823399" y="54335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2781" y="54087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565238" y="53800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5498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67071" y="864756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451360" y="5716568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 rot="18389626">
            <a:off x="5121066" y="32006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1894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719991">
            <a:off x="9485811" y="24113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1913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719991">
            <a:off x="8760789" y="20003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1914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719991">
            <a:off x="7485714" y="12556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1915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8035784">
            <a:off x="6910059" y="6839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1916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719991">
            <a:off x="7293774" y="7140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1917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719991">
            <a:off x="7868413" y="1045963"/>
            <a:ext cx="64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1918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9398035" y="5050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1904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385551" y="39186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1906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8579446" y="40725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1907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9555665">
            <a:off x="8636384" y="28529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687331" y="4118915"/>
            <a:ext cx="1244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LGM</a:t>
            </a:r>
          </a:p>
          <a:p>
            <a:r>
              <a:rPr lang="en-US" altLang="ko-KR" sz="4000" dirty="0" smtClean="0"/>
              <a:t>(B3)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42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398" b="35334"/>
          <a:stretch/>
        </p:blipFill>
        <p:spPr>
          <a:xfrm>
            <a:off x="0" y="-1"/>
            <a:ext cx="12192000" cy="6865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735" y="492253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6119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9735" y="4073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6124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79735" y="37656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432900" y="346494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6127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515632" y="289835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6128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86788" y="2622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6129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86787" y="19766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0620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6133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542585" y="15149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6134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125123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7553617">
            <a:off x="6658905" y="14310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17553617">
            <a:off x="6089089" y="1307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7553617">
            <a:off x="5424714" y="11601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3913416">
            <a:off x="4884018" y="1192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6144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3913416">
            <a:off x="4325097" y="1214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6146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3913416">
            <a:off x="4048461" y="13084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6147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3913416">
            <a:off x="3727868" y="1412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6148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206645" y="1493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20578629">
            <a:off x="4716446" y="1728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20578629">
            <a:off x="4641208" y="1515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82095" y="3283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6155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07855" y="27838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68634" y="3084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94394" y="34790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801999" y="36860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6156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6351805" y="3618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6158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60573" y="36117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468846" y="36188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6160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993618" y="22831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6224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3510533" y="2296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02722" y="37864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6162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5122" y="42687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6165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25121" y="49225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6169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773417" y="2296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3479422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57403" y="492521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6170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91422" y="4288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90698" y="4100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42661" y="42621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6176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02789" y="49263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973808" y="49225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73807" y="4092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68534" y="39336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47506" y="29395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351988" y="3010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30964" y="3111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617647" y="3449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13496" y="39550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19194" y="4293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513496" y="49283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6201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69088" y="4922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6202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4422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6207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73168" y="3449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63391" y="3287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6212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12859" y="32745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21530" y="36091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6215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237036" y="42698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901" y="4915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6223</a:t>
            </a:r>
            <a:endParaRPr lang="ko-KR" altLang="en-US" sz="14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8132444" y="440986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64062" y="441184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127872" y="308174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630005" y="1413600"/>
            <a:ext cx="416877" cy="193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769569" y="2884657"/>
            <a:ext cx="1413249" cy="5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618768" y="1770919"/>
            <a:ext cx="107795" cy="28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5148112" y="1628916"/>
            <a:ext cx="2187219" cy="11744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160213" y="41620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76701" y="55610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206644" y="61995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6231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206644" y="63653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633310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668842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6235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57368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13496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8823" y="6200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98822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968533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961021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967161" y="5564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21292" y="5577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814461" y="6211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6257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820869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80648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6259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280648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291253" y="55729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156715" y="57450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6265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153774" y="6212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6268</a:t>
            </a:r>
            <a:endParaRPr lang="ko-KR" altLang="en-US" sz="1400" b="1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3220757" y="585595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11453283" y="904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0779951" y="9041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6303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136404" y="905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6306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9936050" y="904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6307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2721" y="8767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6308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632721" y="5093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6311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6015" y="9403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6315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888792" y="786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6314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874780" y="4787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408534" y="7896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6316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445586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572135" y="866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554130" y="526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6319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7553617">
            <a:off x="6976874" y="7132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7553617">
            <a:off x="6472121" y="5908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6324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7553617">
            <a:off x="6078355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6326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3010" y="5225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6327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59186" y="514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6328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4020911">
            <a:off x="4203185" y="528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6329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4020911">
            <a:off x="3833600" y="6199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6331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4020911">
            <a:off x="3554594" y="6973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6332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20414" y="5110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6333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420413" y="8460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6335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2062029" y="7493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6336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621371" y="7493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4516" y="999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6339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59337" y="1505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6343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086757" y="16594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6344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757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6345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68390" y="17757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6346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68330" y="1785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6347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991194" y="23380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6348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330608" y="23209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6351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8525520">
            <a:off x="21524" y="2283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6352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118207" y="27697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6353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94317" y="2777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6355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969573" y="27697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922094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911320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6363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910994" y="3447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6367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894801" y="27926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7075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922093" y="21219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919678" y="1486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7073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901531" y="29578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6370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919678" y="1968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7080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15059" y="1690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7074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924297" y="18294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7081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969573" y="452938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7683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84941" y="4681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7004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983176" y="4931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7005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969573" y="50766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7006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2943" y="52458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7010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2606" y="53800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7014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9923" y="5551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7015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01478" y="57246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7019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19850" y="58687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7020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19849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7021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008221" y="62134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7027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1014629" y="63905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7028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014628" y="65483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838488" y="55339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7033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854537" y="61932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7039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868068" y="6519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7042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838487" y="5708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7035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37872" y="58917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7037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846217" y="603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7038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846298" y="63783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7041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324088" y="65172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7043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2338549" y="6033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7046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338982" y="5562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7049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387829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7051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395692" y="41038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7056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403445" y="34483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370236" y="27974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7064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395691" y="2143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7068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369671" y="149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7072</a:t>
            </a:r>
            <a:endParaRPr lang="ko-KR" altLang="en-US" sz="1400" b="1" dirty="0"/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1564988" y="45317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923392" y="511512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907816" y="246989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1491018" y="1356825"/>
            <a:ext cx="416877" cy="193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398" b="35334"/>
          <a:stretch/>
        </p:blipFill>
        <p:spPr>
          <a:xfrm>
            <a:off x="0" y="-1"/>
            <a:ext cx="12192000" cy="6865473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>
            <a:off x="7875633" y="44302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576799" y="458426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884341" y="209948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662676" y="2798880"/>
            <a:ext cx="1413249" cy="5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828554" y="1700721"/>
            <a:ext cx="107795" cy="28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5148112" y="1628916"/>
            <a:ext cx="2187219" cy="11744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369847" y="445249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7073" y="587854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6200000">
            <a:off x="7823176" y="462181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2090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7823150" y="39703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2091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390882" y="33717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2092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399124" y="3038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2094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7046684" y="3216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2093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7823150" y="24771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2095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7827039" y="18805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2096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749874">
            <a:off x="6660407" y="12177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2097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749874">
            <a:off x="6020816" y="10744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2098</a:t>
            </a:r>
            <a:endParaRPr lang="ko-KR" altLang="en-US" sz="1400" b="1" dirty="0"/>
          </a:p>
        </p:txBody>
      </p:sp>
      <p:sp>
        <p:nvSpPr>
          <p:cNvPr id="188" name="TextBox 187"/>
          <p:cNvSpPr txBox="1"/>
          <p:nvPr/>
        </p:nvSpPr>
        <p:spPr>
          <a:xfrm rot="749874">
            <a:off x="5427331" y="9435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2099</a:t>
            </a:r>
            <a:endParaRPr lang="ko-KR" altLang="en-US" sz="1400" b="1" dirty="0"/>
          </a:p>
        </p:txBody>
      </p:sp>
      <p:sp>
        <p:nvSpPr>
          <p:cNvPr id="189" name="TextBox 188"/>
          <p:cNvSpPr txBox="1"/>
          <p:nvPr/>
        </p:nvSpPr>
        <p:spPr>
          <a:xfrm rot="20780770">
            <a:off x="4709800" y="95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2100</a:t>
            </a:r>
            <a:endParaRPr lang="ko-KR" altLang="en-US" sz="14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758892" y="2003768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 rot="14711212">
            <a:off x="4347333" y="17358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2101</a:t>
            </a:r>
            <a:endParaRPr lang="ko-KR" altLang="en-US" sz="1400" b="1" dirty="0"/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6844399" y="46401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2103</a:t>
            </a:r>
            <a:endParaRPr lang="ko-KR" altLang="en-US" sz="1400" b="1" dirty="0"/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6833419" y="39550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2104</a:t>
            </a:r>
            <a:endParaRPr lang="ko-KR" alt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575254" y="37495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2106</a:t>
            </a:r>
            <a:endParaRPr lang="ko-KR" alt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3378280" y="17358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2102</a:t>
            </a:r>
            <a:endParaRPr lang="ko-KR" alt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536340" y="37349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2105</a:t>
            </a:r>
            <a:endParaRPr lang="ko-KR" alt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6487395" y="462798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2107</a:t>
            </a:r>
            <a:endParaRPr lang="ko-KR" altLang="en-US" sz="1400" b="1" dirty="0"/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5563881" y="4650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2108</a:t>
            </a:r>
            <a:endParaRPr lang="ko-KR" altLang="en-US" sz="1400" b="1" dirty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5199650" y="4003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2109</a:t>
            </a:r>
            <a:endParaRPr lang="ko-KR" altLang="en-US" sz="14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5202166" y="46218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2110</a:t>
            </a:r>
            <a:endParaRPr lang="ko-KR" altLang="en-US" sz="1400" b="1" dirty="0"/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4278652" y="4650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2112</a:t>
            </a:r>
            <a:endParaRPr lang="ko-KR" altLang="en-US" sz="14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4276600" y="39031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2111</a:t>
            </a:r>
            <a:endParaRPr lang="ko-KR" altLang="en-US" sz="14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3868875" y="4650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2145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3878788" y="3900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2144</a:t>
            </a:r>
            <a:endParaRPr lang="ko-KR" altLang="en-US" sz="1400" b="1" dirty="0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3911428" y="33848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2143</a:t>
            </a:r>
            <a:endParaRPr lang="ko-KR" altLang="en-US" sz="1400" b="1" dirty="0"/>
          </a:p>
        </p:txBody>
      </p:sp>
      <p:sp>
        <p:nvSpPr>
          <p:cNvPr id="207" name="TextBox 206"/>
          <p:cNvSpPr txBox="1"/>
          <p:nvPr/>
        </p:nvSpPr>
        <p:spPr>
          <a:xfrm rot="16200000">
            <a:off x="2939668" y="33682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2115</a:t>
            </a:r>
            <a:endParaRPr lang="ko-KR" altLang="en-US" sz="14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2964850" y="3926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2114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2955177" y="46500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2113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2932396" y="576629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2125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16200000">
            <a:off x="3878788" y="57831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2128</a:t>
            </a:r>
            <a:endParaRPr lang="ko-KR" altLang="en-US" sz="1400" b="1" dirty="0"/>
          </a:p>
        </p:txBody>
      </p:sp>
      <p:sp>
        <p:nvSpPr>
          <p:cNvPr id="212" name="TextBox 211"/>
          <p:cNvSpPr txBox="1"/>
          <p:nvPr/>
        </p:nvSpPr>
        <p:spPr>
          <a:xfrm rot="16200000">
            <a:off x="2926943" y="6285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2126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16200000">
            <a:off x="3878788" y="62878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2127</a:t>
            </a:r>
            <a:endParaRPr lang="ko-KR" altLang="en-US" sz="1400" b="1" dirty="0"/>
          </a:p>
        </p:txBody>
      </p:sp>
      <p:sp>
        <p:nvSpPr>
          <p:cNvPr id="214" name="TextBox 213"/>
          <p:cNvSpPr txBox="1"/>
          <p:nvPr/>
        </p:nvSpPr>
        <p:spPr>
          <a:xfrm rot="16200000">
            <a:off x="4273329" y="58315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2129</a:t>
            </a:r>
            <a:endParaRPr lang="ko-KR" altLang="en-US" sz="1400" b="1" dirty="0"/>
          </a:p>
        </p:txBody>
      </p:sp>
      <p:sp>
        <p:nvSpPr>
          <p:cNvPr id="215" name="TextBox 214"/>
          <p:cNvSpPr txBox="1"/>
          <p:nvPr/>
        </p:nvSpPr>
        <p:spPr>
          <a:xfrm rot="16200000">
            <a:off x="4273329" y="63704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2130</a:t>
            </a:r>
            <a:endParaRPr lang="ko-KR" altLang="en-US" sz="1400" b="1" dirty="0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188969" y="5819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2132</a:t>
            </a:r>
            <a:endParaRPr lang="ko-KR" altLang="en-US" sz="1400" b="1" dirty="0"/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188969" y="63875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2131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581219" y="57860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2133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5581219" y="6309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2134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6504563" y="5810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2136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16200000">
            <a:off x="6504314" y="63199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2135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6898965" y="5981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2137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9907816" y="246989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1665007" y="46101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2120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16200000">
            <a:off x="1646456" y="3955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2119</a:t>
            </a:r>
            <a:endParaRPr lang="ko-KR" altLang="en-US" sz="14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642021" y="32248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2118</a:t>
            </a:r>
            <a:endParaRPr lang="ko-KR" altLang="en-US" sz="14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1642020" y="25760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2117</a:t>
            </a:r>
            <a:endParaRPr lang="ko-KR" altLang="en-US" sz="1400" b="1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1642020" y="18680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2116</a:t>
            </a:r>
            <a:endParaRPr lang="ko-KR" altLang="en-US" sz="1400" b="1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2596791" y="18644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2142</a:t>
            </a:r>
            <a:endParaRPr lang="ko-KR" altLang="en-US" sz="1400" b="1" dirty="0"/>
          </a:p>
        </p:txBody>
      </p:sp>
      <p:sp>
        <p:nvSpPr>
          <p:cNvPr id="228" name="TextBox 227"/>
          <p:cNvSpPr txBox="1"/>
          <p:nvPr/>
        </p:nvSpPr>
        <p:spPr>
          <a:xfrm rot="16200000">
            <a:off x="2584451" y="25675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2141</a:t>
            </a:r>
            <a:endParaRPr lang="ko-KR" altLang="en-US" sz="1400" b="1" dirty="0"/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2582237" y="32286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2140</a:t>
            </a:r>
            <a:endParaRPr lang="ko-KR" altLang="en-US" sz="1400" b="1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2552796" y="39550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2139</a:t>
            </a:r>
            <a:endParaRPr lang="ko-KR" altLang="en-US" sz="1400" b="1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2589042" y="4630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2138</a:t>
            </a:r>
            <a:endParaRPr lang="ko-KR" altLang="en-US" sz="1400" b="1" dirty="0"/>
          </a:p>
        </p:txBody>
      </p:sp>
      <p:sp>
        <p:nvSpPr>
          <p:cNvPr id="232" name="TextBox 231"/>
          <p:cNvSpPr txBox="1"/>
          <p:nvPr/>
        </p:nvSpPr>
        <p:spPr>
          <a:xfrm rot="16200000">
            <a:off x="1608609" y="58366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2121</a:t>
            </a:r>
            <a:endParaRPr lang="ko-KR" altLang="en-US" sz="1400" b="1" dirty="0"/>
          </a:p>
        </p:txBody>
      </p:sp>
      <p:sp>
        <p:nvSpPr>
          <p:cNvPr id="233" name="TextBox 232"/>
          <p:cNvSpPr txBox="1"/>
          <p:nvPr/>
        </p:nvSpPr>
        <p:spPr>
          <a:xfrm rot="16200000">
            <a:off x="1608608" y="6367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2122</a:t>
            </a:r>
            <a:endParaRPr lang="ko-KR" altLang="en-US" sz="1400" b="1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2582237" y="6375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2123</a:t>
            </a:r>
            <a:endParaRPr lang="ko-KR" altLang="en-US" sz="1400" b="1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2567536" y="58159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2124</a:t>
            </a:r>
            <a:endParaRPr lang="ko-KR" altLang="en-US" sz="14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620023" y="2931751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722612" y="2176415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684166" y="1908351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0" name="TextBox 239"/>
          <p:cNvSpPr txBox="1"/>
          <p:nvPr/>
        </p:nvSpPr>
        <p:spPr>
          <a:xfrm rot="16200000">
            <a:off x="1231639" y="4617525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 rot="16200000">
            <a:off x="1243532" y="5158971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 rot="16200000">
            <a:off x="1257850" y="5831584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1265231" y="636712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1214524" y="1410799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884635" y="1029914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 rot="16200000">
            <a:off x="2646598" y="70166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7" name="TextBox 246"/>
          <p:cNvSpPr txBox="1"/>
          <p:nvPr/>
        </p:nvSpPr>
        <p:spPr>
          <a:xfrm rot="20780770">
            <a:off x="3960807" y="843290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8" name="TextBox 247"/>
          <p:cNvSpPr txBox="1"/>
          <p:nvPr/>
        </p:nvSpPr>
        <p:spPr>
          <a:xfrm rot="749874">
            <a:off x="6107457" y="78964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49" name="TextBox 248"/>
          <p:cNvSpPr txBox="1"/>
          <p:nvPr/>
        </p:nvSpPr>
        <p:spPr>
          <a:xfrm rot="749874">
            <a:off x="6787532" y="926212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0" name="TextBox 249"/>
          <p:cNvSpPr txBox="1"/>
          <p:nvPr/>
        </p:nvSpPr>
        <p:spPr>
          <a:xfrm rot="16200000">
            <a:off x="7829975" y="699444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1" name="TextBox 250"/>
          <p:cNvSpPr txBox="1"/>
          <p:nvPr/>
        </p:nvSpPr>
        <p:spPr>
          <a:xfrm rot="16200000">
            <a:off x="8179296" y="685698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2" name="TextBox 251"/>
          <p:cNvSpPr txBox="1"/>
          <p:nvPr/>
        </p:nvSpPr>
        <p:spPr>
          <a:xfrm rot="16200000">
            <a:off x="9156990" y="663755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3" name="TextBox 252"/>
          <p:cNvSpPr txBox="1"/>
          <p:nvPr/>
        </p:nvSpPr>
        <p:spPr>
          <a:xfrm rot="16200000">
            <a:off x="9497705" y="710891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10019475" y="1030471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10604064" y="1026004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11268676" y="102980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1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15" t="1" r="38213" b="28351"/>
          <a:stretch/>
        </p:blipFill>
        <p:spPr>
          <a:xfrm>
            <a:off x="0" y="0"/>
            <a:ext cx="698601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258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5993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62258" y="3707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2237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6002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237" y="24891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62258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2237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5058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6015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5058" y="20976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6020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05057" y="26615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6024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05056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6028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05056" y="38227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6032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05056" y="44254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70523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9361" y="36943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6042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59360" y="30573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6046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43692" y="2501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6050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70523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6054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1109" y="1330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6058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3930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13323" y="2086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6064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34386" y="2669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6068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03461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3929" y="38359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21" y="44174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6080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81021" y="441743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6081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9303" y="3682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6086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3083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3083" y="2655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79758" y="1766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9758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2802" y="132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6098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3772" y="20848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5903" y="24988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53674" y="26878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8531" y="286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6108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33" y="32963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6110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2802" y="38359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6114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4832" y="4417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6118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4761" y="49989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6269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64831" y="5001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6271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026593" y="4998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1367815" y="49834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6276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93806" y="52841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93805" y="55932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415" y="5623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6280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22584" y="5323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6257" y="5054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324673" y="49240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6284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90810" y="4932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3397762" y="4927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6286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3551650" y="4932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744287" y="49827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96523" y="4982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4849471" y="49320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375580" y="493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690437" y="4932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6299</a:t>
            </a:r>
            <a:endParaRPr lang="ko-KR" altLang="en-US" sz="14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535453" y="395584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88098" y="396818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392572" y="396435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0904" y="546642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77349" y="23926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15" t="1" r="38213" b="28351"/>
          <a:stretch/>
        </p:blipFill>
        <p:spPr>
          <a:xfrm>
            <a:off x="0" y="0"/>
            <a:ext cx="6986016" cy="6858000"/>
          </a:xfrm>
          <a:prstGeom prst="rect">
            <a:avLst/>
          </a:prstGeom>
        </p:spPr>
      </p:pic>
      <p:cxnSp>
        <p:nvCxnSpPr>
          <p:cNvPr id="61" name="직선 화살표 연결선 60"/>
          <p:cNvCxnSpPr/>
          <p:nvPr/>
        </p:nvCxnSpPr>
        <p:spPr>
          <a:xfrm>
            <a:off x="3317739" y="40777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06590" y="40766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119940" y="40766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0904" y="546642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77349" y="239262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232994" y="41352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2061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232993" y="34923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2062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232992" y="28493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3209358" y="23121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3238667" y="166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2410196" y="16727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2066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2430798" y="2304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2067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430797" y="28663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430798" y="34873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2069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428465" y="4140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2129968" y="41480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2071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2129968" y="35068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2072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123019" y="28590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2073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23017" y="23194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2074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2107872" y="1692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329313" y="17024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1320823" y="2335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320822" y="29119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2078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1321175" y="3504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2079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1330102" y="41659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2080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1043888" y="417333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2081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043887" y="35118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2082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034950" y="28330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2083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045805" y="15283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2084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217106" y="1664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2085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27827" y="2256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2086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225804" y="28481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2087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224296" y="3514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212122" y="41596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2089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34595" y="4800299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73598" y="4825585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219465" y="4818189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89383" y="541864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85049" y="531253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802016" y="4799309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475614" y="4799308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021481" y="4799307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507569" y="4799306"/>
            <a:ext cx="5693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xxxx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74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322" t="-1" r="3977" b="48594"/>
          <a:stretch/>
        </p:blipFill>
        <p:spPr>
          <a:xfrm>
            <a:off x="-1" y="0"/>
            <a:ext cx="121973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9434" y="598560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5701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59433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5704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51713" y="5398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5705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51712" y="5985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5709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01107" y="5983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01106" y="5207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01105" y="43698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5718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1104" y="3782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5721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11088" y="49868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1512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5724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21511" y="6225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81713" y="622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89057" y="54292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06478" y="54209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0384" y="6225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5738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59555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5739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60897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5742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09660" y="56133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97229" y="622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5746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0399" y="62250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51933" y="56138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5750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69354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5751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5071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45290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5755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36526" y="55887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5758</a:t>
            </a:r>
            <a:endParaRPr lang="ko-KR" altLang="en-US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651736" y="54898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04521" y="333546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01104" y="2730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5762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03623" y="2145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5765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57724" y="2173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0059432" y="21738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10396855" y="21726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5772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303397" y="24733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5773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07522" y="29690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580" y="3793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330832" y="4175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264093" y="43635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264093" y="35558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5786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5181" y="27301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5790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286321" y="1904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86320" y="1715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5795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574458" y="13483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550743" y="824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912597" y="1348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912881" y="705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5804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235179" y="12795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157723" y="704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5805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157723" y="13358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95324" y="13337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5809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695323" y="7049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21511" y="6509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007693" y="986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7268260">
            <a:off x="7639122" y="10150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7268260">
            <a:off x="7142147" y="8583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5818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7268260">
            <a:off x="6813646" y="704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7268260">
            <a:off x="6441276" y="6123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7268260">
            <a:off x="6118228" y="5014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5823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679184" y="5510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5357122" y="650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47111" y="639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052835" y="8236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262891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269353" y="10418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5830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12813" y="12164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5831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812089" y="10326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799043" y="6399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42313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64545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872066" y="12278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5838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06369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86306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827407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808591" y="1032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5844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625767" y="12139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299" y="10326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43910" y="648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94143" y="7116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74405" y="10971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5851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53647" y="11127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5852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1710" y="2969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5853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845289" y="19181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5857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197667" y="2028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5858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4505444" y="2023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4801148">
            <a:off x="5160268" y="175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4801148">
            <a:off x="5814637" y="147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7268260">
            <a:off x="6071542" y="1322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5864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7268260">
            <a:off x="6217246" y="1487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5865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7268260">
            <a:off x="6550966" y="14711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5866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7268260">
            <a:off x="6676885" y="16415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5867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7268260">
            <a:off x="6849231" y="16879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025889" y="623374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1194" y="5425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5873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064545" y="5207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04119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5878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7993" y="3560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059045" y="23443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041192" y="1934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5888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549" y="1927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5889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623416" y="21515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586305" y="29571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5891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23415" y="3789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5895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586304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593468" y="54164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5903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604025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583260" y="48292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5900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584546" y="56655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884046" y="1462062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8801104" y="28568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4158887" y="187654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3851710" y="26793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33757" y="622503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5908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845983" y="5207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5913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84598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5917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45983" y="35469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839805" y="2730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5925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854862" y="19277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376045" y="19277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353299" y="27301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5934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368355" y="29820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391921" y="3782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5939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68354" y="46705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5943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367839" y="53930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5947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59798" y="62250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07719" y="62337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6402" y="51820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489" y="4300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5961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24334" y="35454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8128" y="2730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5969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96504" y="19181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5973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520" y="19108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5974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53669" y="2722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5975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61197" y="29545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62878" y="3765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5980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63013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5984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79238" y="54027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5988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71012" y="62288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5992</a:t>
            </a:r>
            <a:endParaRPr lang="ko-KR" altLang="en-US" sz="1400" b="1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2379055" y="57007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141210" y="572199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6731" y="44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8835255" y="555666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9848588" y="557911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322" t="-1" r="3977" b="48594"/>
          <a:stretch/>
        </p:blipFill>
        <p:spPr>
          <a:xfrm>
            <a:off x="-1" y="0"/>
            <a:ext cx="12197355" cy="6858000"/>
          </a:xfrm>
          <a:prstGeom prst="rect">
            <a:avLst/>
          </a:prstGeom>
        </p:spPr>
      </p:pic>
      <p:cxnSp>
        <p:nvCxnSpPr>
          <p:cNvPr id="113" name="직선 화살표 연결선 112"/>
          <p:cNvCxnSpPr/>
          <p:nvPr/>
        </p:nvCxnSpPr>
        <p:spPr>
          <a:xfrm>
            <a:off x="3377608" y="586224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565939" y="89091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9184281" y="293996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4294279" y="2164474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225103" y="26793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2171854" y="588719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935434" y="585520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16731" y="4483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10382014" y="558364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9766277" y="570835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1988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9378786" y="57172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1989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5400000">
            <a:off x="8531924" y="57333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1990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5400000">
            <a:off x="8525024" y="48875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1991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5400000">
            <a:off x="8531924" y="4108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1992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5400000">
            <a:off x="8160870" y="50645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1993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8160869" y="58287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1994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5400000">
            <a:off x="7254901" y="58298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1995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5400000">
            <a:off x="6943325" y="58261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1996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5400000">
            <a:off x="6033558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1997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5694142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1998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5400000">
            <a:off x="4806321" y="5889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1999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5400000">
            <a:off x="4492981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2000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5400000">
            <a:off x="3587014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2001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5400000">
            <a:off x="8610302" y="316003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8610302" y="2452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2002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9526030" y="19104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2003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0220889" y="1918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2004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10572273" y="2558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2005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10572272" y="32596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2006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 rot="5400000">
            <a:off x="10572272" y="3943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2007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11039609" y="4066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2008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 rot="5400000">
            <a:off x="11044247" y="32446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2009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11020213" y="2222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10697904" y="1038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2011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5400000">
            <a:off x="9669701" y="10213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2012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5400000">
            <a:off x="9367305" y="1029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2013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5400000">
            <a:off x="8468646" y="1030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2014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5400000">
            <a:off x="8160160" y="81071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2015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 rot="989831">
            <a:off x="7491243" y="12186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2016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989831">
            <a:off x="6933172" y="10213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2017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989831">
            <a:off x="6187447" y="7883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2018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5400000">
            <a:off x="4800758" y="738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2019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5400000">
            <a:off x="4490888" y="8582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2020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 rot="5400000">
            <a:off x="3593609" y="885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2021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 rot="5400000">
            <a:off x="3249709" y="8850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2022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 rot="5400000">
            <a:off x="2373896" y="885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2023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5400000">
            <a:off x="2037022" y="885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2024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5400000">
            <a:off x="1146963" y="8850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2025</a:t>
            </a:r>
            <a:endParaRPr lang="ko-KR" altLang="en-US" sz="1400" b="1" dirty="0"/>
          </a:p>
        </p:txBody>
      </p:sp>
      <p:sp>
        <p:nvSpPr>
          <p:cNvPr id="188" name="TextBox 187"/>
          <p:cNvSpPr txBox="1"/>
          <p:nvPr/>
        </p:nvSpPr>
        <p:spPr>
          <a:xfrm rot="5400000">
            <a:off x="788212" y="9505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2026</a:t>
            </a:r>
            <a:endParaRPr lang="ko-KR" altLang="en-US" sz="1400" b="1" dirty="0"/>
          </a:p>
        </p:txBody>
      </p:sp>
      <p:sp>
        <p:nvSpPr>
          <p:cNvPr id="189" name="TextBox 188"/>
          <p:cNvSpPr txBox="1"/>
          <p:nvPr/>
        </p:nvSpPr>
        <p:spPr>
          <a:xfrm rot="5400000">
            <a:off x="3567144" y="26432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2027</a:t>
            </a:r>
            <a:endParaRPr lang="ko-KR" altLang="en-US" sz="14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4351709" y="17366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2028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 rot="20193303">
            <a:off x="5359949" y="13722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2029</a:t>
            </a:r>
            <a:endParaRPr lang="ko-KR" altLang="en-US" sz="1400" b="1" dirty="0"/>
          </a:p>
        </p:txBody>
      </p:sp>
      <p:sp>
        <p:nvSpPr>
          <p:cNvPr id="192" name="TextBox 191"/>
          <p:cNvSpPr txBox="1"/>
          <p:nvPr/>
        </p:nvSpPr>
        <p:spPr>
          <a:xfrm rot="1029007">
            <a:off x="6235512" y="12512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2030</a:t>
            </a:r>
            <a:endParaRPr lang="ko-KR" altLang="en-US" sz="1400" b="1" dirty="0"/>
          </a:p>
        </p:txBody>
      </p:sp>
      <p:sp>
        <p:nvSpPr>
          <p:cNvPr id="194" name="TextBox 193"/>
          <p:cNvSpPr txBox="1"/>
          <p:nvPr/>
        </p:nvSpPr>
        <p:spPr>
          <a:xfrm rot="1029007">
            <a:off x="6780391" y="14430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2031</a:t>
            </a:r>
            <a:endParaRPr lang="ko-KR" alt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 rot="5400000">
            <a:off x="3277337" y="58279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2032</a:t>
            </a:r>
            <a:endParaRPr lang="ko-KR" alt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3283286" y="49516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2033</a:t>
            </a:r>
            <a:endParaRPr lang="ko-KR" alt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277336" y="40661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2034</a:t>
            </a:r>
            <a:endParaRPr lang="ko-KR" alt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279672" y="32596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2035</a:t>
            </a:r>
            <a:endParaRPr lang="ko-KR" altLang="en-US" sz="1400" b="1" dirty="0"/>
          </a:p>
        </p:txBody>
      </p:sp>
      <p:sp>
        <p:nvSpPr>
          <p:cNvPr id="199" name="TextBox 198"/>
          <p:cNvSpPr txBox="1"/>
          <p:nvPr/>
        </p:nvSpPr>
        <p:spPr>
          <a:xfrm rot="5400000">
            <a:off x="3288944" y="21248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2036</a:t>
            </a:r>
            <a:endParaRPr lang="ko-KR" altLang="en-US" sz="1400" b="1" dirty="0"/>
          </a:p>
        </p:txBody>
      </p:sp>
      <p:sp>
        <p:nvSpPr>
          <p:cNvPr id="200" name="TextBox 199"/>
          <p:cNvSpPr txBox="1"/>
          <p:nvPr/>
        </p:nvSpPr>
        <p:spPr>
          <a:xfrm rot="5400000">
            <a:off x="2375350" y="21912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2037</a:t>
            </a:r>
            <a:endParaRPr lang="ko-KR" altLang="en-US" sz="1400" b="1" dirty="0"/>
          </a:p>
        </p:txBody>
      </p:sp>
      <p:sp>
        <p:nvSpPr>
          <p:cNvPr id="201" name="TextBox 200"/>
          <p:cNvSpPr txBox="1"/>
          <p:nvPr/>
        </p:nvSpPr>
        <p:spPr>
          <a:xfrm rot="5400000">
            <a:off x="2373896" y="32751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2038</a:t>
            </a:r>
            <a:endParaRPr lang="ko-KR" altLang="en-US" sz="1400" b="1" dirty="0"/>
          </a:p>
        </p:txBody>
      </p:sp>
      <p:sp>
        <p:nvSpPr>
          <p:cNvPr id="202" name="TextBox 201"/>
          <p:cNvSpPr txBox="1"/>
          <p:nvPr/>
        </p:nvSpPr>
        <p:spPr>
          <a:xfrm rot="5400000">
            <a:off x="2367749" y="40561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2039</a:t>
            </a:r>
            <a:endParaRPr lang="ko-KR" altLang="en-US" sz="1400" b="1" dirty="0"/>
          </a:p>
        </p:txBody>
      </p:sp>
      <p:sp>
        <p:nvSpPr>
          <p:cNvPr id="203" name="TextBox 202"/>
          <p:cNvSpPr txBox="1"/>
          <p:nvPr/>
        </p:nvSpPr>
        <p:spPr>
          <a:xfrm rot="5400000">
            <a:off x="2407642" y="49516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2040</a:t>
            </a:r>
            <a:endParaRPr lang="ko-KR" altLang="en-US" sz="1400" b="1" dirty="0"/>
          </a:p>
        </p:txBody>
      </p:sp>
      <p:sp>
        <p:nvSpPr>
          <p:cNvPr id="204" name="TextBox 203"/>
          <p:cNvSpPr txBox="1"/>
          <p:nvPr/>
        </p:nvSpPr>
        <p:spPr>
          <a:xfrm rot="5400000">
            <a:off x="2367570" y="58491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2041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5400000">
            <a:off x="2065802" y="584915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2042</a:t>
            </a:r>
            <a:endParaRPr lang="ko-KR" altLang="en-US" sz="1400" b="1" dirty="0"/>
          </a:p>
        </p:txBody>
      </p:sp>
      <p:sp>
        <p:nvSpPr>
          <p:cNvPr id="206" name="TextBox 205"/>
          <p:cNvSpPr txBox="1"/>
          <p:nvPr/>
        </p:nvSpPr>
        <p:spPr>
          <a:xfrm rot="5400000">
            <a:off x="2037021" y="49580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2043</a:t>
            </a:r>
            <a:endParaRPr lang="ko-KR" altLang="en-US" sz="1400" b="1" dirty="0"/>
          </a:p>
        </p:txBody>
      </p:sp>
      <p:sp>
        <p:nvSpPr>
          <p:cNvPr id="207" name="TextBox 206"/>
          <p:cNvSpPr txBox="1"/>
          <p:nvPr/>
        </p:nvSpPr>
        <p:spPr>
          <a:xfrm rot="5400000">
            <a:off x="2037020" y="4063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2044</a:t>
            </a:r>
            <a:endParaRPr lang="ko-KR" altLang="en-US" sz="1400" b="1" dirty="0"/>
          </a:p>
        </p:txBody>
      </p:sp>
      <p:sp>
        <p:nvSpPr>
          <p:cNvPr id="208" name="TextBox 207"/>
          <p:cNvSpPr txBox="1"/>
          <p:nvPr/>
        </p:nvSpPr>
        <p:spPr>
          <a:xfrm rot="5400000">
            <a:off x="2055166" y="32791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2045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5400000">
            <a:off x="2049106" y="2391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2046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5400000">
            <a:off x="1157233" y="23951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2047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5400000">
            <a:off x="1159568" y="32751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2048</a:t>
            </a:r>
            <a:endParaRPr lang="ko-KR" altLang="en-US" sz="1400" b="1" dirty="0"/>
          </a:p>
        </p:txBody>
      </p:sp>
      <p:sp>
        <p:nvSpPr>
          <p:cNvPr id="212" name="TextBox 211"/>
          <p:cNvSpPr txBox="1"/>
          <p:nvPr/>
        </p:nvSpPr>
        <p:spPr>
          <a:xfrm rot="5400000">
            <a:off x="1167635" y="4063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2049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5400000">
            <a:off x="1167634" y="495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2050</a:t>
            </a:r>
            <a:endParaRPr lang="ko-KR" altLang="en-US" sz="1400" b="1" dirty="0"/>
          </a:p>
        </p:txBody>
      </p:sp>
      <p:sp>
        <p:nvSpPr>
          <p:cNvPr id="214" name="TextBox 213"/>
          <p:cNvSpPr txBox="1"/>
          <p:nvPr/>
        </p:nvSpPr>
        <p:spPr>
          <a:xfrm rot="5400000">
            <a:off x="1157232" y="5889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2051</a:t>
            </a:r>
            <a:endParaRPr lang="ko-KR" altLang="en-US" sz="1400" b="1" dirty="0"/>
          </a:p>
        </p:txBody>
      </p:sp>
      <p:sp>
        <p:nvSpPr>
          <p:cNvPr id="215" name="TextBox 214"/>
          <p:cNvSpPr txBox="1"/>
          <p:nvPr/>
        </p:nvSpPr>
        <p:spPr>
          <a:xfrm rot="5400000">
            <a:off x="843892" y="589372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2052</a:t>
            </a:r>
            <a:endParaRPr lang="ko-KR" altLang="en-US" sz="1400" b="1" dirty="0"/>
          </a:p>
        </p:txBody>
      </p:sp>
      <p:sp>
        <p:nvSpPr>
          <p:cNvPr id="216" name="TextBox 215"/>
          <p:cNvSpPr txBox="1"/>
          <p:nvPr/>
        </p:nvSpPr>
        <p:spPr>
          <a:xfrm rot="5400000">
            <a:off x="831668" y="495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2053</a:t>
            </a:r>
            <a:endParaRPr lang="ko-KR" altLang="en-US" sz="1400" b="1" dirty="0"/>
          </a:p>
        </p:txBody>
      </p:sp>
      <p:sp>
        <p:nvSpPr>
          <p:cNvPr id="217" name="TextBox 216"/>
          <p:cNvSpPr txBox="1"/>
          <p:nvPr/>
        </p:nvSpPr>
        <p:spPr>
          <a:xfrm rot="5400000">
            <a:off x="806130" y="40700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2054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5400000">
            <a:off x="829497" y="3307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2055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5400000">
            <a:off x="823436" y="2403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2056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5400000">
            <a:off x="-65301" y="3164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2057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5400000">
            <a:off x="-83872" y="40656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2058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5400000">
            <a:off x="-70521" y="49313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2059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5400000">
            <a:off x="-54924" y="58034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000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891</Words>
  <Application>Microsoft Office PowerPoint</Application>
  <PresentationFormat>와이드스크린</PresentationFormat>
  <Paragraphs>879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부산 w몰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92</cp:revision>
  <cp:lastPrinted>2018-01-10T12:31:41Z</cp:lastPrinted>
  <dcterms:created xsi:type="dcterms:W3CDTF">2017-11-29T23:47:48Z</dcterms:created>
  <dcterms:modified xsi:type="dcterms:W3CDTF">2018-02-18T01:47:05Z</dcterms:modified>
</cp:coreProperties>
</file>