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5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5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BE78-3DBD-428C-97A4-6A4FED084DF9}" type="datetimeFigureOut">
              <a:rPr lang="ko-KR" altLang="en-US" smtClean="0"/>
              <a:t>2017-04-26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1F2E-75CC-4D37-ABA9-2CEB0CA84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35148" y="693269"/>
            <a:ext cx="6056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USM </a:t>
            </a:r>
            <a:r>
              <a:rPr lang="ko-KR" altLang="en-US" sz="1000" dirty="0" smtClean="0">
                <a:solidFill>
                  <a:srgbClr val="FF0000"/>
                </a:solidFill>
              </a:rPr>
              <a:t>단독으로 측정했을 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USM P1 (</a:t>
            </a:r>
            <a:r>
              <a:rPr lang="ko-KR" altLang="en-US" sz="1400" dirty="0" smtClean="0"/>
              <a:t>저항 </a:t>
            </a:r>
            <a:r>
              <a:rPr lang="en-US" altLang="ko-KR" sz="1400" dirty="0" smtClean="0"/>
              <a:t>1K), SN6517 </a:t>
            </a:r>
            <a:r>
              <a:rPr lang="ko-KR" altLang="en-US" sz="1400" dirty="0" smtClean="0"/>
              <a:t>삽입</a:t>
            </a:r>
            <a:r>
              <a:rPr lang="en-US" altLang="ko-KR" sz="1400" dirty="0" smtClean="0"/>
              <a:t>, 39mA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/>
              <a:t>                                    </a:t>
            </a:r>
            <a:r>
              <a:rPr lang="ko-KR" altLang="en-US" sz="1400" dirty="0" err="1" smtClean="0"/>
              <a:t>미삽</a:t>
            </a:r>
            <a:r>
              <a:rPr lang="en-US" altLang="ko-KR" sz="1400" dirty="0" smtClean="0"/>
              <a:t>, 23mA</a:t>
            </a:r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USM P1 (</a:t>
            </a:r>
            <a:r>
              <a:rPr lang="ko-KR" altLang="en-US" sz="1400" dirty="0" smtClean="0"/>
              <a:t>저항 </a:t>
            </a:r>
            <a:r>
              <a:rPr lang="en-US" altLang="ko-KR" sz="1400" dirty="0" smtClean="0"/>
              <a:t>1.5K), SN6517 </a:t>
            </a:r>
            <a:r>
              <a:rPr lang="ko-KR" altLang="en-US" sz="1400" dirty="0" err="1" smtClean="0"/>
              <a:t>미삽</a:t>
            </a:r>
            <a:r>
              <a:rPr lang="en-US" altLang="ko-KR" sz="1400" dirty="0" smtClean="0"/>
              <a:t>, 19mA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</a:rPr>
              <a:t>SCM </a:t>
            </a:r>
            <a:r>
              <a:rPr lang="ko-KR" altLang="en-US" sz="1000" dirty="0">
                <a:solidFill>
                  <a:srgbClr val="FF0000"/>
                </a:solidFill>
              </a:rPr>
              <a:t>단독으로 측정했을 </a:t>
            </a:r>
            <a:r>
              <a:rPr lang="ko-KR" altLang="en-US" sz="1000" dirty="0" smtClean="0">
                <a:solidFill>
                  <a:srgbClr val="FF0000"/>
                </a:solidFill>
              </a:rPr>
              <a:t>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SCM P1 95mA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5" y="709215"/>
            <a:ext cx="4819650" cy="2495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5" y="3075743"/>
            <a:ext cx="5476875" cy="3581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855" y="151002"/>
            <a:ext cx="113049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USM P1 Debugging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995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1855" y="151002"/>
            <a:ext cx="113049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LGM </a:t>
            </a:r>
            <a:r>
              <a:rPr lang="en-US" altLang="ko-KR" b="1" dirty="0" smtClean="0"/>
              <a:t>P1 Debugging 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7" y="702622"/>
            <a:ext cx="91535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1855" y="151002"/>
            <a:ext cx="113049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LGM P1 </a:t>
            </a:r>
            <a:r>
              <a:rPr lang="en-US" altLang="ko-KR" b="1" dirty="0" smtClean="0"/>
              <a:t>Debugging (</a:t>
            </a:r>
            <a:r>
              <a:rPr lang="ko-KR" altLang="en-US" b="1" dirty="0" err="1" smtClean="0"/>
              <a:t>소비전류</a:t>
            </a:r>
            <a:r>
              <a:rPr lang="en-US" altLang="ko-KR" b="1" dirty="0" smtClean="0"/>
              <a:t>)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1" y="676889"/>
            <a:ext cx="5717406" cy="2535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4292" y="3184597"/>
            <a:ext cx="21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1K(13mA)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1485" y="3184597"/>
            <a:ext cx="21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360(20mA)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4" y="3569909"/>
            <a:ext cx="5692943" cy="30258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24292" y="6534286"/>
            <a:ext cx="21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680(15mA)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81485" y="6534286"/>
            <a:ext cx="21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0575" y="827493"/>
            <a:ext cx="7538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USM P1 (</a:t>
            </a:r>
            <a:r>
              <a:rPr lang="ko-KR" altLang="en-US" sz="1400" dirty="0" smtClean="0"/>
              <a:t>저항 </a:t>
            </a:r>
            <a:r>
              <a:rPr lang="en-US" altLang="ko-KR" sz="1400" dirty="0" smtClean="0"/>
              <a:t>1K), SN6517 </a:t>
            </a:r>
            <a:r>
              <a:rPr lang="ko-KR" altLang="en-US" sz="1400" dirty="0" err="1" smtClean="0"/>
              <a:t>미삽</a:t>
            </a:r>
            <a:r>
              <a:rPr lang="en-US" altLang="ko-KR" sz="14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SCM P1, USM 64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, LGM 17</a:t>
            </a:r>
            <a:r>
              <a:rPr lang="ko-KR" altLang="en-US" sz="1400" dirty="0" smtClean="0"/>
              <a:t>개 </a:t>
            </a:r>
            <a:r>
              <a:rPr lang="en-US" altLang="ko-KR" sz="1400" dirty="0" smtClean="0">
                <a:sym typeface="Wingdings" panose="05000000000000000000" pitchFamily="2" charset="2"/>
              </a:rPr>
              <a:t> 23.30/1.5A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anose="05000000000000000000" pitchFamily="2" charset="2"/>
              </a:rPr>
              <a:t>SCM P1, USM 120</a:t>
            </a:r>
            <a:r>
              <a:rPr lang="ko-KR" altLang="en-US" sz="1400" dirty="0" smtClean="0">
                <a:sym typeface="Wingdings" panose="05000000000000000000" pitchFamily="2" charset="2"/>
              </a:rPr>
              <a:t>개</a:t>
            </a:r>
            <a:r>
              <a:rPr lang="en-US" altLang="ko-KR" sz="1400" dirty="0" smtClean="0">
                <a:sym typeface="Wingdings" panose="05000000000000000000" pitchFamily="2" charset="2"/>
              </a:rPr>
              <a:t>, LGM 17</a:t>
            </a:r>
            <a:r>
              <a:rPr lang="ko-KR" altLang="en-US" sz="1400" dirty="0" smtClean="0">
                <a:sym typeface="Wingdings" panose="05000000000000000000" pitchFamily="2" charset="2"/>
              </a:rPr>
              <a:t>개 </a:t>
            </a:r>
            <a:r>
              <a:rPr lang="en-US" altLang="ko-KR" sz="1400" dirty="0" smtClean="0">
                <a:sym typeface="Wingdings" panose="05000000000000000000" pitchFamily="2" charset="2"/>
              </a:rPr>
              <a:t> 22.66V/ 2.3A (Chip</a:t>
            </a:r>
            <a:r>
              <a:rPr lang="ko-KR" altLang="en-US" sz="1400" dirty="0" smtClean="0">
                <a:sym typeface="Wingdings" panose="05000000000000000000" pitchFamily="2" charset="2"/>
              </a:rPr>
              <a:t>이  뜨거워져 </a:t>
            </a:r>
            <a:r>
              <a:rPr lang="en-US" altLang="ko-KR" sz="1400" dirty="0" smtClean="0">
                <a:sym typeface="Wingdings" panose="05000000000000000000" pitchFamily="2" charset="2"/>
              </a:rPr>
              <a:t>Shutdown </a:t>
            </a:r>
            <a:r>
              <a:rPr lang="ko-KR" altLang="en-US" sz="1400" dirty="0" smtClean="0">
                <a:sym typeface="Wingdings" panose="05000000000000000000" pitchFamily="2" charset="2"/>
              </a:rPr>
              <a:t>동작</a:t>
            </a:r>
            <a:r>
              <a:rPr lang="en-US" altLang="ko-KR" sz="1400" dirty="0" smtClean="0">
                <a:sym typeface="Wingdings" panose="05000000000000000000" pitchFamily="2" charset="2"/>
              </a:rPr>
              <a:t> 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1855" y="151002"/>
            <a:ext cx="1130495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USM P1 /LGM P0-1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6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101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7</cp:revision>
  <dcterms:created xsi:type="dcterms:W3CDTF">2017-03-03T08:30:15Z</dcterms:created>
  <dcterms:modified xsi:type="dcterms:W3CDTF">2017-04-26T01:38:44Z</dcterms:modified>
</cp:coreProperties>
</file>