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1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26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8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7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8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4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2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9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6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103" y="1390843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 P0_ Review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059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6690" y="307497"/>
            <a:ext cx="2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해토</a:t>
            </a:r>
            <a:r>
              <a:rPr lang="ko-KR" altLang="en-US" dirty="0" smtClean="0"/>
              <a:t> </a:t>
            </a:r>
            <a:r>
              <a:rPr lang="en-US" altLang="ko-KR" dirty="0" smtClean="0"/>
              <a:t>PEM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5423" y="368913"/>
            <a:ext cx="2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이그쉐어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USM P0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81" y="1224501"/>
            <a:ext cx="4978013" cy="2946779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1622066" y="1470991"/>
            <a:ext cx="2369489" cy="8428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315" y="1289953"/>
            <a:ext cx="5326316" cy="288132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30181" y="4518992"/>
            <a:ext cx="10129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점퍼 냈던 부분 변경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사용하지 않는 홀 제거 </a:t>
            </a:r>
            <a:endParaRPr lang="ko-KR" altLang="en-US" sz="1600" dirty="0"/>
          </a:p>
        </p:txBody>
      </p:sp>
      <p:sp>
        <p:nvSpPr>
          <p:cNvPr id="61" name="타원 60"/>
          <p:cNvSpPr/>
          <p:nvPr/>
        </p:nvSpPr>
        <p:spPr>
          <a:xfrm>
            <a:off x="772602" y="2450327"/>
            <a:ext cx="451899" cy="8428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6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PEM P0_ Review 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4</cp:revision>
  <dcterms:created xsi:type="dcterms:W3CDTF">2017-01-16T02:38:53Z</dcterms:created>
  <dcterms:modified xsi:type="dcterms:W3CDTF">2017-01-16T02:56:13Z</dcterms:modified>
</cp:coreProperties>
</file>