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6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5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9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6775-EA15-4182-BBF0-32D991F41ABD}" type="datetimeFigureOut">
              <a:rPr lang="ko-KR" altLang="en-US" smtClean="0"/>
              <a:t>2016-12-26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C8BB-1773-45D5-A975-5E6479F9B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40279" y="537038"/>
            <a:ext cx="9104762" cy="4139682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9" idx="0"/>
          </p:cNvCxnSpPr>
          <p:nvPr/>
        </p:nvCxnSpPr>
        <p:spPr>
          <a:xfrm>
            <a:off x="5617827" y="2827090"/>
            <a:ext cx="73263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1626" y="2827090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6518246" y="2827090"/>
            <a:ext cx="73263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72045" y="2827090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432646" y="2819607"/>
            <a:ext cx="659911" cy="74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13717" y="2834573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37857" y="2824319"/>
            <a:ext cx="3475839" cy="2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40302" y="2783067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19.5mm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6864" y="2827090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3788" y="985128"/>
            <a:ext cx="4040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J1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15308" y="1057235"/>
            <a:ext cx="4040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J2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5114507" y="2407555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93827" y="1880119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왼쪽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8512007" y="2820141"/>
            <a:ext cx="659911" cy="74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화살표 30"/>
          <p:cNvSpPr/>
          <p:nvPr/>
        </p:nvSpPr>
        <p:spPr>
          <a:xfrm rot="5400000">
            <a:off x="5366828" y="2407554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66016" y="1854389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오른쪽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24684" y="1854431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오른쪽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8286175" y="2398955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30598" y="3520826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왼쪽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16200000">
            <a:off x="6020518" y="3114892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6314738" y="3114892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40570" y="3514563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오른쪽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9011" y="1854430"/>
            <a:ext cx="131986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LED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왼쪽 다리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 rot="5400000">
            <a:off x="7793368" y="2402161"/>
            <a:ext cx="598377" cy="14671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034663" y="4794317"/>
            <a:ext cx="91103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56246" y="4810196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52mm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348824" y="537038"/>
            <a:ext cx="31924" cy="39678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54693" y="2784815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23mm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4663" y="4838717"/>
            <a:ext cx="66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J1- J2</a:t>
            </a:r>
            <a:r>
              <a:rPr lang="ko-KR" altLang="en-US" sz="1200" b="1" dirty="0" smtClean="0"/>
              <a:t>의 간격은 </a:t>
            </a:r>
            <a:r>
              <a:rPr lang="en-US" altLang="ko-KR" sz="1200" b="1" dirty="0" smtClean="0"/>
              <a:t>SCM</a:t>
            </a:r>
            <a:r>
              <a:rPr lang="ko-KR" altLang="en-US" sz="1200" b="1" dirty="0" smtClean="0"/>
              <a:t>의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J4- J6</a:t>
            </a:r>
            <a:r>
              <a:rPr lang="ko-KR" altLang="en-US" sz="1200" b="1" dirty="0" smtClean="0"/>
              <a:t>의 간격과 같음   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34663" y="5850379"/>
            <a:ext cx="66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회사 로고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Status Board Rev.P0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58013" y="18705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SLM </a:t>
            </a:r>
            <a:r>
              <a:rPr lang="ko-KR" altLang="en-US" b="1" dirty="0" smtClean="0"/>
              <a:t>참고 자료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67714" y="1633898"/>
            <a:ext cx="73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번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5654" y="1524808"/>
            <a:ext cx="73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번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58013" y="18705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PEM </a:t>
            </a:r>
            <a:r>
              <a:rPr lang="ko-KR" altLang="en-US" b="1" dirty="0" smtClean="0"/>
              <a:t>참고 자료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1" y="563399"/>
            <a:ext cx="8647619" cy="391111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39628" y="2770625"/>
            <a:ext cx="4040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J2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83932" y="2399653"/>
            <a:ext cx="5222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RV1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3932" y="3462813"/>
            <a:ext cx="5222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RV3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7018" y="2399653"/>
            <a:ext cx="5222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RV2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4663" y="3364418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1</a:t>
            </a:r>
            <a:endParaRPr lang="ko-KR" alt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99518" y="3364418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2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817715" y="3364418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3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66649" y="719616"/>
            <a:ext cx="4040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J1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92010" y="1481526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1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384095" y="1483961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2</a:t>
            </a:r>
            <a:endParaRPr lang="ko-KR" altLang="en-US" sz="1200" b="1" dirty="0"/>
          </a:p>
        </p:txBody>
      </p:sp>
      <p:sp>
        <p:nvSpPr>
          <p:cNvPr id="5" name="타원 4"/>
          <p:cNvSpPr/>
          <p:nvPr/>
        </p:nvSpPr>
        <p:spPr>
          <a:xfrm>
            <a:off x="7928998" y="1186863"/>
            <a:ext cx="268096" cy="25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46526" y="1182657"/>
            <a:ext cx="268096" cy="25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802431" y="1513129"/>
            <a:ext cx="268096" cy="25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777264" y="1937546"/>
            <a:ext cx="268096" cy="25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1777264" y="2274382"/>
            <a:ext cx="402672" cy="3691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곱셈 기호 64"/>
          <p:cNvSpPr/>
          <p:nvPr/>
        </p:nvSpPr>
        <p:spPr>
          <a:xfrm>
            <a:off x="1725376" y="2698799"/>
            <a:ext cx="402672" cy="3691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254230" y="1132307"/>
            <a:ext cx="40406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/>
                </a:solidFill>
              </a:rPr>
              <a:t>J3</a:t>
            </a:r>
            <a:endParaRPr lang="ko-KR" altLang="en-US" sz="1200" b="1" dirty="0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53215" y="1937546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1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54419" y="1479739"/>
            <a:ext cx="606100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Pin 2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911312" y="1624737"/>
            <a:ext cx="16780" cy="42441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9351" y="1708310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3mm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1711114" y="1486270"/>
            <a:ext cx="8390" cy="2639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0841" y="1470023"/>
            <a:ext cx="127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Pin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직경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=2mm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1930712" y="713809"/>
            <a:ext cx="30936" cy="90709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11312" y="858116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11mm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1455481" y="2058595"/>
            <a:ext cx="460524" cy="703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28818" y="2084411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286846" y="4471126"/>
            <a:ext cx="8273938" cy="247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64857" y="4612365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80mm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9709464" y="648544"/>
            <a:ext cx="15962" cy="34994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65475" y="2224563"/>
            <a:ext cx="115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8480574" y="653924"/>
            <a:ext cx="1954" cy="66391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447018" y="903960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8500661" y="1308766"/>
            <a:ext cx="69579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615477" y="1244521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8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8057062" y="1170940"/>
            <a:ext cx="8390" cy="2639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11141" y="1165467"/>
            <a:ext cx="127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Pin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직경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=2mm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60216" y="1282549"/>
            <a:ext cx="74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C000"/>
                </a:solidFill>
              </a:rPr>
              <a:t>3mm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8078020" y="1295877"/>
            <a:ext cx="460524" cy="7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1692691" y="3808483"/>
            <a:ext cx="352669" cy="445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025228" y="3779783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C000"/>
                </a:solidFill>
              </a:rPr>
              <a:t>3.5mm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011519" y="3637902"/>
            <a:ext cx="460524" cy="703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919980" y="3381825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 flipV="1">
            <a:off x="8983690" y="3644933"/>
            <a:ext cx="27829" cy="50308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346526" y="3787948"/>
            <a:ext cx="74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.5mm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11" y="4603634"/>
            <a:ext cx="2483515" cy="214942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549995" y="5120003"/>
            <a:ext cx="66174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C000"/>
                </a:solidFill>
              </a:rPr>
              <a:t>노랑색 부분이 홀 위치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4663" y="5850379"/>
            <a:ext cx="66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회사 로고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Power Board Rev.P0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534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58013" y="18705"/>
            <a:ext cx="209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USM </a:t>
            </a:r>
            <a:r>
              <a:rPr lang="ko-KR" altLang="en-US" b="1" dirty="0" smtClean="0"/>
              <a:t>참고 자료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2" y="400251"/>
            <a:ext cx="4943475" cy="5219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05667" y="1944318"/>
            <a:ext cx="408793" cy="261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 D6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 rot="5400000">
            <a:off x="3650458" y="2298087"/>
            <a:ext cx="408793" cy="2611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D14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 rot="5400000">
            <a:off x="3612057" y="4232893"/>
            <a:ext cx="408793" cy="261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 D7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70337" y="4576266"/>
            <a:ext cx="408793" cy="2611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D10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2581" y="4579736"/>
            <a:ext cx="408793" cy="261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 D8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 rot="16200000">
            <a:off x="1147660" y="4217262"/>
            <a:ext cx="408793" cy="2611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D19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16200000">
            <a:off x="1152612" y="2307385"/>
            <a:ext cx="408793" cy="2611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 D9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02581" y="1960220"/>
            <a:ext cx="408793" cy="2611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D18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20363" y="3281082"/>
            <a:ext cx="353466" cy="3611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36940" y="3286753"/>
            <a:ext cx="108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3.2mm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9667" y="488737"/>
            <a:ext cx="6882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정 가운데 </a:t>
            </a:r>
            <a:r>
              <a:rPr lang="en-US" altLang="ko-KR" sz="1200" dirty="0" smtClean="0"/>
              <a:t>3.2mm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그림 상에 나와있는 부품은 </a:t>
            </a:r>
            <a:r>
              <a:rPr lang="en-US" altLang="ko-KR" sz="1200" dirty="0" smtClean="0"/>
              <a:t>Bottom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나머지 부품은 </a:t>
            </a:r>
            <a:r>
              <a:rPr lang="en-US" altLang="ko-KR" sz="1200" dirty="0" smtClean="0"/>
              <a:t>TOP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2144762" y="2702138"/>
            <a:ext cx="182680" cy="13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490225" y="2702138"/>
            <a:ext cx="182680" cy="13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35688" y="2702138"/>
            <a:ext cx="182680" cy="13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38889" y="2702138"/>
            <a:ext cx="182680" cy="139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8271" y="3968491"/>
            <a:ext cx="1691305" cy="174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5400000">
            <a:off x="1469309" y="3201269"/>
            <a:ext cx="656351" cy="270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ysClr val="windowText" lastClr="000000"/>
                </a:solidFill>
              </a:rPr>
              <a:t>J3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142897" y="4613475"/>
            <a:ext cx="278295" cy="287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6000" y="4865895"/>
            <a:ext cx="19929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14.5mm, 14.5mm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289995" y="3008255"/>
            <a:ext cx="2623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887" y="2857991"/>
            <a:ext cx="73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번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67994" y="3944293"/>
            <a:ext cx="73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번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4921" y="2389043"/>
            <a:ext cx="1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th3 th4 th5 th6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58013" y="18705"/>
            <a:ext cx="209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DSB </a:t>
            </a:r>
            <a:r>
              <a:rPr lang="ko-KR" altLang="en-US" b="1" dirty="0" smtClean="0"/>
              <a:t>참고 자료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6" y="468725"/>
            <a:ext cx="3871585" cy="500679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728908" y="1068081"/>
            <a:ext cx="0" cy="424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75980" y="1944061"/>
            <a:ext cx="170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667433" y="1444599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267864" y="1882588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120793" y="1882588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667433" y="2281202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667433" y="1655259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452283" y="1899237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859535" y="1899237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667433" y="2067004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26435" y="1376773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O1/pin1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5924" y="1718448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O3/pin1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44702" y="1933892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O3/pin2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12726" y="2262772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O1/pin2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32880" y="1595401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W1/pin1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79284" y="1727289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W3/pin1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67267" y="1948079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W3/pin2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8815" y="2038384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W1/pin2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875980" y="4397667"/>
            <a:ext cx="170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667433" y="3898205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267864" y="4336194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120793" y="4336194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667433" y="4734808"/>
            <a:ext cx="122944" cy="122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1667433" y="4108865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1452283" y="4352843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1859535" y="4352843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1667433" y="4520610"/>
            <a:ext cx="122944" cy="122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26435" y="3830379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O2/pin1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25924" y="4172054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O4/pin1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4702" y="4387498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O4/pin2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12726" y="4716378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O2/pin2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732880" y="4049007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W2/pin1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379284" y="4180895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W4/pin1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96010" y="4398151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W4/pin2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8815" y="4491990"/>
            <a:ext cx="1483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C000"/>
                </a:solidFill>
              </a:rPr>
              <a:t>W2/pin2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51" y="465350"/>
            <a:ext cx="6003569" cy="501017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5887" y="5555965"/>
            <a:ext cx="34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안쪽 노랑 동그라미 직경 </a:t>
            </a:r>
            <a:r>
              <a:rPr lang="en-US" altLang="ko-KR" dirty="0" smtClean="0"/>
              <a:t>= </a:t>
            </a:r>
            <a:r>
              <a:rPr lang="ko-KR" altLang="en-US" dirty="0" smtClean="0"/>
              <a:t> </a:t>
            </a:r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56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167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22</cp:revision>
  <dcterms:created xsi:type="dcterms:W3CDTF">2016-12-02T01:20:56Z</dcterms:created>
  <dcterms:modified xsi:type="dcterms:W3CDTF">2016-12-26T05:58:10Z</dcterms:modified>
</cp:coreProperties>
</file>