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61F-EAD5-4D82-B716-C31E8455980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BB2D-75B7-4001-8610-10D3569B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61F-EAD5-4D82-B716-C31E8455980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BB2D-75B7-4001-8610-10D3569B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6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61F-EAD5-4D82-B716-C31E8455980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BB2D-75B7-4001-8610-10D3569B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4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61F-EAD5-4D82-B716-C31E8455980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BB2D-75B7-4001-8610-10D3569B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0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61F-EAD5-4D82-B716-C31E8455980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BB2D-75B7-4001-8610-10D3569B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0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61F-EAD5-4D82-B716-C31E8455980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BB2D-75B7-4001-8610-10D3569B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08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61F-EAD5-4D82-B716-C31E8455980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BB2D-75B7-4001-8610-10D3569B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61F-EAD5-4D82-B716-C31E8455980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BB2D-75B7-4001-8610-10D3569B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4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61F-EAD5-4D82-B716-C31E8455980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BB2D-75B7-4001-8610-10D3569B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61F-EAD5-4D82-B716-C31E8455980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BB2D-75B7-4001-8610-10D3569B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661F-EAD5-4D82-B716-C31E8455980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BB2D-75B7-4001-8610-10D3569B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661F-EAD5-4D82-B716-C31E84559800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BB2D-75B7-4001-8610-10D3569B9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75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0051" y="531667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b="1" dirty="0" err="1" smtClean="0"/>
              <a:t>이그쉐어</a:t>
            </a:r>
            <a:r>
              <a:rPr lang="en-US" altLang="ko-KR" sz="4000" b="1" dirty="0" smtClean="0"/>
              <a:t>_USM DSB </a:t>
            </a:r>
            <a:r>
              <a:rPr lang="en-US" altLang="ko-KR" sz="4000" b="1" dirty="0" smtClean="0"/>
              <a:t>LGM </a:t>
            </a:r>
            <a:r>
              <a:rPr lang="en-US" altLang="ko-KR" sz="4000" b="1" dirty="0" err="1" smtClean="0"/>
              <a:t>Assy</a:t>
            </a:r>
            <a:r>
              <a:rPr lang="en-US" altLang="ko-KR" sz="4000" b="1" dirty="0" smtClean="0"/>
              <a:t> </a:t>
            </a:r>
            <a:r>
              <a:rPr lang="ko-KR" altLang="en-US" sz="4000" b="1" dirty="0" smtClean="0"/>
              <a:t>부분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676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6" y="76607"/>
            <a:ext cx="4807448" cy="5788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1314" y="76607"/>
            <a:ext cx="7609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USM </a:t>
            </a:r>
            <a:r>
              <a:rPr lang="en-US" altLang="ko-KR" dirty="0" err="1" smtClean="0"/>
              <a:t>Ass’y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22 AWG Wire </a:t>
            </a:r>
            <a:r>
              <a:rPr lang="ko-KR" altLang="en-US" dirty="0" smtClean="0"/>
              <a:t>연결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홀</a:t>
            </a:r>
            <a:r>
              <a:rPr lang="en-US" altLang="ko-KR" dirty="0" smtClean="0">
                <a:sym typeface="Wingdings" panose="05000000000000000000" pitchFamily="2" charset="2"/>
              </a:rPr>
              <a:t> 2point </a:t>
            </a:r>
            <a:r>
              <a:rPr lang="ko-KR" altLang="en-US" dirty="0" smtClean="0">
                <a:sym typeface="Wingdings" panose="05000000000000000000" pitchFamily="2" charset="2"/>
              </a:rPr>
              <a:t>납땜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2x3 pin Header  </a:t>
            </a:r>
            <a:r>
              <a:rPr lang="ko-KR" altLang="en-US" dirty="0" smtClean="0">
                <a:sym typeface="Wingdings" panose="05000000000000000000" pitchFamily="2" charset="2"/>
              </a:rPr>
              <a:t>홀 </a:t>
            </a:r>
            <a:r>
              <a:rPr lang="en-US" altLang="ko-KR" dirty="0" smtClean="0">
                <a:sym typeface="Wingdings" panose="05000000000000000000" pitchFamily="2" charset="2"/>
              </a:rPr>
              <a:t>6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r>
              <a:rPr lang="en-US" altLang="ko-KR" dirty="0" smtClean="0">
                <a:sym typeface="Wingdings" panose="05000000000000000000" pitchFamily="2" charset="2"/>
              </a:rPr>
              <a:t>, 1Point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3pin Connector  </a:t>
            </a:r>
            <a:r>
              <a:rPr lang="ko-KR" altLang="en-US" dirty="0" smtClean="0">
                <a:sym typeface="Wingdings" panose="05000000000000000000" pitchFamily="2" charset="2"/>
              </a:rPr>
              <a:t>홀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r>
              <a:rPr lang="en-US" altLang="ko-KR" dirty="0" smtClean="0">
                <a:sym typeface="Wingdings" panose="05000000000000000000" pitchFamily="2" charset="2"/>
              </a:rPr>
              <a:t>, 1Point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65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9" y="99882"/>
            <a:ext cx="5180631" cy="37294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769" y="3983603"/>
            <a:ext cx="7609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DSB </a:t>
            </a:r>
            <a:r>
              <a:rPr lang="en-US" altLang="ko-KR" dirty="0" err="1" smtClean="0"/>
              <a:t>Ass’y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Harness 6cm, 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검정 </a:t>
            </a:r>
            <a:r>
              <a:rPr lang="en-US" altLang="ko-KR" dirty="0" smtClean="0"/>
              <a:t>Wire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각각 홀에 납땜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Tx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초음파 센서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 다리</a:t>
            </a:r>
            <a:r>
              <a:rPr lang="en-US" altLang="ko-KR" dirty="0" smtClean="0">
                <a:sym typeface="Wingdings" panose="05000000000000000000" pitchFamily="2" charset="2"/>
              </a:rPr>
              <a:t> 2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r>
              <a:rPr lang="en-US" altLang="ko-KR" dirty="0" smtClean="0">
                <a:sym typeface="Wingdings" panose="05000000000000000000" pitchFamily="2" charset="2"/>
              </a:rPr>
              <a:t>, 1point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Rx </a:t>
            </a:r>
            <a:r>
              <a:rPr lang="ko-KR" altLang="en-US" dirty="0" smtClean="0">
                <a:sym typeface="Wingdings" panose="05000000000000000000" pitchFamily="2" charset="2"/>
              </a:rPr>
              <a:t>초음파 센서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다리</a:t>
            </a:r>
            <a:r>
              <a:rPr lang="en-US" altLang="ko-KR" dirty="0" smtClean="0">
                <a:sym typeface="Wingdings" panose="05000000000000000000" pitchFamily="2" charset="2"/>
              </a:rPr>
              <a:t> 2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r>
              <a:rPr lang="en-US" altLang="ko-KR" dirty="0" smtClean="0">
                <a:sym typeface="Wingdings" panose="05000000000000000000" pitchFamily="2" charset="2"/>
              </a:rPr>
              <a:t>, 1Point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16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4" y="175606"/>
            <a:ext cx="10158730" cy="20063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284" y="2258170"/>
            <a:ext cx="7609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LGM </a:t>
            </a:r>
            <a:r>
              <a:rPr lang="en-US" altLang="ko-KR" dirty="0" err="1" smtClean="0"/>
              <a:t>Ass’y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22 AWG Wire </a:t>
            </a:r>
            <a:r>
              <a:rPr lang="ko-KR" altLang="en-US" dirty="0" smtClean="0"/>
              <a:t>연결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홀</a:t>
            </a:r>
            <a:r>
              <a:rPr lang="en-US" altLang="ko-KR" dirty="0" smtClean="0">
                <a:sym typeface="Wingdings" panose="05000000000000000000" pitchFamily="2" charset="2"/>
              </a:rPr>
              <a:t> 2point </a:t>
            </a:r>
            <a:r>
              <a:rPr lang="ko-KR" altLang="en-US" dirty="0" smtClean="0">
                <a:sym typeface="Wingdings" panose="05000000000000000000" pitchFamily="2" charset="2"/>
              </a:rPr>
              <a:t>납땜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Green LED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다리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r>
              <a:rPr lang="en-US" altLang="ko-KR" dirty="0" smtClean="0">
                <a:sym typeface="Wingdings" panose="05000000000000000000" pitchFamily="2" charset="2"/>
              </a:rPr>
              <a:t>, 6point </a:t>
            </a:r>
          </a:p>
          <a:p>
            <a:r>
              <a:rPr lang="en-US" altLang="ko-KR" dirty="0" smtClean="0"/>
              <a:t>Red </a:t>
            </a:r>
            <a:r>
              <a:rPr lang="en-US" altLang="ko-KR" dirty="0"/>
              <a:t>LED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다리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6point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2x3 pin Header  </a:t>
            </a:r>
            <a:r>
              <a:rPr lang="ko-KR" altLang="en-US" dirty="0" smtClean="0">
                <a:sym typeface="Wingdings" panose="05000000000000000000" pitchFamily="2" charset="2"/>
              </a:rPr>
              <a:t>홀 </a:t>
            </a:r>
            <a:r>
              <a:rPr lang="en-US" altLang="ko-KR" dirty="0" smtClean="0">
                <a:sym typeface="Wingdings" panose="05000000000000000000" pitchFamily="2" charset="2"/>
              </a:rPr>
              <a:t>6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r>
              <a:rPr lang="en-US" altLang="ko-KR" dirty="0" smtClean="0">
                <a:sym typeface="Wingdings" panose="05000000000000000000" pitchFamily="2" charset="2"/>
              </a:rPr>
              <a:t>, 1Point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65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105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7</cp:revision>
  <dcterms:created xsi:type="dcterms:W3CDTF">2017-02-16T06:27:53Z</dcterms:created>
  <dcterms:modified xsi:type="dcterms:W3CDTF">2017-07-20T08:09:01Z</dcterms:modified>
</cp:coreProperties>
</file>