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2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0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3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6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9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0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7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9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D31B1-5BC2-4A7F-B291-B7B012B06808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DF45-8C14-4DE6-803D-B947BD689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0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705" y="856211"/>
            <a:ext cx="9426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 smtClean="0"/>
              <a:t>Artwork </a:t>
            </a:r>
            <a:r>
              <a:rPr lang="ko-KR" altLang="en-US" sz="1400" dirty="0" smtClean="0"/>
              <a:t>업체 </a:t>
            </a:r>
            <a:r>
              <a:rPr lang="en-US" altLang="ko-KR" sz="1400" dirty="0" smtClean="0"/>
              <a:t>: DSN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회로설계에</a:t>
            </a:r>
            <a:r>
              <a:rPr lang="ko-KR" altLang="en-US" sz="1400" dirty="0" smtClean="0"/>
              <a:t> 사용된 </a:t>
            </a:r>
            <a:r>
              <a:rPr lang="en-US" altLang="ko-KR" sz="1400" dirty="0" smtClean="0"/>
              <a:t>Datasheet</a:t>
            </a:r>
            <a:r>
              <a:rPr lang="ko-KR" altLang="en-US" sz="1400" dirty="0" smtClean="0"/>
              <a:t>들 전부 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PCB </a:t>
            </a:r>
            <a:r>
              <a:rPr lang="ko-KR" altLang="en-US" sz="1400" dirty="0" smtClean="0"/>
              <a:t>제작 업체 </a:t>
            </a:r>
            <a:r>
              <a:rPr lang="en-US" altLang="ko-KR" sz="1400" dirty="0" smtClean="0"/>
              <a:t>: Artwork </a:t>
            </a:r>
            <a:r>
              <a:rPr lang="ko-KR" altLang="en-US" sz="1400" dirty="0" smtClean="0"/>
              <a:t>업체에서 받은 </a:t>
            </a:r>
            <a:r>
              <a:rPr lang="en-US" altLang="ko-KR" sz="1400" dirty="0" smtClean="0"/>
              <a:t>Geber data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부품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구매 업체 </a:t>
            </a:r>
            <a:r>
              <a:rPr lang="en-US" altLang="ko-KR" sz="1400" dirty="0" smtClean="0"/>
              <a:t>: BOM list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SMT </a:t>
            </a:r>
            <a:r>
              <a:rPr lang="ko-KR" altLang="en-US" sz="1400" dirty="0" smtClean="0"/>
              <a:t>업체 </a:t>
            </a:r>
            <a:r>
              <a:rPr lang="en-US" altLang="ko-KR" sz="1400" dirty="0" smtClean="0"/>
              <a:t>: BOM list, Location data, Metal mask data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                   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제작해야하는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PCB + 1 PCB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추가로 보냄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.)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*Metal mask data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 Artwork</a:t>
            </a:r>
            <a:r>
              <a:rPr lang="ko-KR" altLang="en-US" sz="1400" dirty="0" smtClean="0"/>
              <a:t> 업체 또는 </a:t>
            </a:r>
            <a:r>
              <a:rPr lang="en-US" altLang="ko-KR" sz="1400" dirty="0" smtClean="0"/>
              <a:t>PCB </a:t>
            </a:r>
            <a:r>
              <a:rPr lang="ko-KR" altLang="en-US" sz="1400" dirty="0" smtClean="0"/>
              <a:t>업체에 의뢰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</a:p>
          <a:p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6705" y="207818"/>
            <a:ext cx="98173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Board </a:t>
            </a:r>
            <a:r>
              <a:rPr lang="ko-KR" altLang="en-US" b="1" dirty="0" smtClean="0"/>
              <a:t>제작 시 업체별 전달해야하는 전달 자료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4655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3</cp:revision>
  <dcterms:created xsi:type="dcterms:W3CDTF">2016-09-22T05:01:46Z</dcterms:created>
  <dcterms:modified xsi:type="dcterms:W3CDTF">2016-09-22T05:15:30Z</dcterms:modified>
</cp:coreProperties>
</file>