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7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6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7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1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8132-9929-481D-B3B2-B940539DB3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9E71-7312-4CD2-A88D-C9D0B5F5B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" y="1789721"/>
            <a:ext cx="10158730" cy="200634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6200000">
            <a:off x="1436907" y="3289514"/>
            <a:ext cx="958811" cy="52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6200000">
            <a:off x="2930331" y="3289514"/>
            <a:ext cx="958812" cy="52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4461233" y="3279236"/>
            <a:ext cx="979368" cy="52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6200000">
            <a:off x="5927827" y="3273611"/>
            <a:ext cx="990618" cy="52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7415950" y="3289514"/>
            <a:ext cx="958812" cy="52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8902748" y="3261685"/>
            <a:ext cx="1014471" cy="52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6219" y="4755683"/>
            <a:ext cx="10811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LGM Board 1000</a:t>
            </a:r>
            <a:r>
              <a:rPr lang="ko-KR" altLang="en-US" sz="3200" b="1" dirty="0" smtClean="0"/>
              <a:t>개중 </a:t>
            </a:r>
            <a:r>
              <a:rPr lang="en-US" altLang="ko-KR" sz="3200" b="1" dirty="0" smtClean="0"/>
              <a:t>300</a:t>
            </a:r>
            <a:r>
              <a:rPr lang="ko-KR" altLang="en-US" sz="3200" b="1" dirty="0" smtClean="0"/>
              <a:t>개는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Green LED </a:t>
            </a:r>
            <a:r>
              <a:rPr lang="ko-KR" altLang="en-US" sz="3200" b="1" dirty="0" smtClean="0"/>
              <a:t>대신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 </a:t>
            </a:r>
            <a:r>
              <a:rPr lang="en-US" altLang="ko-KR" sz="3200" b="1" dirty="0" smtClean="0"/>
              <a:t>Blue LED</a:t>
            </a:r>
            <a:r>
              <a:rPr lang="ko-KR" altLang="en-US" sz="3200" b="1" dirty="0" smtClean="0"/>
              <a:t>로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작업 부탁드립니다</a:t>
            </a:r>
            <a:r>
              <a:rPr lang="en-US" altLang="ko-KR" sz="3200" b="1" dirty="0" smtClean="0"/>
              <a:t>!! 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17483" y="3991558"/>
            <a:ext cx="10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95100" y="3991558"/>
            <a:ext cx="10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44281" y="3991558"/>
            <a:ext cx="10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</a:t>
            </a:r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68694" y="4017200"/>
            <a:ext cx="10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D10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32963" y="4001298"/>
            <a:ext cx="10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D11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126386" y="4009249"/>
            <a:ext cx="10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D12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1312" y="87464"/>
            <a:ext cx="803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이그쉐어</a:t>
            </a:r>
            <a:r>
              <a:rPr lang="ko-KR" altLang="en-US" sz="3600" b="1" dirty="0" smtClean="0"/>
              <a:t> 작업 요청 사항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3013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2</cp:revision>
  <cp:lastPrinted>2017-11-16T02:15:06Z</cp:lastPrinted>
  <dcterms:created xsi:type="dcterms:W3CDTF">2017-11-16T02:01:54Z</dcterms:created>
  <dcterms:modified xsi:type="dcterms:W3CDTF">2017-11-16T02:15:44Z</dcterms:modified>
</cp:coreProperties>
</file>