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180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9419-F2D4-4B87-A65D-8F8F8A53E116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A9F9-68A1-402A-9611-1E921AF50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1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9419-F2D4-4B87-A65D-8F8F8A53E116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A9F9-68A1-402A-9611-1E921AF50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83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9419-F2D4-4B87-A65D-8F8F8A53E116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A9F9-68A1-402A-9611-1E921AF50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67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9419-F2D4-4B87-A65D-8F8F8A53E116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A9F9-68A1-402A-9611-1E921AF50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9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9419-F2D4-4B87-A65D-8F8F8A53E116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A9F9-68A1-402A-9611-1E921AF50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41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9419-F2D4-4B87-A65D-8F8F8A53E116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A9F9-68A1-402A-9611-1E921AF50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88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9419-F2D4-4B87-A65D-8F8F8A53E116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A9F9-68A1-402A-9611-1E921AF50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64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9419-F2D4-4B87-A65D-8F8F8A53E116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A9F9-68A1-402A-9611-1E921AF50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9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9419-F2D4-4B87-A65D-8F8F8A53E116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A9F9-68A1-402A-9611-1E921AF50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9419-F2D4-4B87-A65D-8F8F8A53E116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A9F9-68A1-402A-9611-1E921AF50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8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9419-F2D4-4B87-A65D-8F8F8A53E116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A9F9-68A1-402A-9611-1E921AF50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85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89419-F2D4-4B87-A65D-8F8F8A53E116}" type="datetimeFigureOut">
              <a:rPr lang="ko-KR" altLang="en-US" smtClean="0"/>
              <a:t>2017-08-15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DA9F9-68A1-402A-9611-1E921AF50B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1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1588799" y="1347144"/>
            <a:ext cx="9022593" cy="52100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2673922" y="1757638"/>
            <a:ext cx="757646" cy="7750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2791031" y="1730855"/>
            <a:ext cx="562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P</a:t>
            </a:r>
            <a:endParaRPr lang="ko-KR" altLang="en-US" sz="4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972028" y="1687958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dirty="0" err="1" smtClean="0">
                <a:solidFill>
                  <a:schemeClr val="bg1"/>
                </a:solidFill>
              </a:rPr>
              <a:t>ez</a:t>
            </a:r>
            <a:endParaRPr lang="ko-KR" altLang="en-US" sz="3600" b="1" i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19419" y="1898103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ark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 flipV="1">
            <a:off x="3044036" y="2487400"/>
            <a:ext cx="124773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2976265" y="2510259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SCM-1000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85692" y="433754"/>
            <a:ext cx="2092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SCM </a:t>
            </a:r>
            <a:r>
              <a:rPr lang="ko-KR" altLang="en-US" sz="3200" dirty="0" smtClean="0"/>
              <a:t>겉면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650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709568" y="785446"/>
            <a:ext cx="10537887" cy="42712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타원 94"/>
          <p:cNvSpPr/>
          <p:nvPr/>
        </p:nvSpPr>
        <p:spPr>
          <a:xfrm>
            <a:off x="5098642" y="2355515"/>
            <a:ext cx="757646" cy="7750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/>
          <p:cNvSpPr txBox="1"/>
          <p:nvPr/>
        </p:nvSpPr>
        <p:spPr>
          <a:xfrm>
            <a:off x="5215751" y="2328732"/>
            <a:ext cx="562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P</a:t>
            </a:r>
            <a:endParaRPr lang="ko-KR" altLang="en-US" sz="48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396748" y="2285835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dirty="0" err="1" smtClean="0">
                <a:solidFill>
                  <a:schemeClr val="bg1"/>
                </a:solidFill>
              </a:rPr>
              <a:t>ez</a:t>
            </a:r>
            <a:endParaRPr lang="ko-KR" altLang="en-US" sz="3600" b="1" i="1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844139" y="2495980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ark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 flipV="1">
            <a:off x="5468756" y="3085277"/>
            <a:ext cx="124773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400985" y="3108136"/>
            <a:ext cx="1452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C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CM-1000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09568" y="5197131"/>
            <a:ext cx="10537887" cy="15438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8" name="타원 87"/>
          <p:cNvSpPr/>
          <p:nvPr/>
        </p:nvSpPr>
        <p:spPr>
          <a:xfrm>
            <a:off x="1815368" y="5361806"/>
            <a:ext cx="757646" cy="7750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/>
          <p:cNvSpPr txBox="1"/>
          <p:nvPr/>
        </p:nvSpPr>
        <p:spPr>
          <a:xfrm>
            <a:off x="1932477" y="5335023"/>
            <a:ext cx="562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P</a:t>
            </a:r>
            <a:endParaRPr lang="ko-KR" altLang="en-US" sz="4800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1113474" y="5292126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dirty="0" err="1" smtClean="0">
                <a:solidFill>
                  <a:schemeClr val="bg1"/>
                </a:solidFill>
              </a:rPr>
              <a:t>ez</a:t>
            </a:r>
            <a:endParaRPr lang="ko-KR" altLang="en-US" sz="3600" b="1" i="1" dirty="0">
              <a:solidFill>
                <a:schemeClr val="bg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60865" y="5502271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ark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 flipV="1">
            <a:off x="2185482" y="6091568"/>
            <a:ext cx="124773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2100293" y="6114427"/>
            <a:ext cx="1452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</a:rPr>
              <a:t>CCM-1000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6853499" y="6042753"/>
            <a:ext cx="130628" cy="1286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7329296" y="6057268"/>
            <a:ext cx="130628" cy="1286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7772729" y="6034044"/>
            <a:ext cx="130628" cy="1286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8227516" y="6047557"/>
            <a:ext cx="130628" cy="1286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8687131" y="6051460"/>
            <a:ext cx="130628" cy="1286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9144332" y="6047558"/>
            <a:ext cx="130628" cy="1286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>
            <a:off x="9601533" y="6034045"/>
            <a:ext cx="130628" cy="1286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10058734" y="6047559"/>
            <a:ext cx="130628" cy="1286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>
            <a:off x="10048304" y="5807163"/>
            <a:ext cx="130628" cy="1286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/>
          <p:cNvSpPr/>
          <p:nvPr/>
        </p:nvSpPr>
        <p:spPr>
          <a:xfrm>
            <a:off x="6844920" y="5779782"/>
            <a:ext cx="130628" cy="1286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8227516" y="5779782"/>
            <a:ext cx="130628" cy="1286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8687131" y="5779781"/>
            <a:ext cx="130628" cy="1286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9133339" y="5779781"/>
            <a:ext cx="130628" cy="1286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696305" y="5466314"/>
            <a:ext cx="3930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PW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61111" y="5466314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COM1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432710" y="5466313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COM2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878918" y="5466312"/>
            <a:ext cx="562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COM3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909696" y="5519561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LAN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49692" y="6209949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S1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29340" y="620324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S2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708988" y="6216178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S3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02170" y="6203245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S4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581818" y="6249451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S5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45369" y="625636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S6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501577" y="6249450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S7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953576" y="6268316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S8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292672" y="116748"/>
            <a:ext cx="21189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CCM </a:t>
            </a:r>
            <a:r>
              <a:rPr lang="ko-KR" altLang="en-US" sz="3200" dirty="0" smtClean="0"/>
              <a:t>겉면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827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11977" y="1463040"/>
            <a:ext cx="7515497" cy="4380411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7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70442" y="5376249"/>
            <a:ext cx="1771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ⓒ </a:t>
            </a:r>
            <a:r>
              <a:rPr lang="en-US" altLang="ko-KR" sz="14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IGShare</a:t>
            </a:r>
            <a:r>
              <a:rPr lang="en-US" altLang="ko-KR" sz="1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Co., Ltd.</a:t>
            </a:r>
            <a:endParaRPr lang="ko-KR" altLang="en-US" sz="1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316734" y="1792808"/>
            <a:ext cx="757646" cy="77506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433843" y="1766025"/>
            <a:ext cx="5629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 smtClean="0"/>
              <a:t>P</a:t>
            </a:r>
            <a:endParaRPr lang="ko-KR" altLang="en-US" sz="4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614840" y="1723128"/>
            <a:ext cx="6607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1" dirty="0" err="1" smtClean="0">
                <a:solidFill>
                  <a:schemeClr val="bg1"/>
                </a:solidFill>
              </a:rPr>
              <a:t>ez</a:t>
            </a:r>
            <a:endParaRPr lang="ko-KR" altLang="en-US" sz="3600" b="1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62231" y="1933273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</a:rPr>
              <a:t>ark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3686848" y="2522570"/>
            <a:ext cx="1247738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619077" y="2545429"/>
            <a:ext cx="1452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C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CM-1000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39650" y="594214"/>
            <a:ext cx="4060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/>
              <a:t>CCM S/W Main Skin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0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9008</TotalTime>
  <Words>43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 YOUNG EOM</dc:creator>
  <cp:lastModifiedBy>MIN YOUNG EOM</cp:lastModifiedBy>
  <cp:revision>19</cp:revision>
  <dcterms:created xsi:type="dcterms:W3CDTF">2017-06-27T22:09:17Z</dcterms:created>
  <dcterms:modified xsi:type="dcterms:W3CDTF">2017-08-15T02:25:42Z</dcterms:modified>
</cp:coreProperties>
</file>