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9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93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15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0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74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4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2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3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20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5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49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7E08A-477C-4AC3-9729-49DC20203658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0A03-48DE-41F3-9B92-E6A0D07C93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441" y="262394"/>
            <a:ext cx="117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4441" y="230588"/>
            <a:ext cx="1178383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 (USM : Ultra-Sound Sensor Module)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주차면마다</a:t>
            </a:r>
            <a:r>
              <a:rPr lang="ko-KR" altLang="en-US" sz="1200" dirty="0" smtClean="0"/>
              <a:t> 차량의 유무를 실시간으로 판단하여 </a:t>
            </a:r>
            <a:r>
              <a:rPr lang="en-US" altLang="ko-KR" sz="1200" dirty="0" smtClean="0"/>
              <a:t>Red/ Green </a:t>
            </a:r>
            <a:r>
              <a:rPr lang="ko-KR" altLang="en-US" sz="1200" dirty="0" smtClean="0"/>
              <a:t>색상으로 </a:t>
            </a:r>
            <a:r>
              <a:rPr lang="ko-KR" altLang="en-US" sz="1200" dirty="0" err="1" smtClean="0"/>
              <a:t>주차상태를</a:t>
            </a:r>
            <a:r>
              <a:rPr lang="ko-KR" altLang="en-US" sz="1200" dirty="0" smtClean="0"/>
              <a:t> 나타내는 초음파 센서 모듈입니다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초음파 송신부와 수신부가 분리되어 있어서 차량 유무에 대한 감지 정확도가 높습니다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통신을 하기 때문에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간편하게 설치할 수 있습니다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 </a:t>
            </a:r>
            <a:r>
              <a:rPr lang="en-US" altLang="ko-KR" sz="1200" dirty="0" smtClean="0"/>
              <a:t>RS485</a:t>
            </a:r>
            <a:r>
              <a:rPr lang="ko-KR" altLang="en-US" sz="1200" dirty="0" smtClean="0"/>
              <a:t>와 겸용으로 </a:t>
            </a:r>
            <a:r>
              <a:rPr lang="ko-KR" altLang="en-US" sz="1200" dirty="0" err="1" smtClean="0"/>
              <a:t>설치가능합니다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주요 사양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센서 종류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초음파 센서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송수신 분리형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레이스웨이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부착형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구동 주파수 </a:t>
            </a:r>
            <a:r>
              <a:rPr lang="en-US" altLang="ko-KR" sz="1200" dirty="0" smtClean="0"/>
              <a:t>: 40KHz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DC 24V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23mA/ 0.5W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</a:t>
            </a:r>
            <a:r>
              <a:rPr lang="en-US" altLang="ko-KR" sz="1200" dirty="0" smtClean="0"/>
              <a:t>/ RS485 </a:t>
            </a:r>
            <a:r>
              <a:rPr lang="ko-KR" altLang="en-US" sz="1200" dirty="0" smtClean="0"/>
              <a:t>통신 겸용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자체 </a:t>
            </a:r>
            <a:r>
              <a:rPr lang="ko-KR" altLang="en-US" sz="1200" dirty="0" err="1" smtClean="0"/>
              <a:t>고휘도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주차면</a:t>
            </a:r>
            <a:r>
              <a:rPr lang="ko-KR" altLang="en-US" sz="1200" dirty="0" smtClean="0"/>
              <a:t> 상태 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최대 노드 수 </a:t>
            </a:r>
            <a:r>
              <a:rPr lang="en-US" altLang="ko-KR" sz="1200" dirty="0" smtClean="0"/>
              <a:t>: 115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범위 </a:t>
            </a:r>
            <a:r>
              <a:rPr lang="en-US" altLang="ko-KR" sz="1200" dirty="0" smtClean="0"/>
              <a:t>:0m~ 5m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정확도 </a:t>
            </a:r>
            <a:r>
              <a:rPr lang="en-US" altLang="ko-KR" sz="1200" dirty="0" smtClean="0"/>
              <a:t>: 99.9%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난연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ABS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환경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옥내 </a:t>
            </a:r>
            <a:r>
              <a:rPr lang="en-US" altLang="ko-KR" sz="1200" dirty="0" smtClean="0"/>
              <a:t>Indoor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0049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441" y="230588"/>
            <a:ext cx="11783833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 (LGM: Local Guidance Module)  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운전자가 </a:t>
            </a:r>
            <a:r>
              <a:rPr lang="ko-KR" altLang="en-US" sz="1200" dirty="0" err="1" smtClean="0"/>
              <a:t>주차가능한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주차면이</a:t>
            </a:r>
            <a:r>
              <a:rPr lang="ko-KR" altLang="en-US" sz="1200" dirty="0" smtClean="0"/>
              <a:t> 있는 구역을 </a:t>
            </a:r>
            <a:r>
              <a:rPr lang="en-US" altLang="ko-KR" sz="1200" dirty="0" smtClean="0"/>
              <a:t>Red/ Green LED</a:t>
            </a:r>
            <a:r>
              <a:rPr lang="ko-KR" altLang="en-US" sz="1200" dirty="0" smtClean="0"/>
              <a:t> 색상으로 나타내어 신속하게 </a:t>
            </a:r>
            <a:r>
              <a:rPr lang="ko-KR" altLang="en-US" sz="1200" dirty="0" err="1" smtClean="0"/>
              <a:t>주차면을</a:t>
            </a:r>
            <a:r>
              <a:rPr lang="ko-KR" altLang="en-US" sz="1200" dirty="0" smtClean="0"/>
              <a:t> 찾아갈 수 있도록 합니다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통신을 하기 때문에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간편하게 설치할 수 있습니다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DC24V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20mA/ 0.48W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</a:t>
            </a:r>
            <a:r>
              <a:rPr lang="en-US" altLang="ko-KR" sz="1200" dirty="0" smtClean="0"/>
              <a:t>(USM, LGM)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RS485(CCM)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고휘도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로 주차 구역 상태 표시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공차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녹색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만차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적색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최대 노드 수</a:t>
            </a:r>
            <a:r>
              <a:rPr lang="en-US" altLang="ko-KR" sz="1200" dirty="0" smtClean="0"/>
              <a:t>: 63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난연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ABS, SPCC(</a:t>
            </a:r>
            <a:r>
              <a:rPr lang="ko-KR" altLang="en-US" sz="1200" dirty="0" smtClean="0"/>
              <a:t>알아보기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환경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옥내 </a:t>
            </a:r>
            <a:r>
              <a:rPr lang="en-US" altLang="ko-KR" sz="1200" dirty="0" smtClean="0"/>
              <a:t>Indoor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9128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441" y="230588"/>
            <a:ext cx="117838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 (SCM : Sensor Control Module)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센서로부터 수집된 정보를 수집하며 </a:t>
            </a:r>
            <a:r>
              <a:rPr lang="ko-KR" altLang="en-US" sz="1200" dirty="0" smtClean="0"/>
              <a:t>구역표시모듈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LGM)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및 </a:t>
            </a:r>
            <a:r>
              <a:rPr lang="ko-KR" altLang="en-US" sz="1200" dirty="0" err="1" smtClean="0"/>
              <a:t>구역전광판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LDM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의 </a:t>
            </a:r>
            <a:r>
              <a:rPr lang="ko-KR" altLang="en-US" sz="1200" dirty="0" smtClean="0"/>
              <a:t>정보를 </a:t>
            </a:r>
            <a:r>
              <a:rPr lang="ko-KR" altLang="en-US" sz="1200" dirty="0" smtClean="0"/>
              <a:t>제어</a:t>
            </a:r>
            <a:r>
              <a:rPr lang="ko-KR" altLang="en-US" sz="1200" dirty="0" smtClean="0"/>
              <a:t>합니다</a:t>
            </a:r>
            <a:r>
              <a:rPr lang="en-US" altLang="ko-KR" sz="1200" dirty="0" smtClean="0"/>
              <a:t>.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AC 90V ~ 260V / 50Hz~60Hz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95mA/ </a:t>
            </a:r>
            <a:r>
              <a:rPr lang="en-US" altLang="ko-KR" sz="1200" dirty="0" smtClean="0"/>
              <a:t>2.3W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</a:t>
            </a:r>
            <a:r>
              <a:rPr lang="en-US" altLang="ko-KR" sz="1200" dirty="0" smtClean="0"/>
              <a:t>(USM, LGM)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            RS485(CCM)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LED</a:t>
            </a:r>
            <a:r>
              <a:rPr lang="ko-KR" altLang="en-US" sz="1200" dirty="0" smtClean="0"/>
              <a:t>로 통신 상태 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최대 노드 수</a:t>
            </a:r>
            <a:r>
              <a:rPr lang="en-US" altLang="ko-KR" sz="1200" dirty="0" smtClean="0"/>
              <a:t>: 15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SPCC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2934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441" y="230588"/>
            <a:ext cx="1178383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 </a:t>
            </a:r>
            <a:r>
              <a:rPr lang="en-US" altLang="ko-KR" sz="2000" b="1" dirty="0" smtClean="0"/>
              <a:t>(CCM 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/>
              <a:t>Central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Control Module) 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</a:t>
            </a:r>
            <a:r>
              <a:rPr lang="ko-KR" altLang="en-US" sz="1200" b="1" dirty="0" smtClean="0"/>
              <a:t>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주차유도</a:t>
            </a:r>
            <a:r>
              <a:rPr lang="ko-KR" altLang="en-US" sz="1200" dirty="0" smtClean="0"/>
              <a:t> 시스템 서버</a:t>
            </a:r>
            <a:r>
              <a:rPr lang="en-US" altLang="ko-KR" sz="1200" dirty="0" smtClean="0"/>
              <a:t>(</a:t>
            </a:r>
            <a:r>
              <a:rPr lang="en-US" altLang="ko-KR" sz="1200" dirty="0" smtClean="0"/>
              <a:t>PGSS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와 연동되어 있으며 센서제어모듈</a:t>
            </a:r>
            <a:r>
              <a:rPr lang="en-US" altLang="ko-KR" sz="1200" dirty="0" smtClean="0"/>
              <a:t>(SCM)</a:t>
            </a:r>
            <a:r>
              <a:rPr lang="ko-KR" altLang="en-US" sz="1200" dirty="0" smtClean="0"/>
              <a:t>과 </a:t>
            </a:r>
            <a:r>
              <a:rPr lang="ko-KR" altLang="en-US" sz="1200" dirty="0" err="1" smtClean="0"/>
              <a:t>입구전광판</a:t>
            </a:r>
            <a:r>
              <a:rPr lang="en-US" altLang="ko-KR" sz="1200" dirty="0" smtClean="0"/>
              <a:t>(EDM)</a:t>
            </a:r>
            <a:r>
              <a:rPr lang="ko-KR" altLang="en-US" sz="1200" dirty="0" smtClean="0"/>
              <a:t> 사이의 통신을 제어합니다</a:t>
            </a:r>
            <a:r>
              <a:rPr lang="en-US" altLang="ko-KR" sz="1200" dirty="0" smtClean="0"/>
              <a:t>.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AC 90V ~ 260V / 50Hz~60Hz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20</a:t>
            </a:r>
            <a:r>
              <a:rPr lang="en-US" altLang="ko-KR" sz="1200" dirty="0" smtClean="0"/>
              <a:t>mA</a:t>
            </a:r>
            <a:r>
              <a:rPr lang="en-US" altLang="ko-KR" sz="1200" dirty="0" smtClean="0"/>
              <a:t>/ </a:t>
            </a:r>
            <a:r>
              <a:rPr lang="en-US" altLang="ko-KR" sz="1200" dirty="0" smtClean="0"/>
              <a:t>2.3W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RS485(SCM, EDM, LDM)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 TCP/IP(PGSS)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LED</a:t>
            </a:r>
            <a:r>
              <a:rPr lang="ko-KR" altLang="en-US" sz="1200" dirty="0" smtClean="0"/>
              <a:t>로 통신 상태 </a:t>
            </a:r>
            <a:r>
              <a:rPr lang="ko-KR" altLang="en-US" sz="1200" dirty="0" smtClean="0"/>
              <a:t>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최대 노드 수</a:t>
            </a:r>
            <a:r>
              <a:rPr lang="en-US" altLang="ko-KR" sz="1200" dirty="0" smtClean="0"/>
              <a:t>: 15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SPCC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495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441" y="230588"/>
            <a:ext cx="1178383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 </a:t>
            </a:r>
            <a:r>
              <a:rPr lang="en-US" altLang="ko-KR" sz="2000" b="1" dirty="0" smtClean="0"/>
              <a:t>(</a:t>
            </a:r>
            <a:r>
              <a:rPr lang="en-US" altLang="ko-KR" sz="2000" b="1" dirty="0" smtClean="0"/>
              <a:t>EDM</a:t>
            </a:r>
            <a:r>
              <a:rPr lang="en-US" altLang="ko-KR" sz="2000" b="1" dirty="0" smtClean="0"/>
              <a:t> : Exit Display Module/ LDM : Local Display Module) </a:t>
            </a:r>
            <a:endParaRPr lang="en-US" altLang="ko-KR" sz="2000" b="1" dirty="0" smtClean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입구전광판</a:t>
            </a:r>
            <a:r>
              <a:rPr lang="en-US" altLang="ko-KR" sz="1200" dirty="0" smtClean="0"/>
              <a:t>(EDM)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주차유도</a:t>
            </a:r>
            <a:r>
              <a:rPr lang="ko-KR" altLang="en-US" sz="1200" dirty="0" smtClean="0"/>
              <a:t> 시스템 서버</a:t>
            </a:r>
            <a:r>
              <a:rPr lang="en-US" altLang="ko-KR" sz="1200" dirty="0" smtClean="0"/>
              <a:t>(PGSS)</a:t>
            </a:r>
            <a:r>
              <a:rPr lang="ko-KR" altLang="en-US" sz="1200" dirty="0" smtClean="0"/>
              <a:t>와의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연동하여 실시간으로 </a:t>
            </a:r>
            <a:r>
              <a:rPr lang="ko-KR" altLang="en-US" sz="1200" dirty="0" err="1" smtClean="0"/>
              <a:t>주차가능</a:t>
            </a:r>
            <a:r>
              <a:rPr lang="ko-KR" altLang="en-US" sz="1200" dirty="0" err="1" smtClean="0"/>
              <a:t>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공간상태를</a:t>
            </a:r>
            <a:r>
              <a:rPr lang="ko-KR" altLang="en-US" sz="1200" dirty="0" smtClean="0"/>
              <a:t> 층별로 정보를 제공합니다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구역 전광판</a:t>
            </a:r>
            <a:r>
              <a:rPr lang="en-US" altLang="ko-KR" sz="1200" dirty="0" smtClean="0"/>
              <a:t>(LDM)</a:t>
            </a:r>
            <a:r>
              <a:rPr lang="ko-KR" altLang="en-US" sz="1200" dirty="0" smtClean="0"/>
              <a:t>은 </a:t>
            </a:r>
            <a:r>
              <a:rPr lang="ko-KR" altLang="en-US" sz="1200" dirty="0" err="1" smtClean="0"/>
              <a:t>주차가능한</a:t>
            </a:r>
            <a:r>
              <a:rPr lang="ko-KR" altLang="en-US" sz="1200" dirty="0" smtClean="0"/>
              <a:t> 공간의 수와 방향을 </a:t>
            </a:r>
            <a:r>
              <a:rPr lang="en-US" altLang="ko-KR" sz="1200" dirty="0" smtClean="0"/>
              <a:t>LED </a:t>
            </a:r>
            <a:r>
              <a:rPr lang="ko-KR" altLang="en-US" sz="1200" dirty="0" smtClean="0"/>
              <a:t>문구로 나타내어 줍니다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</a:t>
            </a:r>
            <a:r>
              <a:rPr lang="ko-KR" altLang="en-US" sz="1200" b="1" dirty="0" smtClean="0"/>
              <a:t>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AC </a:t>
            </a:r>
            <a:r>
              <a:rPr lang="en-US" altLang="ko-KR" sz="1200" dirty="0" smtClean="0"/>
              <a:t>85</a:t>
            </a:r>
            <a:r>
              <a:rPr lang="en-US" altLang="ko-KR" sz="1200" dirty="0" smtClean="0"/>
              <a:t>V </a:t>
            </a:r>
            <a:r>
              <a:rPr lang="en-US" altLang="ko-KR" sz="1200" dirty="0" smtClean="0"/>
              <a:t>~ </a:t>
            </a:r>
            <a:r>
              <a:rPr lang="en-US" altLang="ko-KR" sz="1200" dirty="0" smtClean="0"/>
              <a:t>264V </a:t>
            </a:r>
            <a:r>
              <a:rPr lang="en-US" altLang="ko-KR" sz="1200" dirty="0" smtClean="0"/>
              <a:t>/ 50Hz~60Hz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200</a:t>
            </a:r>
            <a:r>
              <a:rPr lang="en-US" altLang="ko-KR" sz="1200" dirty="0" smtClean="0"/>
              <a:t>mA</a:t>
            </a:r>
            <a:r>
              <a:rPr lang="en-US" altLang="ko-KR" sz="1200" dirty="0" smtClean="0"/>
              <a:t>/ </a:t>
            </a:r>
            <a:r>
              <a:rPr lang="en-US" altLang="ko-KR" sz="1200" dirty="0"/>
              <a:t>5</a:t>
            </a:r>
            <a:r>
              <a:rPr lang="en-US" altLang="ko-KR" sz="1200" dirty="0" smtClean="0"/>
              <a:t>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RS485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LED or LCD Display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</a:t>
            </a:r>
            <a:r>
              <a:rPr lang="ko-KR" altLang="en-US" sz="1200" dirty="0" smtClean="0"/>
              <a:t>온도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-10 ~+40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</a:t>
            </a:r>
            <a:r>
              <a:rPr lang="ko-KR" altLang="en-US" sz="1200" dirty="0" smtClean="0"/>
              <a:t>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외형 </a:t>
            </a:r>
            <a:r>
              <a:rPr lang="ko-KR" altLang="en-US" sz="1200" dirty="0" smtClean="0"/>
              <a:t>재질 </a:t>
            </a:r>
            <a:r>
              <a:rPr lang="en-US" altLang="ko-KR" sz="1200" dirty="0" smtClean="0"/>
              <a:t>: SPCC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777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93" y="210026"/>
            <a:ext cx="117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4441" y="230588"/>
            <a:ext cx="1178383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I.Parking-10w (WSM : Wireless Sensor Module)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“</a:t>
            </a:r>
            <a:r>
              <a:rPr lang="ko-KR" altLang="en-US" sz="1200" dirty="0" smtClean="0"/>
              <a:t>초음파 센서 </a:t>
            </a:r>
            <a:r>
              <a:rPr lang="en-US" altLang="ko-KR" sz="1200" dirty="0" smtClean="0"/>
              <a:t>+ </a:t>
            </a:r>
            <a:r>
              <a:rPr lang="ko-KR" altLang="en-US" sz="1200" dirty="0" smtClean="0"/>
              <a:t>지자기 센서</a:t>
            </a:r>
            <a:r>
              <a:rPr lang="en-US" altLang="ko-KR" sz="1200" dirty="0" smtClean="0"/>
              <a:t>”</a:t>
            </a:r>
            <a:r>
              <a:rPr lang="ko-KR" altLang="en-US" sz="1200" dirty="0" smtClean="0"/>
              <a:t>를 통해 실시간으로 </a:t>
            </a:r>
            <a:r>
              <a:rPr lang="ko-KR" altLang="en-US" sz="1200" dirty="0" err="1" smtClean="0"/>
              <a:t>주차면의</a:t>
            </a:r>
            <a:r>
              <a:rPr lang="ko-KR" altLang="en-US" sz="1200" dirty="0" smtClean="0"/>
              <a:t> 차량의 유무를 판단하여 </a:t>
            </a:r>
            <a:r>
              <a:rPr lang="en-US" altLang="ko-KR" sz="1200" dirty="0" err="1" smtClean="0"/>
              <a:t>Zigbee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방식을 이용하여 센서제어모듈로 전달합니다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레이스웨이에</a:t>
            </a:r>
            <a:r>
              <a:rPr lang="ko-KR" altLang="en-US" sz="1200" dirty="0" smtClean="0"/>
              <a:t> 부착할 필요가 없어 비용 절감 및 실내외 구분 없이 설치하기 쉽습니다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또한 저전력으로 유지보수에 용이합니다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센서 종류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초음파 센서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송수신 분리형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바닥 형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구동 주파수 </a:t>
            </a:r>
            <a:r>
              <a:rPr lang="en-US" altLang="ko-KR" sz="1200" dirty="0" smtClean="0"/>
              <a:t>: 40KHz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DC 4V (Li-Polymer Battery : 3000mA, DC4V/ Solar Module : 125mA, DC4V)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3mA/ 12mW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ZigBee(2.4GHz), Mesh Network </a:t>
            </a:r>
            <a:r>
              <a:rPr lang="ko-KR" altLang="en-US" sz="1200" dirty="0" smtClean="0"/>
              <a:t>방식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통신 범위 </a:t>
            </a:r>
            <a:r>
              <a:rPr lang="en-US" altLang="ko-KR" sz="1200" dirty="0" smtClean="0"/>
              <a:t>: 30m ~ 40m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범위 </a:t>
            </a:r>
            <a:r>
              <a:rPr lang="en-US" altLang="ko-KR" sz="1200" dirty="0" smtClean="0"/>
              <a:t>: 0m~1m(</a:t>
            </a:r>
            <a:r>
              <a:rPr lang="ko-KR" altLang="en-US" sz="1200" dirty="0" smtClean="0"/>
              <a:t>초음파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                 0m~3m(</a:t>
            </a:r>
            <a:r>
              <a:rPr lang="ko-KR" altLang="en-US" sz="1200" dirty="0" smtClean="0"/>
              <a:t>지자기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정확도 </a:t>
            </a:r>
            <a:r>
              <a:rPr lang="en-US" altLang="ko-KR" sz="1200" dirty="0" smtClean="0"/>
              <a:t>: 99.9%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~+ 60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</a:t>
            </a:r>
            <a:r>
              <a:rPr lang="en-US" altLang="ko-KR" sz="1200" dirty="0" smtClean="0"/>
              <a:t>SPCC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환경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옥내 </a:t>
            </a:r>
            <a:r>
              <a:rPr lang="en-US" altLang="ko-KR" sz="1200" dirty="0" smtClean="0"/>
              <a:t>Indoor/ </a:t>
            </a:r>
            <a:r>
              <a:rPr lang="ko-KR" altLang="en-US" sz="1200" dirty="0" smtClean="0"/>
              <a:t>옥외 </a:t>
            </a:r>
            <a:r>
              <a:rPr lang="en-US" altLang="ko-KR" sz="1200" dirty="0" smtClean="0"/>
              <a:t>Outdoor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769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2393" y="230589"/>
            <a:ext cx="117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254441" y="230588"/>
            <a:ext cx="1178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254441" y="230588"/>
            <a:ext cx="11783833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/>
              <a:t>I.Parking-10e (E-USM : Sensor Module) </a:t>
            </a:r>
          </a:p>
          <a:p>
            <a:pPr>
              <a:lnSpc>
                <a:spcPct val="150000"/>
              </a:lnSpc>
            </a:pP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제품의 특징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주차면마다</a:t>
            </a:r>
            <a:r>
              <a:rPr lang="ko-KR" altLang="en-US" sz="1200" dirty="0" smtClean="0"/>
              <a:t> 차량의 유무를 실시간으로 판단하여 </a:t>
            </a:r>
            <a:r>
              <a:rPr lang="en-US" altLang="ko-KR" sz="1200" dirty="0" smtClean="0"/>
              <a:t>Red/ Green </a:t>
            </a:r>
            <a:r>
              <a:rPr lang="ko-KR" altLang="en-US" sz="1200" dirty="0" smtClean="0"/>
              <a:t>색상으로 </a:t>
            </a:r>
            <a:r>
              <a:rPr lang="ko-KR" altLang="en-US" sz="1200" dirty="0" err="1" smtClean="0"/>
              <a:t>주차상태를</a:t>
            </a:r>
            <a:r>
              <a:rPr lang="ko-KR" altLang="en-US" sz="1200" dirty="0" smtClean="0"/>
              <a:t> 나타내는 초음파 센서입니다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초음파 송신부와 수신부가 분리되어 있어서 차량 유무 감지의 정확도가 높습니다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통신을 하기 때문에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간편하게 설치할 수 있습니다</a:t>
            </a:r>
            <a:r>
              <a:rPr lang="en-US" altLang="ko-KR" sz="1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지진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조기경보 시스템 탑재되어 있어서 재난 발생시 </a:t>
            </a:r>
            <a:r>
              <a:rPr lang="en-US" altLang="ko-KR" sz="1200" dirty="0" smtClean="0"/>
              <a:t>10</a:t>
            </a:r>
            <a:r>
              <a:rPr lang="ko-KR" altLang="en-US" sz="1200" dirty="0" err="1" smtClean="0"/>
              <a:t>초이내에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건물에 있는 고객에게 위험 사항을 알릴 수 있습니다</a:t>
            </a:r>
            <a:r>
              <a:rPr lang="en-US" altLang="ko-KR" sz="1200" dirty="0" smtClean="0"/>
              <a:t>.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/>
              <a:t>주요 </a:t>
            </a:r>
            <a:r>
              <a:rPr lang="ko-KR" altLang="en-US" sz="1200" b="1" dirty="0" smtClean="0"/>
              <a:t>사양</a:t>
            </a:r>
            <a:endParaRPr lang="en-US" altLang="ko-KR" sz="1200" b="1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센서 종류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초음파 센서</a:t>
            </a:r>
            <a:r>
              <a:rPr lang="en-US" altLang="ko-KR" sz="1200" dirty="0" smtClean="0"/>
              <a:t> (</a:t>
            </a:r>
            <a:r>
              <a:rPr lang="ko-KR" altLang="en-US" sz="1200" dirty="0" smtClean="0"/>
              <a:t>송수신 분리형</a:t>
            </a:r>
            <a:r>
              <a:rPr lang="en-US" altLang="ko-KR" sz="1200" dirty="0" smtClean="0"/>
              <a:t>/ </a:t>
            </a:r>
            <a:r>
              <a:rPr lang="ko-KR" altLang="en-US" sz="1200" dirty="0" err="1" smtClean="0"/>
              <a:t>레이스웨이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부착형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구동 주파수 </a:t>
            </a:r>
            <a:r>
              <a:rPr lang="en-US" altLang="ko-KR" sz="1200" dirty="0" smtClean="0"/>
              <a:t>: 40KHz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입력 전압 </a:t>
            </a:r>
            <a:r>
              <a:rPr lang="en-US" altLang="ko-KR" sz="1200" dirty="0" smtClean="0"/>
              <a:t>: DC 24V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소비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전류 </a:t>
            </a:r>
            <a:r>
              <a:rPr lang="en-US" altLang="ko-KR" sz="1200" dirty="0" smtClean="0"/>
              <a:t>: 23mA/ 0.5W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통신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방식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무극성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선식 </a:t>
            </a:r>
            <a:r>
              <a:rPr lang="en-US" altLang="ko-KR" sz="1200" dirty="0" smtClean="0"/>
              <a:t>DC </a:t>
            </a:r>
            <a:r>
              <a:rPr lang="ko-KR" altLang="en-US" sz="1200" dirty="0" smtClean="0"/>
              <a:t>전력선 통신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표시부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자체 </a:t>
            </a:r>
            <a:r>
              <a:rPr lang="ko-KR" altLang="en-US" sz="1200" dirty="0" err="1" smtClean="0"/>
              <a:t>고휘도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LED</a:t>
            </a:r>
            <a:r>
              <a:rPr lang="ko-KR" altLang="en-US" sz="1200" dirty="0" smtClean="0"/>
              <a:t>로 </a:t>
            </a:r>
            <a:r>
              <a:rPr lang="ko-KR" altLang="en-US" sz="1200" dirty="0" err="1" smtClean="0"/>
              <a:t>주차면</a:t>
            </a:r>
            <a:r>
              <a:rPr lang="ko-KR" altLang="en-US" sz="1200" dirty="0" smtClean="0"/>
              <a:t> 상태 표시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최대 노드 수 </a:t>
            </a:r>
            <a:r>
              <a:rPr lang="en-US" altLang="ko-KR" sz="1200" dirty="0" smtClean="0"/>
              <a:t>: 127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범위 </a:t>
            </a:r>
            <a:r>
              <a:rPr lang="en-US" altLang="ko-KR" sz="1200" dirty="0" smtClean="0"/>
              <a:t>:0m~ 5m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검지 정확도 </a:t>
            </a:r>
            <a:r>
              <a:rPr lang="en-US" altLang="ko-KR" sz="1200" dirty="0" smtClean="0"/>
              <a:t>: 99.9%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온도 </a:t>
            </a:r>
            <a:r>
              <a:rPr lang="en-US" altLang="ko-KR" sz="1200" dirty="0" smtClean="0"/>
              <a:t>: -20 ~+60 </a:t>
            </a:r>
            <a:r>
              <a:rPr lang="ko-KR" altLang="en-US" sz="1200" dirty="0" smtClean="0"/>
              <a:t>도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습도 </a:t>
            </a:r>
            <a:r>
              <a:rPr lang="en-US" altLang="ko-KR" sz="1200" dirty="0" smtClean="0"/>
              <a:t>: 90% </a:t>
            </a:r>
            <a:r>
              <a:rPr lang="ko-KR" altLang="en-US" sz="1200" dirty="0" smtClean="0"/>
              <a:t>이하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결로가 없을 것</a:t>
            </a:r>
            <a:r>
              <a:rPr lang="en-US" altLang="ko-KR" sz="1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외형 재질 </a:t>
            </a:r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난연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ABS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중량 </a:t>
            </a:r>
            <a:r>
              <a:rPr lang="en-US" altLang="ko-KR" sz="1200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 - </a:t>
            </a:r>
            <a:r>
              <a:rPr lang="ko-KR" altLang="en-US" sz="1200" dirty="0" smtClean="0"/>
              <a:t>사용 환경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옥내 </a:t>
            </a:r>
            <a:r>
              <a:rPr lang="en-US" altLang="ko-KR" sz="1200" dirty="0" smtClean="0"/>
              <a:t>Indoor</a:t>
            </a:r>
          </a:p>
          <a:p>
            <a:pPr>
              <a:lnSpc>
                <a:spcPct val="150000"/>
              </a:lnSpc>
            </a:pPr>
            <a:endParaRPr lang="en-US" altLang="ko-KR" sz="1200" dirty="0" smtClean="0"/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99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1046</Words>
  <Application>Microsoft Office PowerPoint</Application>
  <PresentationFormat>와이드스크린</PresentationFormat>
  <Paragraphs>131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AutoBVT</dc:creator>
  <cp:lastModifiedBy>AutoBVT</cp:lastModifiedBy>
  <cp:revision>20</cp:revision>
  <dcterms:created xsi:type="dcterms:W3CDTF">2017-04-12T06:51:22Z</dcterms:created>
  <dcterms:modified xsi:type="dcterms:W3CDTF">2017-04-14T07:18:09Z</dcterms:modified>
</cp:coreProperties>
</file>