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2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4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8DFE-4E35-4D9A-AF1B-B3A3C0557F9E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D8C2-B6F9-488B-A883-46A0DE1FF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907" y="2246813"/>
            <a:ext cx="6818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광명 호반</a:t>
            </a:r>
            <a:endParaRPr lang="en-US" altLang="ko-KR" sz="5400" dirty="0" smtClean="0"/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3600" dirty="0" smtClean="0"/>
              <a:t>USM / LGM </a:t>
            </a:r>
            <a:r>
              <a:rPr lang="ko-KR" altLang="en-US" sz="3600" dirty="0" smtClean="0"/>
              <a:t>시리얼번호 </a:t>
            </a:r>
            <a:r>
              <a:rPr lang="en-US" altLang="ko-KR" sz="3600" dirty="0" smtClean="0"/>
              <a:t>(B2)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20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SCM17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29"/>
            <a:ext cx="12194411" cy="5670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19658" y="25175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1255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317679" y="28955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1256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27576" y="32617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1257</a:t>
            </a:r>
            <a:endParaRPr lang="ko-KR" altLang="en-US" sz="14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10065390" y="3965314"/>
            <a:ext cx="660962" cy="534398"/>
            <a:chOff x="10065390" y="3965314"/>
            <a:chExt cx="660962" cy="534398"/>
          </a:xfrm>
        </p:grpSpPr>
        <p:sp>
          <p:nvSpPr>
            <p:cNvPr id="78" name="TextBox 77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1258</a:t>
              </a:r>
              <a:endParaRPr lang="ko-KR" alt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1259</a:t>
              </a:r>
              <a:endParaRPr lang="ko-KR" alt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1260</a:t>
              </a:r>
              <a:endParaRPr lang="ko-KR" altLang="en-US" sz="12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374642" y="3963335"/>
            <a:ext cx="660962" cy="534398"/>
            <a:chOff x="10065390" y="3965314"/>
            <a:chExt cx="660962" cy="534398"/>
          </a:xfrm>
        </p:grpSpPr>
        <p:sp>
          <p:nvSpPr>
            <p:cNvPr id="83" name="TextBox 82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1262</a:t>
              </a:r>
              <a:endParaRPr lang="ko-KR" alt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1263</a:t>
              </a:r>
              <a:endParaRPr lang="ko-KR" altLang="en-US" sz="12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695771" y="3949482"/>
            <a:ext cx="660962" cy="534398"/>
            <a:chOff x="10065390" y="3965314"/>
            <a:chExt cx="660962" cy="534398"/>
          </a:xfrm>
        </p:grpSpPr>
        <p:sp>
          <p:nvSpPr>
            <p:cNvPr id="87" name="TextBox 86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1264</a:t>
              </a:r>
              <a:endParaRPr lang="ko-KR" alt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1265</a:t>
              </a:r>
              <a:endParaRPr lang="ko-KR" alt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1266</a:t>
              </a:r>
              <a:endParaRPr lang="ko-KR" altLang="en-US" sz="12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005022" y="3947504"/>
            <a:ext cx="660962" cy="534398"/>
            <a:chOff x="10065390" y="3965314"/>
            <a:chExt cx="660962" cy="534398"/>
          </a:xfrm>
        </p:grpSpPr>
        <p:sp>
          <p:nvSpPr>
            <p:cNvPr id="91" name="TextBox 90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1267</a:t>
              </a:r>
              <a:endParaRPr lang="ko-KR" alt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1268</a:t>
              </a:r>
              <a:endParaRPr lang="ko-KR" altLang="en-US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1269</a:t>
              </a:r>
              <a:endParaRPr lang="ko-KR" altLang="en-US" sz="12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326153" y="3933650"/>
            <a:ext cx="660962" cy="534398"/>
            <a:chOff x="10065390" y="3965314"/>
            <a:chExt cx="660962" cy="534398"/>
          </a:xfrm>
        </p:grpSpPr>
        <p:sp>
          <p:nvSpPr>
            <p:cNvPr id="99" name="TextBox 98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1270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1271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1272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623528" y="3931671"/>
            <a:ext cx="660962" cy="534398"/>
            <a:chOff x="10065390" y="3965314"/>
            <a:chExt cx="660962" cy="534398"/>
          </a:xfrm>
        </p:grpSpPr>
        <p:sp>
          <p:nvSpPr>
            <p:cNvPr id="103" name="TextBox 102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1273</a:t>
              </a:r>
              <a:endParaRPr lang="ko-KR" alt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1274</a:t>
              </a:r>
              <a:endParaRPr lang="ko-KR" alt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1275</a:t>
              </a:r>
              <a:endParaRPr lang="ko-KR" altLang="en-US" sz="12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956532" y="3929693"/>
            <a:ext cx="660962" cy="534398"/>
            <a:chOff x="10065390" y="3965314"/>
            <a:chExt cx="660962" cy="534398"/>
          </a:xfrm>
        </p:grpSpPr>
        <p:sp>
          <p:nvSpPr>
            <p:cNvPr id="107" name="TextBox 106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1276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1277</a:t>
              </a:r>
              <a:endParaRPr lang="ko-KR" alt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1278</a:t>
              </a:r>
              <a:endParaRPr lang="ko-KR" altLang="en-US" sz="12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265784" y="3927715"/>
            <a:ext cx="660962" cy="534398"/>
            <a:chOff x="10065390" y="3965314"/>
            <a:chExt cx="660962" cy="534398"/>
          </a:xfrm>
        </p:grpSpPr>
        <p:sp>
          <p:nvSpPr>
            <p:cNvPr id="111" name="TextBox 110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1279</a:t>
              </a:r>
              <a:endParaRPr lang="ko-KR" altLang="en-US" sz="1200" dirty="0"/>
            </a:p>
          </p:txBody>
        </p:sp>
        <p:sp>
          <p:nvSpPr>
            <p:cNvPr id="112" name="TextBox 111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1280</a:t>
              </a:r>
              <a:endParaRPr lang="ko-KR" alt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1281</a:t>
              </a:r>
              <a:endParaRPr lang="ko-KR" altLang="en-US" sz="12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575039" y="3913861"/>
            <a:ext cx="660962" cy="534398"/>
            <a:chOff x="10065390" y="3965314"/>
            <a:chExt cx="660962" cy="534398"/>
          </a:xfrm>
        </p:grpSpPr>
        <p:sp>
          <p:nvSpPr>
            <p:cNvPr id="115" name="TextBox 114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1282</a:t>
              </a:r>
              <a:endParaRPr lang="ko-KR" altLang="en-US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1283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1284</a:t>
              </a:r>
              <a:endParaRPr lang="ko-KR" altLang="en-US" sz="12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3919920" y="3900007"/>
            <a:ext cx="660962" cy="534398"/>
            <a:chOff x="10065390" y="3965314"/>
            <a:chExt cx="660962" cy="534398"/>
          </a:xfrm>
        </p:grpSpPr>
        <p:sp>
          <p:nvSpPr>
            <p:cNvPr id="119" name="TextBox 118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1285</a:t>
              </a:r>
              <a:endParaRPr lang="ko-KR" alt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1286</a:t>
              </a:r>
              <a:endParaRPr lang="ko-KR" alt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1287</a:t>
              </a:r>
              <a:endParaRPr lang="ko-KR" altLang="en-US" sz="12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205421" y="3886153"/>
            <a:ext cx="660962" cy="534398"/>
            <a:chOff x="10065390" y="3965314"/>
            <a:chExt cx="660962" cy="534398"/>
          </a:xfrm>
        </p:grpSpPr>
        <p:sp>
          <p:nvSpPr>
            <p:cNvPr id="123" name="TextBox 122"/>
            <p:cNvSpPr txBox="1"/>
            <p:nvPr/>
          </p:nvSpPr>
          <p:spPr>
            <a:xfrm rot="5400000">
              <a:off x="10325601" y="409104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1288</a:t>
              </a:r>
              <a:endParaRPr lang="ko-KR" alt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 rot="5400000">
              <a:off x="10133618" y="408906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1289</a:t>
              </a:r>
              <a:endParaRPr lang="ko-KR" altLang="en-US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 rot="5400000">
              <a:off x="9941638" y="409896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1290</a:t>
              </a:r>
              <a:endParaRPr lang="ko-KR" altLang="en-US" sz="1200" dirty="0"/>
            </a:p>
          </p:txBody>
        </p:sp>
      </p:grpSp>
      <p:sp>
        <p:nvSpPr>
          <p:cNvPr id="126" name="TextBox 125"/>
          <p:cNvSpPr txBox="1"/>
          <p:nvPr/>
        </p:nvSpPr>
        <p:spPr>
          <a:xfrm rot="19698669">
            <a:off x="1407434" y="41488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1291</a:t>
            </a:r>
            <a:endParaRPr lang="ko-KR" altLang="en-US" sz="1400" dirty="0"/>
          </a:p>
        </p:txBody>
      </p:sp>
      <p:sp>
        <p:nvSpPr>
          <p:cNvPr id="127" name="TextBox 126"/>
          <p:cNvSpPr txBox="1"/>
          <p:nvPr/>
        </p:nvSpPr>
        <p:spPr>
          <a:xfrm rot="19698669">
            <a:off x="1476708" y="458629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1292</a:t>
            </a:r>
            <a:endParaRPr lang="ko-KR" altLang="en-US" sz="1400" dirty="0"/>
          </a:p>
        </p:txBody>
      </p:sp>
      <p:sp>
        <p:nvSpPr>
          <p:cNvPr id="128" name="TextBox 127"/>
          <p:cNvSpPr txBox="1"/>
          <p:nvPr/>
        </p:nvSpPr>
        <p:spPr>
          <a:xfrm rot="19698669">
            <a:off x="655336" y="561747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1293</a:t>
            </a:r>
            <a:endParaRPr lang="ko-KR" altLang="en-US" sz="1400" dirty="0"/>
          </a:p>
        </p:txBody>
      </p:sp>
      <p:sp>
        <p:nvSpPr>
          <p:cNvPr id="129" name="TextBox 128"/>
          <p:cNvSpPr txBox="1"/>
          <p:nvPr/>
        </p:nvSpPr>
        <p:spPr>
          <a:xfrm rot="19698669">
            <a:off x="487102" y="60905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1294</a:t>
            </a:r>
            <a:endParaRPr lang="ko-KR" altLang="en-US" sz="1400" dirty="0"/>
          </a:p>
        </p:txBody>
      </p:sp>
      <p:sp>
        <p:nvSpPr>
          <p:cNvPr id="130" name="TextBox 129"/>
          <p:cNvSpPr txBox="1"/>
          <p:nvPr/>
        </p:nvSpPr>
        <p:spPr>
          <a:xfrm rot="19698669">
            <a:off x="223866" y="58866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1295</a:t>
            </a:r>
            <a:endParaRPr lang="ko-KR" altLang="en-US" sz="1400" dirty="0"/>
          </a:p>
        </p:txBody>
      </p:sp>
      <p:sp>
        <p:nvSpPr>
          <p:cNvPr id="131" name="TextBox 130"/>
          <p:cNvSpPr txBox="1"/>
          <p:nvPr/>
        </p:nvSpPr>
        <p:spPr>
          <a:xfrm rot="19698669">
            <a:off x="522729" y="486734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1296</a:t>
            </a:r>
            <a:endParaRPr lang="ko-KR" altLang="en-US" sz="1400" dirty="0"/>
          </a:p>
        </p:txBody>
      </p:sp>
      <p:sp>
        <p:nvSpPr>
          <p:cNvPr id="132" name="TextBox 131"/>
          <p:cNvSpPr txBox="1"/>
          <p:nvPr/>
        </p:nvSpPr>
        <p:spPr>
          <a:xfrm rot="19698669">
            <a:off x="413873" y="436660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1297</a:t>
            </a:r>
            <a:endParaRPr lang="ko-KR" altLang="en-US" sz="1400" dirty="0"/>
          </a:p>
        </p:txBody>
      </p:sp>
      <p:sp>
        <p:nvSpPr>
          <p:cNvPr id="133" name="TextBox 132"/>
          <p:cNvSpPr txBox="1"/>
          <p:nvPr/>
        </p:nvSpPr>
        <p:spPr>
          <a:xfrm rot="19698669">
            <a:off x="316894" y="39371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1298</a:t>
            </a:r>
            <a:endParaRPr lang="ko-KR" altLang="en-US" sz="1400" dirty="0"/>
          </a:p>
        </p:txBody>
      </p:sp>
      <p:sp>
        <p:nvSpPr>
          <p:cNvPr id="134" name="TextBox 133"/>
          <p:cNvSpPr txBox="1"/>
          <p:nvPr/>
        </p:nvSpPr>
        <p:spPr>
          <a:xfrm rot="19698669">
            <a:off x="398042" y="26169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1299</a:t>
            </a:r>
            <a:endParaRPr lang="ko-KR" altLang="en-US" sz="1400" dirty="0"/>
          </a:p>
        </p:txBody>
      </p:sp>
      <p:sp>
        <p:nvSpPr>
          <p:cNvPr id="135" name="TextBox 134"/>
          <p:cNvSpPr txBox="1"/>
          <p:nvPr/>
        </p:nvSpPr>
        <p:spPr>
          <a:xfrm rot="19698669">
            <a:off x="621693" y="269812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1300</a:t>
            </a:r>
            <a:endParaRPr lang="ko-KR" altLang="en-US" sz="1400" dirty="0"/>
          </a:p>
        </p:txBody>
      </p:sp>
      <p:sp>
        <p:nvSpPr>
          <p:cNvPr id="136" name="TextBox 135"/>
          <p:cNvSpPr txBox="1"/>
          <p:nvPr/>
        </p:nvSpPr>
        <p:spPr>
          <a:xfrm rot="19698669">
            <a:off x="785970" y="23042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1301</a:t>
            </a:r>
            <a:endParaRPr lang="ko-KR" altLang="en-US" sz="1400" dirty="0"/>
          </a:p>
        </p:txBody>
      </p:sp>
      <p:sp>
        <p:nvSpPr>
          <p:cNvPr id="137" name="TextBox 136"/>
          <p:cNvSpPr txBox="1"/>
          <p:nvPr/>
        </p:nvSpPr>
        <p:spPr>
          <a:xfrm rot="19698669">
            <a:off x="1092745" y="23616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1302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 rot="19698669">
            <a:off x="1257021" y="19796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1303</a:t>
            </a:r>
            <a:endParaRPr lang="ko-KR" alt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1279581" y="23137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1306</a:t>
            </a:r>
            <a:endParaRPr lang="ko-KR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1289478" y="27748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1307</a:t>
            </a:r>
            <a:endParaRPr lang="ko-KR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1287500" y="32479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1308</a:t>
            </a:r>
            <a:endParaRPr lang="ko-KR" altLang="en-US" sz="1400" dirty="0"/>
          </a:p>
        </p:txBody>
      </p:sp>
      <p:sp>
        <p:nvSpPr>
          <p:cNvPr id="142" name="TextBox 141"/>
          <p:cNvSpPr txBox="1"/>
          <p:nvPr/>
        </p:nvSpPr>
        <p:spPr>
          <a:xfrm rot="5400000">
            <a:off x="11261772" y="407719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1309</a:t>
            </a:r>
            <a:endParaRPr lang="ko-KR" altLang="en-US" sz="1400" dirty="0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11461672" y="40870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1310</a:t>
            </a:r>
            <a:endParaRPr lang="ko-KR" altLang="en-US" sz="1400" dirty="0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11625947" y="40851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1311</a:t>
            </a:r>
            <a:endParaRPr lang="ko-KR" altLang="en-US" sz="1400" dirty="0"/>
          </a:p>
        </p:txBody>
      </p:sp>
      <p:sp>
        <p:nvSpPr>
          <p:cNvPr id="145" name="TextBox 144"/>
          <p:cNvSpPr txBox="1"/>
          <p:nvPr/>
        </p:nvSpPr>
        <p:spPr>
          <a:xfrm rot="19698669">
            <a:off x="1694427" y="24645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1304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 rot="19698669">
            <a:off x="1799326" y="287823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1305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904025" y="290952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827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0887699" y="276504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845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1515111" y="460373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846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147465" y="46017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828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456716" y="46116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829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8777843" y="46096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830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8087093" y="460770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831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7408224" y="46057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832</a:t>
            </a:r>
            <a:endParaRPr lang="ko-KR" alt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729352" y="46037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833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050481" y="46017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834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361714" y="46136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835</a:t>
            </a:r>
            <a:endParaRPr lang="ko-KR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670964" y="46235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836</a:t>
            </a:r>
            <a:endParaRPr lang="ko-KR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992092" y="460969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837</a:t>
            </a:r>
            <a:endParaRPr lang="ko-KR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289470" y="46077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838</a:t>
            </a:r>
            <a:endParaRPr lang="ko-KR" alt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266213" y="24206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844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01687" y="19199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842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229099" y="16448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843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010892" y="41366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839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80758" y="42178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841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71902" y="63771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95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SCM18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0"/>
            <a:ext cx="12192000" cy="57773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400000">
            <a:off x="11625943" y="24700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1312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11350835" y="246809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1313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11075726" y="246611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1314</a:t>
            </a:r>
            <a:endParaRPr lang="ko-KR" altLang="en-US" sz="16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10270451" y="2313452"/>
            <a:ext cx="900648" cy="649815"/>
            <a:chOff x="10270451" y="2313452"/>
            <a:chExt cx="900648" cy="649815"/>
          </a:xfrm>
        </p:grpSpPr>
        <p:sp>
          <p:nvSpPr>
            <p:cNvPr id="84" name="TextBox 83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1315</a:t>
              </a:r>
              <a:endParaRPr lang="ko-KR" altLang="en-US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1316</a:t>
              </a:r>
              <a:endParaRPr lang="ko-KR" alt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1317</a:t>
              </a:r>
              <a:endParaRPr lang="ko-KR" altLang="en-US" sz="16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354074" y="2311473"/>
            <a:ext cx="900648" cy="649815"/>
            <a:chOff x="10270451" y="2313452"/>
            <a:chExt cx="900648" cy="649815"/>
          </a:xfrm>
        </p:grpSpPr>
        <p:sp>
          <p:nvSpPr>
            <p:cNvPr id="88" name="TextBox 87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1318</a:t>
              </a:r>
              <a:endParaRPr lang="ko-KR" altLang="en-US" sz="16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1319</a:t>
              </a:r>
              <a:endParaRPr lang="ko-KR" altLang="en-US" sz="1600" dirty="0"/>
            </a:p>
          </p:txBody>
        </p:sp>
        <p:sp>
          <p:nvSpPr>
            <p:cNvPr id="90" name="TextBox 89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1320</a:t>
              </a:r>
              <a:endParaRPr lang="ko-KR" altLang="en-US" sz="16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9352096" y="4031415"/>
            <a:ext cx="900648" cy="649815"/>
            <a:chOff x="10270451" y="2313452"/>
            <a:chExt cx="900648" cy="649815"/>
          </a:xfrm>
        </p:grpSpPr>
        <p:sp>
          <p:nvSpPr>
            <p:cNvPr id="92" name="TextBox 91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1322</a:t>
              </a:r>
              <a:endParaRPr lang="ko-KR" altLang="en-US" sz="1600" dirty="0"/>
            </a:p>
          </p:txBody>
        </p:sp>
        <p:sp>
          <p:nvSpPr>
            <p:cNvPr id="93" name="TextBox 92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1323</a:t>
              </a:r>
              <a:endParaRPr lang="ko-KR" alt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1324</a:t>
              </a:r>
              <a:endParaRPr lang="ko-KR" altLang="en-US" sz="1600" dirty="0"/>
            </a:p>
          </p:txBody>
        </p:sp>
      </p:grpSp>
      <p:sp>
        <p:nvSpPr>
          <p:cNvPr id="95" name="TextBox 94"/>
          <p:cNvSpPr txBox="1"/>
          <p:nvPr/>
        </p:nvSpPr>
        <p:spPr>
          <a:xfrm rot="5400000">
            <a:off x="10115799" y="419001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1321</a:t>
            </a:r>
            <a:endParaRPr lang="ko-KR" altLang="en-US" sz="1600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10683835" y="533993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1325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10681856" y="60029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1326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3661846" y="4302567"/>
            <a:ext cx="900648" cy="649815"/>
            <a:chOff x="10270451" y="2313452"/>
            <a:chExt cx="900648" cy="649815"/>
          </a:xfrm>
        </p:grpSpPr>
        <p:sp>
          <p:nvSpPr>
            <p:cNvPr id="99" name="TextBox 98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1329</a:t>
              </a:r>
              <a:endParaRPr lang="ko-KR" altLang="en-US" sz="16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1328</a:t>
              </a:r>
              <a:endParaRPr lang="ko-KR" altLang="en-US" sz="16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1327</a:t>
              </a:r>
              <a:endParaRPr lang="ko-KR" altLang="en-US" sz="16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609891" y="4300589"/>
            <a:ext cx="900648" cy="649815"/>
            <a:chOff x="10270451" y="2313452"/>
            <a:chExt cx="900648" cy="649815"/>
          </a:xfrm>
        </p:grpSpPr>
        <p:sp>
          <p:nvSpPr>
            <p:cNvPr id="103" name="TextBox 102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1332</a:t>
              </a:r>
              <a:endParaRPr lang="ko-KR" altLang="en-US" sz="1600" dirty="0"/>
            </a:p>
          </p:txBody>
        </p:sp>
        <p:sp>
          <p:nvSpPr>
            <p:cNvPr id="104" name="TextBox 103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1331</a:t>
              </a:r>
              <a:endParaRPr lang="ko-KR" altLang="en-US" sz="1600" dirty="0"/>
            </a:p>
          </p:txBody>
        </p:sp>
        <p:sp>
          <p:nvSpPr>
            <p:cNvPr id="105" name="TextBox 104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1330</a:t>
              </a:r>
              <a:endParaRPr lang="ko-KR" altLang="en-US" sz="16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534185" y="4310486"/>
            <a:ext cx="900648" cy="649815"/>
            <a:chOff x="10270451" y="2313452"/>
            <a:chExt cx="900648" cy="649815"/>
          </a:xfrm>
        </p:grpSpPr>
        <p:sp>
          <p:nvSpPr>
            <p:cNvPr id="107" name="TextBox 106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1335</a:t>
              </a:r>
              <a:endParaRPr lang="ko-KR" alt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1334</a:t>
              </a:r>
              <a:endParaRPr lang="ko-KR" altLang="en-US" sz="1600" dirty="0"/>
            </a:p>
          </p:txBody>
        </p:sp>
        <p:sp>
          <p:nvSpPr>
            <p:cNvPr id="109" name="TextBox 108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1333</a:t>
              </a:r>
              <a:endParaRPr lang="ko-KR" altLang="en-US" sz="16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482231" y="4308509"/>
            <a:ext cx="900648" cy="649815"/>
            <a:chOff x="10270451" y="2313452"/>
            <a:chExt cx="900648" cy="649815"/>
          </a:xfrm>
        </p:grpSpPr>
        <p:sp>
          <p:nvSpPr>
            <p:cNvPr id="111" name="TextBox 110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1338</a:t>
              </a:r>
              <a:endParaRPr lang="ko-KR" alt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1337</a:t>
              </a:r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1336</a:t>
              </a:r>
              <a:endParaRPr lang="ko-KR" altLang="en-US" sz="16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442154" y="4306530"/>
            <a:ext cx="900648" cy="649815"/>
            <a:chOff x="10270451" y="2313452"/>
            <a:chExt cx="900648" cy="649815"/>
          </a:xfrm>
        </p:grpSpPr>
        <p:sp>
          <p:nvSpPr>
            <p:cNvPr id="115" name="TextBox 114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1341</a:t>
              </a:r>
              <a:endParaRPr lang="ko-KR" altLang="en-US" sz="1600" dirty="0"/>
            </a:p>
          </p:txBody>
        </p:sp>
        <p:sp>
          <p:nvSpPr>
            <p:cNvPr id="116" name="TextBox 115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1340</a:t>
              </a:r>
              <a:endParaRPr lang="ko-KR" alt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1339</a:t>
              </a:r>
              <a:endParaRPr lang="ko-KR" altLang="en-US" sz="16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440176" y="2618256"/>
            <a:ext cx="900648" cy="649815"/>
            <a:chOff x="10270451" y="2313452"/>
            <a:chExt cx="900648" cy="649815"/>
          </a:xfrm>
        </p:grpSpPr>
        <p:sp>
          <p:nvSpPr>
            <p:cNvPr id="119" name="TextBox 118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1342</a:t>
              </a:r>
              <a:endParaRPr lang="ko-KR" alt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1343</a:t>
              </a:r>
              <a:endParaRPr lang="ko-KR" altLang="en-US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1344</a:t>
              </a:r>
              <a:endParaRPr lang="ko-KR" altLang="en-US" sz="16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6464423" y="2604401"/>
            <a:ext cx="900648" cy="649815"/>
            <a:chOff x="10270451" y="2313452"/>
            <a:chExt cx="900648" cy="649815"/>
          </a:xfrm>
        </p:grpSpPr>
        <p:sp>
          <p:nvSpPr>
            <p:cNvPr id="123" name="TextBox 122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1345</a:t>
              </a:r>
              <a:endParaRPr lang="ko-KR" altLang="en-US" sz="1600" dirty="0"/>
            </a:p>
          </p:txBody>
        </p:sp>
        <p:sp>
          <p:nvSpPr>
            <p:cNvPr id="124" name="TextBox 123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1346</a:t>
              </a:r>
              <a:endParaRPr lang="ko-KR" alt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1347</a:t>
              </a:r>
              <a:endParaRPr lang="ko-KR" altLang="en-US" sz="16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536170" y="2602424"/>
            <a:ext cx="900648" cy="649815"/>
            <a:chOff x="10270451" y="2313452"/>
            <a:chExt cx="900648" cy="649815"/>
          </a:xfrm>
        </p:grpSpPr>
        <p:sp>
          <p:nvSpPr>
            <p:cNvPr id="127" name="TextBox 126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1348</a:t>
              </a:r>
              <a:endParaRPr lang="ko-KR" altLang="en-US" sz="1600" dirty="0"/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1349</a:t>
              </a:r>
              <a:endParaRPr lang="ko-KR" alt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1350</a:t>
              </a:r>
              <a:endParaRPr lang="ko-KR" altLang="en-US" sz="16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572292" y="2600444"/>
            <a:ext cx="900648" cy="649815"/>
            <a:chOff x="10270451" y="2313452"/>
            <a:chExt cx="900648" cy="649815"/>
          </a:xfrm>
        </p:grpSpPr>
        <p:sp>
          <p:nvSpPr>
            <p:cNvPr id="131" name="TextBox 130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1351</a:t>
              </a:r>
              <a:endParaRPr lang="ko-KR" alt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1352</a:t>
              </a:r>
              <a:endParaRPr lang="ko-KR" altLang="en-US" sz="1600" dirty="0"/>
            </a:p>
          </p:txBody>
        </p:sp>
        <p:sp>
          <p:nvSpPr>
            <p:cNvPr id="133" name="TextBox 132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1353</a:t>
              </a:r>
              <a:endParaRPr lang="ko-KR" altLang="en-US" sz="16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3644039" y="2610341"/>
            <a:ext cx="900648" cy="649815"/>
            <a:chOff x="10270451" y="2313452"/>
            <a:chExt cx="900648" cy="649815"/>
          </a:xfrm>
        </p:grpSpPr>
        <p:sp>
          <p:nvSpPr>
            <p:cNvPr id="135" name="TextBox 134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1354</a:t>
              </a:r>
              <a:endParaRPr lang="ko-KR" altLang="en-US" sz="1600" dirty="0"/>
            </a:p>
          </p:txBody>
        </p:sp>
        <p:sp>
          <p:nvSpPr>
            <p:cNvPr id="136" name="TextBox 135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1355</a:t>
              </a:r>
              <a:endParaRPr lang="ko-KR" alt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1356</a:t>
              </a:r>
              <a:endParaRPr lang="ko-KR" altLang="en-US" sz="16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692036" y="2608362"/>
            <a:ext cx="900648" cy="649815"/>
            <a:chOff x="10270451" y="2313452"/>
            <a:chExt cx="900648" cy="649815"/>
          </a:xfrm>
        </p:grpSpPr>
        <p:sp>
          <p:nvSpPr>
            <p:cNvPr id="139" name="TextBox 138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1357</a:t>
              </a:r>
              <a:endParaRPr lang="ko-KR" altLang="en-US" sz="1600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1358</a:t>
              </a:r>
              <a:endParaRPr lang="ko-KR" alt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1359</a:t>
              </a:r>
              <a:endParaRPr lang="ko-KR" altLang="en-US" sz="16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763784" y="2606384"/>
            <a:ext cx="900648" cy="649815"/>
            <a:chOff x="10270451" y="2313452"/>
            <a:chExt cx="900648" cy="649815"/>
          </a:xfrm>
        </p:grpSpPr>
        <p:sp>
          <p:nvSpPr>
            <p:cNvPr id="143" name="TextBox 142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1360</a:t>
              </a:r>
              <a:endParaRPr lang="ko-KR" altLang="en-US" sz="1600" dirty="0"/>
            </a:p>
          </p:txBody>
        </p:sp>
        <p:sp>
          <p:nvSpPr>
            <p:cNvPr id="144" name="TextBox 143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1361</a:t>
              </a:r>
              <a:endParaRPr lang="ko-KR" altLang="en-US" sz="1600" dirty="0"/>
            </a:p>
          </p:txBody>
        </p:sp>
        <p:sp>
          <p:nvSpPr>
            <p:cNvPr id="145" name="TextBox 144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1362</a:t>
              </a:r>
              <a:endParaRPr lang="ko-KR" altLang="en-US" sz="16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11779" y="2592529"/>
            <a:ext cx="900648" cy="649815"/>
            <a:chOff x="10270451" y="2313452"/>
            <a:chExt cx="900648" cy="649815"/>
          </a:xfrm>
        </p:grpSpPr>
        <p:sp>
          <p:nvSpPr>
            <p:cNvPr id="147" name="TextBox 146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1363</a:t>
              </a:r>
              <a:endParaRPr lang="ko-KR" altLang="en-US" sz="1600" dirty="0"/>
            </a:p>
          </p:txBody>
        </p:sp>
        <p:sp>
          <p:nvSpPr>
            <p:cNvPr id="148" name="TextBox 147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1364</a:t>
              </a:r>
              <a:endParaRPr lang="ko-KR" altLang="en-US" sz="1600" dirty="0"/>
            </a:p>
          </p:txBody>
        </p:sp>
        <p:sp>
          <p:nvSpPr>
            <p:cNvPr id="149" name="TextBox 148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1365</a:t>
              </a:r>
              <a:endParaRPr lang="ko-KR" altLang="en-US" sz="1600" dirty="0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168534" y="2598468"/>
            <a:ext cx="613662" cy="641897"/>
            <a:chOff x="10270451" y="2321370"/>
            <a:chExt cx="613662" cy="641897"/>
          </a:xfrm>
        </p:grpSpPr>
        <p:sp>
          <p:nvSpPr>
            <p:cNvPr id="152" name="TextBox 151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1366</a:t>
              </a:r>
              <a:endParaRPr lang="ko-KR" altLang="en-US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1367</a:t>
              </a:r>
              <a:endParaRPr lang="ko-KR" altLang="en-US" sz="1600" dirty="0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786052" y="4288722"/>
            <a:ext cx="900648" cy="649815"/>
            <a:chOff x="10270451" y="2313452"/>
            <a:chExt cx="900648" cy="649815"/>
          </a:xfrm>
        </p:grpSpPr>
        <p:sp>
          <p:nvSpPr>
            <p:cNvPr id="155" name="TextBox 154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1371</a:t>
              </a:r>
              <a:endParaRPr lang="ko-KR" altLang="en-US" sz="1600" dirty="0"/>
            </a:p>
          </p:txBody>
        </p:sp>
        <p:sp>
          <p:nvSpPr>
            <p:cNvPr id="156" name="TextBox 155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1370</a:t>
              </a:r>
              <a:endParaRPr lang="ko-KR" altLang="en-US" sz="1600" dirty="0"/>
            </a:p>
          </p:txBody>
        </p:sp>
        <p:sp>
          <p:nvSpPr>
            <p:cNvPr id="157" name="TextBox 156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1369</a:t>
              </a:r>
              <a:endParaRPr lang="ko-KR" altLang="en-US" sz="1600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1757847" y="4286745"/>
            <a:ext cx="900648" cy="649815"/>
            <a:chOff x="10270451" y="2313452"/>
            <a:chExt cx="900648" cy="649815"/>
          </a:xfrm>
        </p:grpSpPr>
        <p:sp>
          <p:nvSpPr>
            <p:cNvPr id="159" name="TextBox 158"/>
            <p:cNvSpPr txBox="1"/>
            <p:nvPr/>
          </p:nvSpPr>
          <p:spPr>
            <a:xfrm rot="5400000">
              <a:off x="10681862" y="246413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1374</a:t>
              </a:r>
              <a:endParaRPr lang="ko-KR" altLang="en-US" sz="1600" dirty="0"/>
            </a:p>
          </p:txBody>
        </p:sp>
        <p:sp>
          <p:nvSpPr>
            <p:cNvPr id="160" name="TextBox 159"/>
            <p:cNvSpPr txBox="1"/>
            <p:nvPr/>
          </p:nvSpPr>
          <p:spPr>
            <a:xfrm rot="5400000">
              <a:off x="10394876" y="247403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1373</a:t>
              </a:r>
              <a:endParaRPr lang="ko-KR" altLang="en-US" sz="1600" dirty="0"/>
            </a:p>
          </p:txBody>
        </p:sp>
        <p:sp>
          <p:nvSpPr>
            <p:cNvPr id="161" name="TextBox 160"/>
            <p:cNvSpPr txBox="1"/>
            <p:nvPr/>
          </p:nvSpPr>
          <p:spPr>
            <a:xfrm rot="5400000">
              <a:off x="10119768" y="247205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1372</a:t>
              </a:r>
              <a:endParaRPr lang="ko-KR" altLang="en-US" sz="1600" dirty="0"/>
            </a:p>
          </p:txBody>
        </p:sp>
      </p:grpSp>
      <p:sp>
        <p:nvSpPr>
          <p:cNvPr id="162" name="TextBox 161"/>
          <p:cNvSpPr txBox="1"/>
          <p:nvPr/>
        </p:nvSpPr>
        <p:spPr>
          <a:xfrm rot="5400000">
            <a:off x="277134" y="445721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1368</a:t>
            </a:r>
            <a:endParaRPr lang="ko-KR" alt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431985" y="183679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847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491855" y="18466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848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539848" y="18447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849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775372" y="49896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850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623959" y="520146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856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683829" y="51994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855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731824" y="52093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854</a:t>
            </a:r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803569" y="52074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853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851564" y="52054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852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949532" y="52153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867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60020" y="522522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866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23654" y="21000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865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005444" y="20980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864</a:t>
            </a:r>
            <a:endParaRPr lang="ko-KR" alt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977242" y="210795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863</a:t>
            </a:r>
            <a:endParaRPr lang="ko-KR" alt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901536" y="210597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862</a:t>
            </a:r>
            <a:endParaRPr lang="ko-KR" alt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633854" y="210002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857</a:t>
            </a:r>
            <a:endParaRPr lang="ko-KR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693724" y="20980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858</a:t>
            </a:r>
            <a:endParaRPr lang="ko-KR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741719" y="21079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859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813464" y="21059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860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861459" y="21039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861</a:t>
            </a:r>
            <a:endParaRPr lang="ko-KR" alt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0307782" y="57358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851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447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SCM19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28"/>
            <a:ext cx="12197480" cy="5670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15378" y="2493816"/>
            <a:ext cx="430887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dirty="0" smtClean="0"/>
              <a:t>1375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24037" y="2503714"/>
            <a:ext cx="430887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dirty="0" smtClean="0"/>
              <a:t>1376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097069" y="2501735"/>
            <a:ext cx="430887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dirty="0" smtClean="0"/>
              <a:t>1377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531914" y="2603629"/>
            <a:ext cx="1574109" cy="342510"/>
            <a:chOff x="1531914" y="2603629"/>
            <a:chExt cx="1574109" cy="342510"/>
          </a:xfrm>
        </p:grpSpPr>
        <p:sp>
          <p:nvSpPr>
            <p:cNvPr id="8" name="TextBox 7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1378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1379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1380</a:t>
              </a:r>
              <a:endParaRPr lang="ko-KR" altLang="en-US" sz="16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38099" y="2601651"/>
            <a:ext cx="1574109" cy="342510"/>
            <a:chOff x="1531914" y="2603629"/>
            <a:chExt cx="1574109" cy="342510"/>
          </a:xfrm>
        </p:grpSpPr>
        <p:sp>
          <p:nvSpPr>
            <p:cNvPr id="13" name="TextBox 12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1381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1382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1383</a:t>
              </a:r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20538" y="2599673"/>
            <a:ext cx="1574109" cy="342510"/>
            <a:chOff x="1531914" y="2603629"/>
            <a:chExt cx="1574109" cy="342510"/>
          </a:xfrm>
        </p:grpSpPr>
        <p:sp>
          <p:nvSpPr>
            <p:cNvPr id="17" name="TextBox 16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1384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1385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1386</a:t>
              </a:r>
              <a:endParaRPr lang="ko-KR" altLang="en-US" sz="16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38600" y="2597694"/>
            <a:ext cx="1574109" cy="342510"/>
            <a:chOff x="1531914" y="2603629"/>
            <a:chExt cx="1574109" cy="342510"/>
          </a:xfrm>
        </p:grpSpPr>
        <p:sp>
          <p:nvSpPr>
            <p:cNvPr id="21" name="TextBox 20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1387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1388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1389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544786" y="2595714"/>
            <a:ext cx="1574109" cy="342510"/>
            <a:chOff x="1531914" y="2603629"/>
            <a:chExt cx="1574109" cy="342510"/>
          </a:xfrm>
        </p:grpSpPr>
        <p:sp>
          <p:nvSpPr>
            <p:cNvPr id="25" name="TextBox 24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1390</a:t>
              </a:r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1391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1392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027223" y="2593736"/>
            <a:ext cx="1574109" cy="342510"/>
            <a:chOff x="1531914" y="2603629"/>
            <a:chExt cx="1574109" cy="342510"/>
          </a:xfrm>
        </p:grpSpPr>
        <p:sp>
          <p:nvSpPr>
            <p:cNvPr id="29" name="TextBox 28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1393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1394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1395</a:t>
              </a:r>
              <a:endParaRPr lang="ko-KR" altLang="en-US" sz="16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521538" y="2603632"/>
            <a:ext cx="1574109" cy="342510"/>
            <a:chOff x="1531914" y="2603629"/>
            <a:chExt cx="1574109" cy="342510"/>
          </a:xfrm>
        </p:grpSpPr>
        <p:sp>
          <p:nvSpPr>
            <p:cNvPr id="33" name="TextBox 32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1396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1397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1398</a:t>
              </a:r>
              <a:endParaRPr lang="ko-KR" altLang="en-US" sz="16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97104" y="490744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1399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70137" y="490546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1400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531914" y="4901510"/>
            <a:ext cx="1574109" cy="342510"/>
            <a:chOff x="1531914" y="2603629"/>
            <a:chExt cx="1574109" cy="342510"/>
          </a:xfrm>
        </p:grpSpPr>
        <p:sp>
          <p:nvSpPr>
            <p:cNvPr id="39" name="TextBox 38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1401</a:t>
              </a:r>
              <a:endParaRPr lang="ko-KR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1402</a:t>
              </a:r>
              <a:endParaRPr lang="ko-KR" alt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1403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026228" y="4911408"/>
            <a:ext cx="1574109" cy="342510"/>
            <a:chOff x="1531914" y="2603629"/>
            <a:chExt cx="1574109" cy="342510"/>
          </a:xfrm>
        </p:grpSpPr>
        <p:sp>
          <p:nvSpPr>
            <p:cNvPr id="43" name="TextBox 42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1404</a:t>
              </a:r>
              <a:endParaRPr lang="ko-KR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1405</a:t>
              </a:r>
              <a:endParaRPr lang="ko-KR" alt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1406</a:t>
              </a:r>
              <a:endParaRPr lang="ko-KR" altLang="en-US" sz="16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32413" y="4909430"/>
            <a:ext cx="1574109" cy="342510"/>
            <a:chOff x="1531914" y="2603629"/>
            <a:chExt cx="1574109" cy="342510"/>
          </a:xfrm>
        </p:grpSpPr>
        <p:sp>
          <p:nvSpPr>
            <p:cNvPr id="47" name="TextBox 46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1407</a:t>
              </a:r>
              <a:endParaRPr lang="ko-KR" alt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1408</a:t>
              </a:r>
              <a:endParaRPr lang="ko-KR" alt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1409</a:t>
              </a:r>
              <a:endParaRPr lang="ko-KR" altLang="en-US" sz="16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050474" y="4919327"/>
            <a:ext cx="1574109" cy="342510"/>
            <a:chOff x="1531914" y="2603629"/>
            <a:chExt cx="1574109" cy="342510"/>
          </a:xfrm>
        </p:grpSpPr>
        <p:sp>
          <p:nvSpPr>
            <p:cNvPr id="51" name="TextBox 50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1410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1411</a:t>
              </a:r>
              <a:endParaRPr lang="ko-KR" alt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1412</a:t>
              </a:r>
              <a:endParaRPr lang="ko-KR" altLang="en-US" sz="16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532910" y="4917348"/>
            <a:ext cx="1574109" cy="342510"/>
            <a:chOff x="1531914" y="2603629"/>
            <a:chExt cx="1574109" cy="342510"/>
          </a:xfrm>
        </p:grpSpPr>
        <p:sp>
          <p:nvSpPr>
            <p:cNvPr id="55" name="TextBox 54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1413</a:t>
              </a:r>
              <a:endParaRPr lang="ko-KR" alt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1414</a:t>
              </a:r>
              <a:endParaRPr lang="ko-KR" alt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1415</a:t>
              </a:r>
              <a:endParaRPr lang="ko-KR" altLang="en-US" sz="16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9039099" y="4915369"/>
            <a:ext cx="1574109" cy="342510"/>
            <a:chOff x="1531914" y="2603629"/>
            <a:chExt cx="1574109" cy="342510"/>
          </a:xfrm>
        </p:grpSpPr>
        <p:sp>
          <p:nvSpPr>
            <p:cNvPr id="59" name="TextBox 58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1416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1417</a:t>
              </a:r>
              <a:endParaRPr lang="ko-KR" alt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1418</a:t>
              </a:r>
              <a:endParaRPr lang="ko-KR" altLang="en-US" sz="16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521534" y="4913391"/>
            <a:ext cx="1574109" cy="342510"/>
            <a:chOff x="1531914" y="2603629"/>
            <a:chExt cx="1574109" cy="342510"/>
          </a:xfrm>
        </p:grpSpPr>
        <p:sp>
          <p:nvSpPr>
            <p:cNvPr id="63" name="TextBox 62"/>
            <p:cNvSpPr txBox="1"/>
            <p:nvPr/>
          </p:nvSpPr>
          <p:spPr>
            <a:xfrm>
              <a:off x="1531914" y="260758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1419</a:t>
              </a:r>
              <a:endParaRPr lang="ko-KR" alt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93071" y="260560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1420</a:t>
              </a:r>
              <a:endParaRPr lang="ko-KR" alt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66104" y="260362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1421</a:t>
              </a:r>
              <a:endParaRPr lang="ko-KR" altLang="en-US" sz="16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19494" y="161711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868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101931" y="16270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869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98223" y="162700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870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104409" y="16250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871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6846" y="16230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872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8093032" y="16329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873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587346" y="163097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874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1081658" y="162899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875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831270" y="597337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876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099952" y="59832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877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596244" y="59832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878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102430" y="59812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879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584867" y="597931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880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091053" y="59892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881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9585367" y="598723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882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1079679" y="59852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502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303"/>
          <p:cNvSpPr txBox="1"/>
          <p:nvPr/>
        </p:nvSpPr>
        <p:spPr>
          <a:xfrm>
            <a:off x="3845165" y="180381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층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pic>
        <p:nvPicPr>
          <p:cNvPr id="305" name="그림 3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544"/>
            <a:ext cx="12192000" cy="607358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1698171" y="3716977"/>
            <a:ext cx="2565071" cy="35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275117" y="3752603"/>
            <a:ext cx="118753" cy="2968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381995" y="4049486"/>
            <a:ext cx="534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916384" y="4049486"/>
            <a:ext cx="332510" cy="688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48894" y="4738255"/>
            <a:ext cx="0" cy="1140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968831" y="5854535"/>
            <a:ext cx="2280063" cy="23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74421" y="3752603"/>
            <a:ext cx="5938" cy="1211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686296" y="4975761"/>
            <a:ext cx="1282534" cy="902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0687" y="468421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SCM10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275117" y="3847605"/>
            <a:ext cx="475013" cy="10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3431969" y="1615044"/>
            <a:ext cx="1341912" cy="2232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876301" y="1615044"/>
            <a:ext cx="1555668" cy="403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1686296" y="1615044"/>
            <a:ext cx="201881" cy="403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0" y="1615044"/>
            <a:ext cx="1698171" cy="403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0" y="2018805"/>
            <a:ext cx="0" cy="1389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0" y="3408218"/>
            <a:ext cx="3845165" cy="11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845165" y="3408218"/>
            <a:ext cx="429952" cy="546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20686" y="276575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SCM11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2719449" y="5854535"/>
            <a:ext cx="2648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19449" y="5854535"/>
            <a:ext cx="0" cy="1003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305" idx="2"/>
          </p:cNvCxnSpPr>
          <p:nvPr/>
        </p:nvCxnSpPr>
        <p:spPr>
          <a:xfrm>
            <a:off x="2719449" y="6858000"/>
            <a:ext cx="3376551" cy="20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305" idx="2"/>
          </p:cNvCxnSpPr>
          <p:nvPr/>
        </p:nvCxnSpPr>
        <p:spPr>
          <a:xfrm flipV="1">
            <a:off x="6096000" y="4963886"/>
            <a:ext cx="0" cy="1914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H="1">
            <a:off x="5367647" y="4963886"/>
            <a:ext cx="7283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>
            <a:off x="5367647" y="4963886"/>
            <a:ext cx="0" cy="890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5070765" y="616329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SCM12</a:t>
            </a:r>
            <a:endParaRPr lang="ko-KR" altLang="en-US" dirty="0"/>
          </a:p>
        </p:txBody>
      </p:sp>
      <p:cxnSp>
        <p:nvCxnSpPr>
          <p:cNvPr id="267" name="직선 연결선 266"/>
          <p:cNvCxnSpPr/>
          <p:nvPr/>
        </p:nvCxnSpPr>
        <p:spPr>
          <a:xfrm>
            <a:off x="6270171" y="4880758"/>
            <a:ext cx="0" cy="1282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>
            <a:off x="6270171" y="6163295"/>
            <a:ext cx="29094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 flipV="1">
            <a:off x="9179626" y="5854535"/>
            <a:ext cx="0" cy="30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 flipH="1">
            <a:off x="7053943" y="5854535"/>
            <a:ext cx="21256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H="1" flipV="1">
            <a:off x="7053943" y="4049486"/>
            <a:ext cx="11875" cy="1805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7053943" y="3847605"/>
            <a:ext cx="190005" cy="201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 flipV="1">
            <a:off x="7243948" y="3621974"/>
            <a:ext cx="0" cy="225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H="1">
            <a:off x="5070765" y="3621974"/>
            <a:ext cx="21731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5070765" y="3621974"/>
            <a:ext cx="0" cy="427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5070765" y="4049486"/>
            <a:ext cx="296882" cy="831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5367647" y="4880758"/>
            <a:ext cx="9025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6163296" y="387135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SCM13</a:t>
            </a:r>
            <a:endParaRPr lang="ko-KR" altLang="en-US" dirty="0"/>
          </a:p>
        </p:txBody>
      </p:sp>
      <p:cxnSp>
        <p:nvCxnSpPr>
          <p:cNvPr id="302" name="직선 연결선 301"/>
          <p:cNvCxnSpPr/>
          <p:nvPr/>
        </p:nvCxnSpPr>
        <p:spPr>
          <a:xfrm>
            <a:off x="10901548" y="2956956"/>
            <a:ext cx="0" cy="1092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 flipH="1" flipV="1">
            <a:off x="8027719" y="2956956"/>
            <a:ext cx="2873829" cy="11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8025739" y="2966856"/>
            <a:ext cx="0" cy="1092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 flipV="1">
            <a:off x="8025744" y="4059386"/>
            <a:ext cx="2873829" cy="11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10094030" y="362197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SCM14</a:t>
            </a:r>
            <a:endParaRPr lang="ko-KR" altLang="en-US" dirty="0"/>
          </a:p>
        </p:txBody>
      </p:sp>
      <p:cxnSp>
        <p:nvCxnSpPr>
          <p:cNvPr id="316" name="직선 연결선 315"/>
          <p:cNvCxnSpPr/>
          <p:nvPr/>
        </p:nvCxnSpPr>
        <p:spPr>
          <a:xfrm flipV="1">
            <a:off x="7143116" y="3884062"/>
            <a:ext cx="0" cy="948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/>
          <p:nvPr/>
        </p:nvCxnSpPr>
        <p:spPr>
          <a:xfrm>
            <a:off x="7154717" y="4821383"/>
            <a:ext cx="7070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7861739" y="2945081"/>
            <a:ext cx="0" cy="1864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861739" y="2933206"/>
            <a:ext cx="23272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10187049" y="2634345"/>
            <a:ext cx="1980" cy="298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381995" y="2624445"/>
            <a:ext cx="5805054" cy="9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381995" y="2624445"/>
            <a:ext cx="0" cy="342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381995" y="2956956"/>
            <a:ext cx="391886" cy="558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4773880" y="3515096"/>
            <a:ext cx="2576946" cy="11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7338951" y="3515096"/>
            <a:ext cx="11875" cy="368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7154717" y="3884062"/>
            <a:ext cx="1961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28905" y="29569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SCM15</a:t>
            </a:r>
            <a:endParaRPr lang="ko-KR" altLang="en-US" dirty="0"/>
          </a:p>
        </p:txBody>
      </p:sp>
      <p:cxnSp>
        <p:nvCxnSpPr>
          <p:cNvPr id="101" name="직선 연결선 100"/>
          <p:cNvCxnSpPr/>
          <p:nvPr/>
        </p:nvCxnSpPr>
        <p:spPr>
          <a:xfrm flipH="1" flipV="1">
            <a:off x="7148623" y="5723904"/>
            <a:ext cx="2126005" cy="22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7154717" y="4963887"/>
            <a:ext cx="0" cy="760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54717" y="4963886"/>
            <a:ext cx="8710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8025739" y="4106886"/>
            <a:ext cx="0" cy="85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8025739" y="4106885"/>
            <a:ext cx="272143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10747169" y="4120128"/>
            <a:ext cx="11875" cy="1866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9274629" y="5723903"/>
            <a:ext cx="0" cy="285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9274628" y="5986320"/>
            <a:ext cx="1484416" cy="2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535886" y="460663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SCM16</a:t>
            </a:r>
            <a:endParaRPr lang="ko-KR" altLang="en-US" dirty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9476506" y="938151"/>
            <a:ext cx="0" cy="546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>
            <a:off x="3431970" y="1484416"/>
            <a:ext cx="60445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H="1">
            <a:off x="1983179" y="1484416"/>
            <a:ext cx="1448790" cy="391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1674421" y="1033153"/>
            <a:ext cx="296883" cy="843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1686296" y="804544"/>
            <a:ext cx="1104406" cy="228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2802577" y="804544"/>
            <a:ext cx="1042588" cy="133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3845165" y="938151"/>
            <a:ext cx="5631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628903" y="89065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SCM17</a:t>
            </a:r>
            <a:endParaRPr lang="ko-KR" altLang="en-US" dirty="0"/>
          </a:p>
        </p:txBody>
      </p:sp>
      <p:cxnSp>
        <p:nvCxnSpPr>
          <p:cNvPr id="162" name="직선 연결선 161"/>
          <p:cNvCxnSpPr/>
          <p:nvPr/>
        </p:nvCxnSpPr>
        <p:spPr>
          <a:xfrm flipH="1">
            <a:off x="3845165" y="1555669"/>
            <a:ext cx="5631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9476506" y="1555669"/>
            <a:ext cx="0" cy="641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>
            <a:off x="8025739" y="2196937"/>
            <a:ext cx="1450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V="1">
            <a:off x="8025739" y="2101932"/>
            <a:ext cx="0" cy="95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 flipH="1">
            <a:off x="3845165" y="2101932"/>
            <a:ext cx="41805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flipV="1">
            <a:off x="3845165" y="1555669"/>
            <a:ext cx="0" cy="546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8645234" y="176942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SCM18</a:t>
            </a:r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4120737" y="2148959"/>
            <a:ext cx="3752877" cy="44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7647983" y="220881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66116" y="23309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광명 호반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- SCM10</a:t>
            </a:r>
            <a:r>
              <a:rPr lang="ko-KR" altLang="en-US" sz="2800" b="1" dirty="0" smtClean="0"/>
              <a:t>구역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" y="1094125"/>
            <a:ext cx="12193172" cy="578122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747659" y="6446321"/>
            <a:ext cx="1448423" cy="348451"/>
            <a:chOff x="5747659" y="6446321"/>
            <a:chExt cx="1448423" cy="348451"/>
          </a:xfrm>
        </p:grpSpPr>
        <p:sp>
          <p:nvSpPr>
            <p:cNvPr id="4" name="TextBox 3"/>
            <p:cNvSpPr txBox="1"/>
            <p:nvPr/>
          </p:nvSpPr>
          <p:spPr>
            <a:xfrm>
              <a:off x="5747659" y="64483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860</a:t>
              </a:r>
              <a:endParaRPr lang="ko-KR" altLang="en-US" sz="1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220691" y="6446321"/>
              <a:ext cx="975391" cy="348451"/>
              <a:chOff x="6220691" y="6446321"/>
              <a:chExt cx="975391" cy="34845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220691" y="6446321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859</a:t>
                </a:r>
                <a:endParaRPr lang="ko-KR" alt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69976" y="645621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858</a:t>
                </a:r>
                <a:endParaRPr lang="ko-KR" altLang="en-US" sz="1600" dirty="0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7726875" y="6456220"/>
            <a:ext cx="975391" cy="348451"/>
            <a:chOff x="6220691" y="6446321"/>
            <a:chExt cx="975391" cy="348451"/>
          </a:xfrm>
        </p:grpSpPr>
        <p:sp>
          <p:nvSpPr>
            <p:cNvPr id="28" name="TextBox 27"/>
            <p:cNvSpPr txBox="1"/>
            <p:nvPr/>
          </p:nvSpPr>
          <p:spPr>
            <a:xfrm>
              <a:off x="6220691" y="644632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857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9976" y="6456218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856</a:t>
              </a:r>
              <a:endParaRPr lang="ko-KR" altLang="en-US" sz="16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841177" y="2357254"/>
            <a:ext cx="975391" cy="348451"/>
            <a:chOff x="6220691" y="6446321"/>
            <a:chExt cx="975391" cy="348451"/>
          </a:xfrm>
        </p:grpSpPr>
        <p:sp>
          <p:nvSpPr>
            <p:cNvPr id="31" name="TextBox 30"/>
            <p:cNvSpPr txBox="1"/>
            <p:nvPr/>
          </p:nvSpPr>
          <p:spPr>
            <a:xfrm>
              <a:off x="6220691" y="644632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832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69976" y="6456218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833</a:t>
              </a:r>
              <a:endParaRPr lang="ko-KR" altLang="en-US" sz="16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9717969" y="2367150"/>
            <a:ext cx="975391" cy="348451"/>
            <a:chOff x="6220691" y="6446321"/>
            <a:chExt cx="975391" cy="348451"/>
          </a:xfrm>
        </p:grpSpPr>
        <p:sp>
          <p:nvSpPr>
            <p:cNvPr id="34" name="TextBox 33"/>
            <p:cNvSpPr txBox="1"/>
            <p:nvPr/>
          </p:nvSpPr>
          <p:spPr>
            <a:xfrm>
              <a:off x="6220691" y="644632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834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9976" y="6456218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835</a:t>
              </a:r>
              <a:endParaRPr lang="ko-KR" altLang="en-US" sz="16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792442" y="3845342"/>
            <a:ext cx="1448423" cy="348451"/>
            <a:chOff x="5747659" y="6446321"/>
            <a:chExt cx="1448423" cy="348451"/>
          </a:xfrm>
        </p:grpSpPr>
        <p:sp>
          <p:nvSpPr>
            <p:cNvPr id="37" name="TextBox 36"/>
            <p:cNvSpPr txBox="1"/>
            <p:nvPr/>
          </p:nvSpPr>
          <p:spPr>
            <a:xfrm>
              <a:off x="5747659" y="64483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870</a:t>
              </a:r>
              <a:endParaRPr lang="ko-KR" altLang="en-US" sz="1600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6220691" y="6446321"/>
              <a:ext cx="975391" cy="348451"/>
              <a:chOff x="6220691" y="6446321"/>
              <a:chExt cx="975391" cy="34845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220691" y="6446321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871</a:t>
                </a:r>
                <a:endParaRPr lang="ko-KR" altLang="en-US" sz="1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669976" y="645621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872</a:t>
                </a:r>
                <a:endParaRPr lang="ko-KR" altLang="en-US" sz="16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10256320" y="6442367"/>
            <a:ext cx="1448423" cy="348451"/>
            <a:chOff x="5747659" y="6446321"/>
            <a:chExt cx="1448423" cy="348451"/>
          </a:xfrm>
        </p:grpSpPr>
        <p:sp>
          <p:nvSpPr>
            <p:cNvPr id="42" name="TextBox 41"/>
            <p:cNvSpPr txBox="1"/>
            <p:nvPr/>
          </p:nvSpPr>
          <p:spPr>
            <a:xfrm>
              <a:off x="5747659" y="64483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852</a:t>
              </a:r>
              <a:endParaRPr lang="ko-KR" altLang="en-US" sz="16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220691" y="6446321"/>
              <a:ext cx="975391" cy="348451"/>
              <a:chOff x="6220691" y="6446321"/>
              <a:chExt cx="975391" cy="34845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220691" y="6446321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851</a:t>
                </a:r>
                <a:endParaRPr lang="ko-KR" altLang="en-US" sz="1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669976" y="645621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850</a:t>
                </a:r>
                <a:endParaRPr lang="ko-KR" altLang="en-US" sz="1600" dirty="0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2761011" y="1286496"/>
            <a:ext cx="1448423" cy="348451"/>
            <a:chOff x="5747659" y="6446321"/>
            <a:chExt cx="1448423" cy="348451"/>
          </a:xfrm>
        </p:grpSpPr>
        <p:sp>
          <p:nvSpPr>
            <p:cNvPr id="47" name="TextBox 46"/>
            <p:cNvSpPr txBox="1"/>
            <p:nvPr/>
          </p:nvSpPr>
          <p:spPr>
            <a:xfrm>
              <a:off x="5747659" y="64483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811</a:t>
              </a:r>
              <a:endParaRPr lang="ko-KR" altLang="en-US" sz="1600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6220691" y="6446321"/>
              <a:ext cx="975391" cy="348451"/>
              <a:chOff x="6220691" y="6446321"/>
              <a:chExt cx="975391" cy="34845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220691" y="6446321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812</a:t>
                </a:r>
                <a:endParaRPr lang="ko-KR" altLang="en-US" sz="16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669976" y="645621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813</a:t>
                </a:r>
                <a:endParaRPr lang="ko-KR" altLang="en-US" sz="1600" dirty="0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4267196" y="1284517"/>
            <a:ext cx="1448423" cy="348451"/>
            <a:chOff x="5747659" y="6446321"/>
            <a:chExt cx="1448423" cy="348451"/>
          </a:xfrm>
        </p:grpSpPr>
        <p:sp>
          <p:nvSpPr>
            <p:cNvPr id="52" name="TextBox 51"/>
            <p:cNvSpPr txBox="1"/>
            <p:nvPr/>
          </p:nvSpPr>
          <p:spPr>
            <a:xfrm>
              <a:off x="5747659" y="64483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814</a:t>
              </a:r>
              <a:endParaRPr lang="ko-KR" altLang="en-US" sz="1600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220691" y="6446321"/>
              <a:ext cx="975391" cy="348451"/>
              <a:chOff x="6220691" y="6446321"/>
              <a:chExt cx="975391" cy="34845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220691" y="6446321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815</a:t>
                </a:r>
                <a:endParaRPr lang="ko-KR" altLang="en-US" sz="16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69976" y="645621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816</a:t>
                </a:r>
                <a:endParaRPr lang="ko-KR" altLang="en-US" sz="1600" dirty="0"/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5773381" y="1282540"/>
            <a:ext cx="1448423" cy="348451"/>
            <a:chOff x="5747659" y="6446321"/>
            <a:chExt cx="1448423" cy="348451"/>
          </a:xfrm>
        </p:grpSpPr>
        <p:sp>
          <p:nvSpPr>
            <p:cNvPr id="57" name="TextBox 56"/>
            <p:cNvSpPr txBox="1"/>
            <p:nvPr/>
          </p:nvSpPr>
          <p:spPr>
            <a:xfrm>
              <a:off x="5747659" y="64483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817</a:t>
              </a:r>
              <a:endParaRPr lang="ko-KR" altLang="en-US" sz="1600" dirty="0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6220691" y="6446321"/>
              <a:ext cx="975391" cy="348451"/>
              <a:chOff x="6220691" y="6446321"/>
              <a:chExt cx="975391" cy="3484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6220691" y="6446321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818</a:t>
                </a:r>
                <a:endParaRPr lang="ko-KR" altLang="en-US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669976" y="645621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819</a:t>
                </a:r>
                <a:endParaRPr lang="ko-KR" altLang="en-US" sz="1600" dirty="0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7267691" y="1280561"/>
            <a:ext cx="1448423" cy="348451"/>
            <a:chOff x="5747659" y="6446321"/>
            <a:chExt cx="1448423" cy="348451"/>
          </a:xfrm>
        </p:grpSpPr>
        <p:sp>
          <p:nvSpPr>
            <p:cNvPr id="62" name="TextBox 61"/>
            <p:cNvSpPr txBox="1"/>
            <p:nvPr/>
          </p:nvSpPr>
          <p:spPr>
            <a:xfrm>
              <a:off x="5747659" y="64483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820</a:t>
              </a:r>
              <a:endParaRPr lang="ko-KR" altLang="en-US" sz="1600" dirty="0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220691" y="6446321"/>
              <a:ext cx="975391" cy="348451"/>
              <a:chOff x="6220691" y="6446321"/>
              <a:chExt cx="975391" cy="348451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220691" y="6446321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821</a:t>
                </a:r>
                <a:endParaRPr lang="ko-KR" altLang="en-US" sz="1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669976" y="645621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822</a:t>
                </a:r>
                <a:endParaRPr lang="ko-KR" altLang="en-US" sz="1600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2774866" y="2382986"/>
            <a:ext cx="1450402" cy="833359"/>
            <a:chOff x="2774866" y="2382986"/>
            <a:chExt cx="1450402" cy="833359"/>
          </a:xfrm>
        </p:grpSpPr>
        <p:grpSp>
          <p:nvGrpSpPr>
            <p:cNvPr id="66" name="그룹 65"/>
            <p:cNvGrpSpPr/>
            <p:nvPr/>
          </p:nvGrpSpPr>
          <p:grpSpPr>
            <a:xfrm>
              <a:off x="2776845" y="2382986"/>
              <a:ext cx="1448423" cy="348451"/>
              <a:chOff x="5747659" y="6446321"/>
              <a:chExt cx="1448423" cy="34845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747659" y="644830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823</a:t>
                </a:r>
                <a:endParaRPr lang="ko-KR" altLang="en-US" sz="1600" dirty="0"/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220691" y="6446321"/>
                <a:ext cx="975391" cy="348451"/>
                <a:chOff x="6220691" y="6446321"/>
                <a:chExt cx="975391" cy="348451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6220691" y="6446321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824</a:t>
                  </a:r>
                  <a:endParaRPr lang="ko-KR" alt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669976" y="6456218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825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2774866" y="2867894"/>
              <a:ext cx="1448423" cy="348451"/>
              <a:chOff x="5747659" y="6446321"/>
              <a:chExt cx="1448423" cy="34845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5747659" y="644830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861</a:t>
                </a:r>
                <a:endParaRPr lang="ko-KR" altLang="en-US" sz="1600" dirty="0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220691" y="6446321"/>
                <a:ext cx="975391" cy="348451"/>
                <a:chOff x="6220691" y="6446321"/>
                <a:chExt cx="975391" cy="348451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6220691" y="6446321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862</a:t>
                  </a:r>
                  <a:endParaRPr lang="ko-KR" altLang="en-US" sz="16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669976" y="6456218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863</a:t>
                  </a:r>
                  <a:endParaRPr lang="ko-KR" altLang="en-US" sz="1600" dirty="0"/>
                </a:p>
              </p:txBody>
            </p:sp>
          </p:grpSp>
        </p:grpSp>
      </p:grpSp>
      <p:grpSp>
        <p:nvGrpSpPr>
          <p:cNvPr id="76" name="그룹 75"/>
          <p:cNvGrpSpPr/>
          <p:nvPr/>
        </p:nvGrpSpPr>
        <p:grpSpPr>
          <a:xfrm>
            <a:off x="4281054" y="2392882"/>
            <a:ext cx="1450402" cy="833359"/>
            <a:chOff x="2774866" y="2382986"/>
            <a:chExt cx="1450402" cy="833359"/>
          </a:xfrm>
        </p:grpSpPr>
        <p:grpSp>
          <p:nvGrpSpPr>
            <p:cNvPr id="77" name="그룹 76"/>
            <p:cNvGrpSpPr/>
            <p:nvPr/>
          </p:nvGrpSpPr>
          <p:grpSpPr>
            <a:xfrm>
              <a:off x="2776845" y="2382986"/>
              <a:ext cx="1448423" cy="348451"/>
              <a:chOff x="5747659" y="6446321"/>
              <a:chExt cx="1448423" cy="34845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747659" y="644830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826</a:t>
                </a:r>
                <a:endParaRPr lang="ko-KR" altLang="en-US" sz="1600" dirty="0"/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6220691" y="6446321"/>
                <a:ext cx="975391" cy="348451"/>
                <a:chOff x="6220691" y="6446321"/>
                <a:chExt cx="975391" cy="348451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6220691" y="6446321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827</a:t>
                  </a:r>
                  <a:endParaRPr lang="ko-KR" altLang="en-US" sz="1600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6669976" y="6456218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828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78" name="그룹 77"/>
            <p:cNvGrpSpPr/>
            <p:nvPr/>
          </p:nvGrpSpPr>
          <p:grpSpPr>
            <a:xfrm>
              <a:off x="2774866" y="2867894"/>
              <a:ext cx="1448423" cy="348451"/>
              <a:chOff x="5747659" y="6446321"/>
              <a:chExt cx="1448423" cy="34845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747659" y="644830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864</a:t>
                </a:r>
                <a:endParaRPr lang="ko-KR" altLang="en-US" sz="1600" dirty="0"/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6220691" y="6446321"/>
                <a:ext cx="975391" cy="348451"/>
                <a:chOff x="6220691" y="6446321"/>
                <a:chExt cx="975391" cy="348451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6220691" y="6446321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865</a:t>
                  </a:r>
                  <a:endParaRPr lang="ko-KR" altLang="en-US" sz="1600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6669976" y="6456218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866</a:t>
                  </a:r>
                  <a:endParaRPr lang="ko-KR" altLang="en-US" sz="1600" dirty="0"/>
                </a:p>
              </p:txBody>
            </p:sp>
          </p:grpSp>
        </p:grpSp>
      </p:grpSp>
      <p:grpSp>
        <p:nvGrpSpPr>
          <p:cNvPr id="87" name="그룹 86"/>
          <p:cNvGrpSpPr/>
          <p:nvPr/>
        </p:nvGrpSpPr>
        <p:grpSpPr>
          <a:xfrm>
            <a:off x="5741716" y="2381007"/>
            <a:ext cx="1450402" cy="833359"/>
            <a:chOff x="2774866" y="2382986"/>
            <a:chExt cx="1450402" cy="833359"/>
          </a:xfrm>
        </p:grpSpPr>
        <p:grpSp>
          <p:nvGrpSpPr>
            <p:cNvPr id="88" name="그룹 87"/>
            <p:cNvGrpSpPr/>
            <p:nvPr/>
          </p:nvGrpSpPr>
          <p:grpSpPr>
            <a:xfrm>
              <a:off x="2776845" y="2382986"/>
              <a:ext cx="1448423" cy="348451"/>
              <a:chOff x="5747659" y="6446321"/>
              <a:chExt cx="1448423" cy="3484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5747659" y="644830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829</a:t>
                </a:r>
                <a:endParaRPr lang="ko-KR" altLang="en-US" sz="1600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6220691" y="6446321"/>
                <a:ext cx="975391" cy="348451"/>
                <a:chOff x="6220691" y="6446321"/>
                <a:chExt cx="975391" cy="348451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6220691" y="6446321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830</a:t>
                  </a:r>
                  <a:endParaRPr lang="ko-KR" altLang="en-US" sz="16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669976" y="6456218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831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89" name="그룹 88"/>
            <p:cNvGrpSpPr/>
            <p:nvPr/>
          </p:nvGrpSpPr>
          <p:grpSpPr>
            <a:xfrm>
              <a:off x="2774866" y="2867894"/>
              <a:ext cx="1448423" cy="348451"/>
              <a:chOff x="5747659" y="6446321"/>
              <a:chExt cx="1448423" cy="348451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747659" y="644830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867</a:t>
                </a:r>
                <a:endParaRPr lang="ko-KR" altLang="en-US" sz="1600" dirty="0"/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6220691" y="6446321"/>
                <a:ext cx="975391" cy="348451"/>
                <a:chOff x="6220691" y="6446321"/>
                <a:chExt cx="975391" cy="348451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6220691" y="6446321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868</a:t>
                  </a:r>
                  <a:endParaRPr lang="ko-KR" altLang="en-US" sz="16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6669976" y="6456218"/>
                  <a:ext cx="5261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869</a:t>
                  </a:r>
                  <a:endParaRPr lang="ko-KR" altLang="en-US" sz="1600" dirty="0"/>
                </a:p>
              </p:txBody>
            </p:sp>
          </p:grpSp>
        </p:grpSp>
      </p:grpSp>
      <p:grpSp>
        <p:nvGrpSpPr>
          <p:cNvPr id="98" name="그룹 97"/>
          <p:cNvGrpSpPr/>
          <p:nvPr/>
        </p:nvGrpSpPr>
        <p:grpSpPr>
          <a:xfrm>
            <a:off x="8736280" y="6454240"/>
            <a:ext cx="1448423" cy="348451"/>
            <a:chOff x="5747659" y="6446321"/>
            <a:chExt cx="1448423" cy="348451"/>
          </a:xfrm>
        </p:grpSpPr>
        <p:sp>
          <p:nvSpPr>
            <p:cNvPr id="99" name="TextBox 98"/>
            <p:cNvSpPr txBox="1"/>
            <p:nvPr/>
          </p:nvSpPr>
          <p:spPr>
            <a:xfrm>
              <a:off x="5747659" y="64483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855</a:t>
              </a:r>
              <a:endParaRPr lang="ko-KR" altLang="en-US" sz="1600" dirty="0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6220691" y="6446321"/>
              <a:ext cx="975391" cy="348451"/>
              <a:chOff x="6220691" y="6446321"/>
              <a:chExt cx="975391" cy="348451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220691" y="6446321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854</a:t>
                </a:r>
                <a:endParaRPr lang="ko-KR" altLang="en-US" sz="16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669976" y="645621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853</a:t>
                </a:r>
                <a:endParaRPr lang="ko-KR" altLang="en-US" sz="1600" dirty="0"/>
              </a:p>
            </p:txBody>
          </p:sp>
        </p:grpSp>
      </p:grpSp>
      <p:sp>
        <p:nvSpPr>
          <p:cNvPr id="103" name="TextBox 102"/>
          <p:cNvSpPr txBox="1"/>
          <p:nvPr/>
        </p:nvSpPr>
        <p:spPr>
          <a:xfrm>
            <a:off x="7247168" y="385326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873</a:t>
            </a:r>
            <a:endParaRPr lang="ko-KR" altLang="en-US" sz="1600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700263" y="2607681"/>
            <a:ext cx="528085" cy="550329"/>
            <a:chOff x="700263" y="2607681"/>
            <a:chExt cx="528085" cy="550329"/>
          </a:xfrm>
        </p:grpSpPr>
        <p:sp>
          <p:nvSpPr>
            <p:cNvPr id="104" name="TextBox 103"/>
            <p:cNvSpPr txBox="1"/>
            <p:nvPr/>
          </p:nvSpPr>
          <p:spPr>
            <a:xfrm>
              <a:off x="702242" y="260768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878</a:t>
              </a:r>
              <a:endParaRPr lang="ko-KR" altLang="en-US" sz="16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0263" y="2819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877</a:t>
              </a:r>
              <a:endParaRPr lang="ko-KR" altLang="en-US" sz="16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96305" y="3102483"/>
            <a:ext cx="528087" cy="752208"/>
            <a:chOff x="696305" y="3102483"/>
            <a:chExt cx="528087" cy="752208"/>
          </a:xfrm>
        </p:grpSpPr>
        <p:sp>
          <p:nvSpPr>
            <p:cNvPr id="106" name="TextBox 105"/>
            <p:cNvSpPr txBox="1"/>
            <p:nvPr/>
          </p:nvSpPr>
          <p:spPr>
            <a:xfrm>
              <a:off x="698286" y="31024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876</a:t>
              </a:r>
              <a:endParaRPr lang="ko-KR" altLang="en-US" sz="16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6305" y="329050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875</a:t>
              </a:r>
              <a:endParaRPr lang="ko-KR" alt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96306" y="351613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874</a:t>
              </a:r>
              <a:endParaRPr lang="ko-KR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 rot="20702056">
            <a:off x="10545284" y="26957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836</a:t>
            </a:r>
            <a:endParaRPr lang="ko-KR" altLang="en-US" sz="1600" dirty="0"/>
          </a:p>
        </p:txBody>
      </p:sp>
      <p:sp>
        <p:nvSpPr>
          <p:cNvPr id="110" name="TextBox 109"/>
          <p:cNvSpPr txBox="1"/>
          <p:nvPr/>
        </p:nvSpPr>
        <p:spPr>
          <a:xfrm rot="20702056">
            <a:off x="10662059" y="288372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837</a:t>
            </a:r>
            <a:endParaRPr lang="ko-KR" altLang="en-US" sz="1600" dirty="0"/>
          </a:p>
        </p:txBody>
      </p:sp>
      <p:sp>
        <p:nvSpPr>
          <p:cNvPr id="111" name="TextBox 110"/>
          <p:cNvSpPr txBox="1"/>
          <p:nvPr/>
        </p:nvSpPr>
        <p:spPr>
          <a:xfrm rot="20702056">
            <a:off x="10838209" y="314300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838</a:t>
            </a:r>
            <a:endParaRPr lang="ko-KR" altLang="en-US" sz="1600" dirty="0"/>
          </a:p>
        </p:txBody>
      </p:sp>
      <p:sp>
        <p:nvSpPr>
          <p:cNvPr id="112" name="TextBox 111"/>
          <p:cNvSpPr txBox="1"/>
          <p:nvPr/>
        </p:nvSpPr>
        <p:spPr>
          <a:xfrm rot="20702056">
            <a:off x="10954984" y="334290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839</a:t>
            </a:r>
            <a:endParaRPr lang="ko-KR" altLang="en-US" sz="1600" dirty="0"/>
          </a:p>
        </p:txBody>
      </p:sp>
      <p:sp>
        <p:nvSpPr>
          <p:cNvPr id="113" name="TextBox 112"/>
          <p:cNvSpPr txBox="1"/>
          <p:nvPr/>
        </p:nvSpPr>
        <p:spPr>
          <a:xfrm rot="20702056">
            <a:off x="11059884" y="355467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840</a:t>
            </a:r>
            <a:endParaRPr lang="ko-KR" altLang="en-US" sz="16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11135063" y="3846493"/>
            <a:ext cx="528087" cy="752208"/>
            <a:chOff x="696305" y="3102483"/>
            <a:chExt cx="528087" cy="752208"/>
          </a:xfrm>
        </p:grpSpPr>
        <p:sp>
          <p:nvSpPr>
            <p:cNvPr id="115" name="TextBox 114"/>
            <p:cNvSpPr txBox="1"/>
            <p:nvPr/>
          </p:nvSpPr>
          <p:spPr>
            <a:xfrm>
              <a:off x="698286" y="31024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841</a:t>
              </a:r>
              <a:endParaRPr lang="ko-KR" altLang="en-US" sz="16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96305" y="329050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842</a:t>
              </a:r>
              <a:endParaRPr lang="ko-KR" alt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6306" y="351613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843</a:t>
              </a:r>
              <a:endParaRPr lang="ko-KR" altLang="en-US" sz="16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1133086" y="5328928"/>
            <a:ext cx="528087" cy="752208"/>
            <a:chOff x="696305" y="3102483"/>
            <a:chExt cx="528087" cy="752208"/>
          </a:xfrm>
        </p:grpSpPr>
        <p:sp>
          <p:nvSpPr>
            <p:cNvPr id="119" name="TextBox 118"/>
            <p:cNvSpPr txBox="1"/>
            <p:nvPr/>
          </p:nvSpPr>
          <p:spPr>
            <a:xfrm>
              <a:off x="698286" y="31024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846</a:t>
              </a:r>
              <a:endParaRPr lang="ko-KR" alt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6305" y="329050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847</a:t>
              </a:r>
              <a:endParaRPr lang="ko-KR" altLang="en-US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306" y="351613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848</a:t>
              </a:r>
              <a:endParaRPr lang="ko-KR" altLang="en-US" sz="16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1131107" y="4796563"/>
            <a:ext cx="528085" cy="550329"/>
            <a:chOff x="700263" y="2607681"/>
            <a:chExt cx="528085" cy="550329"/>
          </a:xfrm>
        </p:grpSpPr>
        <p:sp>
          <p:nvSpPr>
            <p:cNvPr id="128" name="TextBox 127"/>
            <p:cNvSpPr txBox="1"/>
            <p:nvPr/>
          </p:nvSpPr>
          <p:spPr>
            <a:xfrm>
              <a:off x="702242" y="260768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844</a:t>
              </a:r>
              <a:endParaRPr lang="ko-KR" alt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00263" y="28194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845</a:t>
              </a:r>
              <a:endParaRPr lang="ko-KR" altLang="en-US" sz="1600" dirty="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1142985" y="603748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849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241961" y="168629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674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760025" y="16843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675</a:t>
            </a:r>
            <a:endParaRPr lang="ko-KR" alt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254339" y="168234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676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748648" y="16803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677</a:t>
            </a:r>
            <a:endParaRPr lang="ko-KR" alt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57802" y="203464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678</a:t>
            </a:r>
            <a:endParaRPr lang="ko-KR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740238" y="20445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679</a:t>
            </a:r>
            <a:endParaRPr lang="ko-KR" alt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58300" y="20425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680</a:t>
            </a:r>
            <a:endParaRPr lang="ko-KR" alt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256321" y="326373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693</a:t>
            </a:r>
            <a:endParaRPr lang="ko-KR" alt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746173" y="32736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692</a:t>
            </a:r>
            <a:endParaRPr lang="ko-KR" alt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271653" y="32716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691</a:t>
            </a:r>
            <a:endParaRPr lang="ko-KR" alt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298371" y="33171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695</a:t>
            </a:r>
            <a:endParaRPr lang="ko-KR" alt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296392" y="273331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696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650182" y="42870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694</a:t>
            </a:r>
            <a:endParaRPr lang="ko-KR" alt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232568" y="605444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690</a:t>
            </a:r>
            <a:endParaRPr lang="ko-KR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976260" y="605246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689</a:t>
            </a:r>
            <a:endParaRPr lang="ko-KR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9233065" y="606236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688</a:t>
            </a:r>
            <a:endParaRPr lang="ko-KR" alt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703627" y="616726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687</a:t>
            </a:r>
            <a:endParaRPr lang="ko-KR" alt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1687299" y="57021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686</a:t>
            </a:r>
            <a:endParaRPr lang="ko-KR" alt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1697196" y="490452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685</a:t>
            </a:r>
            <a:endParaRPr lang="ko-KR" alt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695220" y="404751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684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1467613" y="32142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683</a:t>
            </a:r>
            <a:endParaRPr lang="ko-KR" alt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1097498" y="265414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682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504227" y="20465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681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26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7991" y="228001"/>
            <a:ext cx="5953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SCM11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164"/>
            <a:ext cx="12192000" cy="5795441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8627348" y="1598900"/>
            <a:ext cx="3370320" cy="5104830"/>
            <a:chOff x="8544222" y="1765153"/>
            <a:chExt cx="3370320" cy="5104830"/>
          </a:xfrm>
        </p:grpSpPr>
        <p:sp>
          <p:nvSpPr>
            <p:cNvPr id="5" name="TextBox 4"/>
            <p:cNvSpPr txBox="1"/>
            <p:nvPr/>
          </p:nvSpPr>
          <p:spPr>
            <a:xfrm rot="20647449">
              <a:off x="11388436" y="653142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879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 rot="20647449">
              <a:off x="11303331" y="630381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880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 rot="20647449">
              <a:off x="11196455" y="611381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881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20647449">
              <a:off x="11028221" y="58387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882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 rot="20647449">
              <a:off x="10909470" y="56249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883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20647449">
              <a:off x="10802591" y="543494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884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092053">
              <a:off x="10601857" y="513905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885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0092053">
              <a:off x="10516752" y="491143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886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20092053">
              <a:off x="10409876" y="472143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887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20647449">
              <a:off x="10194832" y="449177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888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20647449">
              <a:off x="10109727" y="426416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889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20647449">
              <a:off x="10002851" y="407416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890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647449">
              <a:off x="9779019" y="378568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891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0647449">
              <a:off x="9693914" y="355807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892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0647449">
              <a:off x="9587038" y="336807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893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20647449">
              <a:off x="9355289" y="3085038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894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20647449">
              <a:off x="9270184" y="285742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895</a:t>
              </a:r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20647449">
              <a:off x="9163308" y="266742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896</a:t>
              </a:r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20647449">
              <a:off x="8948618" y="242479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897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20647449">
              <a:off x="8863513" y="219717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898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20647449">
              <a:off x="8756637" y="20071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899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20647449">
              <a:off x="8544222" y="176515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900</a:t>
              </a:r>
              <a:endParaRPr lang="ko-KR" alt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20647449">
            <a:off x="8401806" y="115562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901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 rot="20647449">
            <a:off x="8076198" y="127663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902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 rot="20647449">
            <a:off x="7684643" y="12835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903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 rot="20647449">
            <a:off x="7359035" y="14045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904</a:t>
            </a:r>
            <a:endParaRPr lang="ko-KR" altLang="en-US" sz="16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531429" y="1943581"/>
            <a:ext cx="559755" cy="1939746"/>
            <a:chOff x="6424551" y="2086085"/>
            <a:chExt cx="559755" cy="1939746"/>
          </a:xfrm>
        </p:grpSpPr>
        <p:sp>
          <p:nvSpPr>
            <p:cNvPr id="6" name="TextBox 5"/>
            <p:cNvSpPr txBox="1"/>
            <p:nvPr/>
          </p:nvSpPr>
          <p:spPr>
            <a:xfrm>
              <a:off x="6424551" y="208608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907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34447" y="23216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908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34447" y="26185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909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34446" y="283225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58200" y="368727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912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123208" y="3720929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936 935934 933 932931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144986" y="3172685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918917916  915914913</a:t>
            </a:r>
            <a:endParaRPr lang="ko-KR" altLang="en-US" sz="16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603665" y="2468192"/>
            <a:ext cx="537982" cy="1086698"/>
            <a:chOff x="116775" y="2646319"/>
            <a:chExt cx="537982" cy="1086698"/>
          </a:xfrm>
        </p:grpSpPr>
        <p:sp>
          <p:nvSpPr>
            <p:cNvPr id="41" name="TextBox 40"/>
            <p:cNvSpPr txBox="1"/>
            <p:nvPr/>
          </p:nvSpPr>
          <p:spPr>
            <a:xfrm>
              <a:off x="116775" y="339446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919</a:t>
              </a:r>
              <a:endParaRPr lang="ko-KR" alt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6777" y="305008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920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776" y="284820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921</a:t>
              </a:r>
              <a:endParaRPr lang="ko-KR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651" y="264631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922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9821" y="1716089"/>
            <a:ext cx="844761" cy="459284"/>
            <a:chOff x="1159821" y="1834843"/>
            <a:chExt cx="844761" cy="459284"/>
          </a:xfrm>
        </p:grpSpPr>
        <p:sp>
          <p:nvSpPr>
            <p:cNvPr id="45" name="TextBox 44"/>
            <p:cNvSpPr txBox="1"/>
            <p:nvPr/>
          </p:nvSpPr>
          <p:spPr>
            <a:xfrm rot="20441780">
              <a:off x="1159821" y="195557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924</a:t>
              </a:r>
              <a:endParaRPr lang="ko-KR" alt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20441780">
              <a:off x="1478476" y="183484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925</a:t>
              </a:r>
              <a:endParaRPr lang="ko-KR" altLang="en-US" sz="1600" dirty="0"/>
            </a:p>
          </p:txBody>
        </p:sp>
      </p:grpSp>
      <p:sp>
        <p:nvSpPr>
          <p:cNvPr id="47" name="TextBox 46"/>
          <p:cNvSpPr txBox="1"/>
          <p:nvPr/>
        </p:nvSpPr>
        <p:spPr>
          <a:xfrm rot="20441780">
            <a:off x="2179122" y="15735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926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 rot="20441780">
            <a:off x="2559131" y="146670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927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 rot="20441780">
            <a:off x="2891643" y="135983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928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 rot="20441780">
            <a:off x="3257802" y="133410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929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731715" y="4685811"/>
            <a:ext cx="2487510" cy="364288"/>
            <a:chOff x="2470461" y="4863937"/>
            <a:chExt cx="2487510" cy="364288"/>
          </a:xfrm>
        </p:grpSpPr>
        <p:sp>
          <p:nvSpPr>
            <p:cNvPr id="51" name="TextBox 50"/>
            <p:cNvSpPr txBox="1"/>
            <p:nvPr/>
          </p:nvSpPr>
          <p:spPr>
            <a:xfrm>
              <a:off x="2470461" y="486393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942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19744" y="487383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941</a:t>
              </a:r>
              <a:endParaRPr lang="ko-KR" alt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74023" y="487185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940</a:t>
              </a:r>
              <a:endParaRPr lang="ko-KR" alt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28302" y="4869878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939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77585" y="487977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938</a:t>
              </a:r>
              <a:endParaRPr lang="ko-KR" alt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31865" y="4889671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937</a:t>
              </a:r>
              <a:endParaRPr lang="ko-KR" altLang="en-US" sz="1600" dirty="0"/>
            </a:p>
          </p:txBody>
        </p:sp>
      </p:grpSp>
      <p:sp>
        <p:nvSpPr>
          <p:cNvPr id="57" name="TextBox 56"/>
          <p:cNvSpPr txBox="1"/>
          <p:nvPr/>
        </p:nvSpPr>
        <p:spPr>
          <a:xfrm rot="20441780">
            <a:off x="3600206" y="123711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930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13562" y="21930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923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6539343" y="288965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911</a:t>
            </a:r>
          </a:p>
        </p:txBody>
      </p:sp>
      <p:sp>
        <p:nvSpPr>
          <p:cNvPr id="62" name="TextBox 61"/>
          <p:cNvSpPr txBox="1"/>
          <p:nvPr/>
        </p:nvSpPr>
        <p:spPr>
          <a:xfrm rot="20647449">
            <a:off x="7012674" y="150943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905</a:t>
            </a:r>
            <a:endParaRPr lang="ko-KR" altLang="en-US" sz="1600" dirty="0"/>
          </a:p>
        </p:txBody>
      </p:sp>
      <p:sp>
        <p:nvSpPr>
          <p:cNvPr id="63" name="TextBox 62"/>
          <p:cNvSpPr txBox="1"/>
          <p:nvPr/>
        </p:nvSpPr>
        <p:spPr>
          <a:xfrm rot="20647449">
            <a:off x="6583182" y="162620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906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0844142" y="628403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697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0474027" y="55576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698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0092037" y="486690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699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0671948" y="402178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700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0289958" y="334290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701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9872343" y="264028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702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9335976" y="173578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703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8158340" y="104503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704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958929" y="115191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705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054429" y="209995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706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052450" y="27036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707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050473" y="35566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708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647204" y="284216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709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517070" y="28401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710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515091" y="407324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716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665016" y="407126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715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3558632" y="162296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714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642252" y="185849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713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405239" y="21177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712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1118249" y="272143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711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476986" y="515389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717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287476" y="515191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78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1741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SCM12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258"/>
            <a:ext cx="12192000" cy="57773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3176" y="629392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943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230584" y="630382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944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727365" y="630184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945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331027" y="6307785"/>
            <a:ext cx="1531547" cy="342509"/>
            <a:chOff x="3331027" y="6307785"/>
            <a:chExt cx="1531547" cy="342509"/>
          </a:xfrm>
        </p:grpSpPr>
        <p:sp>
          <p:nvSpPr>
            <p:cNvPr id="80" name="TextBox 79"/>
            <p:cNvSpPr txBox="1"/>
            <p:nvPr/>
          </p:nvSpPr>
          <p:spPr>
            <a:xfrm>
              <a:off x="3331027" y="631174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946</a:t>
              </a:r>
              <a:endParaRPr lang="ko-KR" altLang="en-US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63438" y="63097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947</a:t>
              </a:r>
              <a:endParaRPr lang="ko-KR" alt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36468" y="630778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948</a:t>
              </a:r>
              <a:endParaRPr lang="ko-KR" altLang="en-US" sz="16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003467" y="6305808"/>
            <a:ext cx="1531547" cy="342509"/>
            <a:chOff x="3331027" y="6307785"/>
            <a:chExt cx="1531547" cy="342509"/>
          </a:xfrm>
        </p:grpSpPr>
        <p:sp>
          <p:nvSpPr>
            <p:cNvPr id="84" name="TextBox 83"/>
            <p:cNvSpPr txBox="1"/>
            <p:nvPr/>
          </p:nvSpPr>
          <p:spPr>
            <a:xfrm>
              <a:off x="3331027" y="631174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949</a:t>
              </a:r>
              <a:endParaRPr lang="ko-KR" altLang="en-US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63438" y="63097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950</a:t>
              </a:r>
              <a:endParaRPr lang="ko-KR" alt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36468" y="630778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951</a:t>
              </a:r>
              <a:endParaRPr lang="ko-KR" altLang="en-US" sz="16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699657" y="6303831"/>
            <a:ext cx="1531547" cy="342509"/>
            <a:chOff x="3331027" y="6307785"/>
            <a:chExt cx="1531547" cy="342509"/>
          </a:xfrm>
        </p:grpSpPr>
        <p:sp>
          <p:nvSpPr>
            <p:cNvPr id="88" name="TextBox 87"/>
            <p:cNvSpPr txBox="1"/>
            <p:nvPr/>
          </p:nvSpPr>
          <p:spPr>
            <a:xfrm>
              <a:off x="3331027" y="631174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952</a:t>
              </a:r>
              <a:endParaRPr lang="ko-KR" altLang="en-US" sz="16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63438" y="63097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953</a:t>
              </a:r>
              <a:endParaRPr lang="ko-KR" altLang="en-US" sz="16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36468" y="630778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954</a:t>
              </a:r>
              <a:endParaRPr lang="ko-KR" altLang="en-US" sz="16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360226" y="6301853"/>
            <a:ext cx="1531547" cy="342509"/>
            <a:chOff x="3331027" y="6307785"/>
            <a:chExt cx="1531547" cy="342509"/>
          </a:xfrm>
        </p:grpSpPr>
        <p:sp>
          <p:nvSpPr>
            <p:cNvPr id="92" name="TextBox 91"/>
            <p:cNvSpPr txBox="1"/>
            <p:nvPr/>
          </p:nvSpPr>
          <p:spPr>
            <a:xfrm>
              <a:off x="3331027" y="631174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955</a:t>
              </a:r>
              <a:endParaRPr lang="ko-KR" altLang="en-US" sz="16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63438" y="630976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956</a:t>
              </a:r>
              <a:endParaRPr lang="ko-KR" alt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36468" y="630778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957</a:t>
              </a:r>
              <a:endParaRPr lang="ko-KR" altLang="en-US" sz="16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94120" y="5417147"/>
            <a:ext cx="530061" cy="746270"/>
            <a:chOff x="9894120" y="5417147"/>
            <a:chExt cx="530061" cy="746270"/>
          </a:xfrm>
        </p:grpSpPr>
        <p:sp>
          <p:nvSpPr>
            <p:cNvPr id="95" name="TextBox 94"/>
            <p:cNvSpPr txBox="1"/>
            <p:nvPr/>
          </p:nvSpPr>
          <p:spPr>
            <a:xfrm>
              <a:off x="9898075" y="582486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958</a:t>
              </a:r>
              <a:endParaRPr lang="ko-KR" altLang="en-US" sz="16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896098" y="564475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959</a:t>
              </a:r>
              <a:endParaRPr lang="ko-KR" altLang="en-US" sz="16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94120" y="54171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960</a:t>
              </a:r>
              <a:endParaRPr lang="ko-KR" altLang="en-US" sz="16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319151" y="5205367"/>
            <a:ext cx="4884346" cy="352406"/>
            <a:chOff x="3319151" y="5205367"/>
            <a:chExt cx="4884346" cy="352406"/>
          </a:xfrm>
        </p:grpSpPr>
        <p:grpSp>
          <p:nvGrpSpPr>
            <p:cNvPr id="98" name="그룹 97"/>
            <p:cNvGrpSpPr/>
            <p:nvPr/>
          </p:nvGrpSpPr>
          <p:grpSpPr>
            <a:xfrm>
              <a:off x="6671950" y="5207345"/>
              <a:ext cx="1531547" cy="342509"/>
              <a:chOff x="3331027" y="6307785"/>
              <a:chExt cx="1531547" cy="342509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3331027" y="631174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963</a:t>
                </a:r>
                <a:endParaRPr lang="ko-KR" altLang="en-US" sz="16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863438" y="630976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962</a:t>
                </a:r>
                <a:endParaRPr lang="ko-KR" altLang="en-US" sz="16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336468" y="6307785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961</a:t>
                </a:r>
                <a:endParaRPr lang="ko-KR" altLang="en-US" sz="1600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007426" y="5205367"/>
              <a:ext cx="1531547" cy="342509"/>
              <a:chOff x="3331027" y="6307785"/>
              <a:chExt cx="1531547" cy="342509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331027" y="631174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966</a:t>
                </a:r>
                <a:endParaRPr lang="ko-KR" altLang="en-US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863438" y="630976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965</a:t>
                </a:r>
                <a:endParaRPr lang="ko-KR" altLang="en-US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336468" y="6307785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964</a:t>
                </a:r>
                <a:endParaRPr lang="ko-KR" altLang="en-US" sz="1600" dirty="0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3319151" y="5215264"/>
              <a:ext cx="1531547" cy="342509"/>
              <a:chOff x="3331027" y="6307785"/>
              <a:chExt cx="1531547" cy="34250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331027" y="631174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969</a:t>
                </a:r>
                <a:endParaRPr lang="ko-KR" altLang="en-US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863438" y="630976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968</a:t>
                </a:r>
                <a:endParaRPr lang="ko-KR" altLang="en-US" sz="1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336468" y="6307785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967</a:t>
                </a:r>
                <a:endParaRPr lang="ko-KR" altLang="en-US" sz="1600" dirty="0"/>
              </a:p>
            </p:txBody>
          </p:sp>
        </p:grpSp>
      </p:grpSp>
      <p:grpSp>
        <p:nvGrpSpPr>
          <p:cNvPr id="110" name="그룹 109"/>
          <p:cNvGrpSpPr/>
          <p:nvPr/>
        </p:nvGrpSpPr>
        <p:grpSpPr>
          <a:xfrm>
            <a:off x="902520" y="3800125"/>
            <a:ext cx="530061" cy="817520"/>
            <a:chOff x="9894120" y="5417147"/>
            <a:chExt cx="530061" cy="817520"/>
          </a:xfrm>
        </p:grpSpPr>
        <p:sp>
          <p:nvSpPr>
            <p:cNvPr id="111" name="TextBox 110"/>
            <p:cNvSpPr txBox="1"/>
            <p:nvPr/>
          </p:nvSpPr>
          <p:spPr>
            <a:xfrm>
              <a:off x="9898075" y="58961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974</a:t>
              </a:r>
              <a:endParaRPr lang="ko-KR" altLang="en-US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896098" y="565663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975</a:t>
              </a:r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894120" y="54171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976</a:t>
              </a:r>
              <a:endParaRPr lang="ko-KR" altLang="en-US" sz="16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912417" y="4629421"/>
            <a:ext cx="530061" cy="817520"/>
            <a:chOff x="9894120" y="5417147"/>
            <a:chExt cx="530061" cy="817520"/>
          </a:xfrm>
        </p:grpSpPr>
        <p:sp>
          <p:nvSpPr>
            <p:cNvPr id="115" name="TextBox 114"/>
            <p:cNvSpPr txBox="1"/>
            <p:nvPr/>
          </p:nvSpPr>
          <p:spPr>
            <a:xfrm>
              <a:off x="9898075" y="589611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971</a:t>
              </a:r>
              <a:endParaRPr lang="ko-KR" altLang="en-US" sz="16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896098" y="565663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972</a:t>
              </a:r>
              <a:endParaRPr lang="ko-KR" alt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894120" y="541714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973</a:t>
              </a:r>
              <a:endParaRPr lang="ko-KR" altLang="en-US" sz="16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021272" y="554579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970</a:t>
            </a:r>
            <a:endParaRPr lang="ko-KR" altLang="en-US" sz="1600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3317172" y="4633375"/>
            <a:ext cx="4884346" cy="352406"/>
            <a:chOff x="3319151" y="5205367"/>
            <a:chExt cx="4884346" cy="352406"/>
          </a:xfrm>
        </p:grpSpPr>
        <p:grpSp>
          <p:nvGrpSpPr>
            <p:cNvPr id="120" name="그룹 119"/>
            <p:cNvGrpSpPr/>
            <p:nvPr/>
          </p:nvGrpSpPr>
          <p:grpSpPr>
            <a:xfrm>
              <a:off x="6671950" y="5207345"/>
              <a:ext cx="1531547" cy="342509"/>
              <a:chOff x="3331027" y="6307785"/>
              <a:chExt cx="1531547" cy="342509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3331027" y="631174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983</a:t>
                </a:r>
                <a:endParaRPr lang="ko-KR" altLang="en-US" sz="16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863438" y="630976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984</a:t>
                </a:r>
                <a:endParaRPr lang="ko-KR" altLang="en-US" sz="16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336468" y="6307785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985</a:t>
                </a:r>
                <a:endParaRPr lang="ko-KR" altLang="en-US" sz="1600" dirty="0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5007426" y="5205367"/>
              <a:ext cx="1531547" cy="342509"/>
              <a:chOff x="3331027" y="6307785"/>
              <a:chExt cx="1531547" cy="342509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3331027" y="631174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980</a:t>
                </a:r>
                <a:endParaRPr lang="ko-KR" altLang="en-US" sz="16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863438" y="630976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981</a:t>
                </a:r>
                <a:endParaRPr lang="ko-KR" altLang="en-US" sz="16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336468" y="6307785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982</a:t>
                </a:r>
                <a:endParaRPr lang="ko-KR" altLang="en-US" sz="1600" dirty="0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3319151" y="5215264"/>
              <a:ext cx="1531547" cy="342509"/>
              <a:chOff x="3331027" y="6307785"/>
              <a:chExt cx="1531547" cy="342509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3331027" y="631174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977</a:t>
                </a:r>
                <a:endParaRPr lang="ko-KR" altLang="en-US" sz="16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863438" y="630976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978</a:t>
                </a:r>
                <a:endParaRPr lang="ko-KR" altLang="en-US" sz="1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336468" y="6307785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979</a:t>
                </a:r>
                <a:endParaRPr lang="ko-KR" altLang="en-US" sz="1600" dirty="0"/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10020790" y="3775440"/>
            <a:ext cx="1789845" cy="819499"/>
            <a:chOff x="10020790" y="3775440"/>
            <a:chExt cx="1789845" cy="819499"/>
          </a:xfrm>
        </p:grpSpPr>
        <p:grpSp>
          <p:nvGrpSpPr>
            <p:cNvPr id="132" name="그룹 131"/>
            <p:cNvGrpSpPr/>
            <p:nvPr/>
          </p:nvGrpSpPr>
          <p:grpSpPr>
            <a:xfrm>
              <a:off x="10020790" y="3777419"/>
              <a:ext cx="530061" cy="817520"/>
              <a:chOff x="9894120" y="5417147"/>
              <a:chExt cx="530061" cy="817520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9898075" y="58961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986</a:t>
                </a:r>
                <a:endParaRPr lang="ko-KR" altLang="en-US" sz="16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9896098" y="565663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987</a:t>
                </a:r>
                <a:endParaRPr lang="ko-KR" altLang="en-US" sz="16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894120" y="5417147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988</a:t>
                </a:r>
                <a:endParaRPr lang="ko-KR" altLang="en-US" sz="1600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11170716" y="3775440"/>
              <a:ext cx="639919" cy="817520"/>
              <a:chOff x="9834745" y="5417147"/>
              <a:chExt cx="639919" cy="81752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9898075" y="58961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998</a:t>
                </a:r>
                <a:endParaRPr lang="ko-KR" altLang="en-US" sz="16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896098" y="565663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999</a:t>
                </a:r>
                <a:endParaRPr lang="ko-KR" altLang="en-US" sz="160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9834745" y="5417147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1000</a:t>
                </a:r>
                <a:endParaRPr lang="ko-KR" altLang="en-US" sz="1600" dirty="0"/>
              </a:p>
            </p:txBody>
          </p:sp>
        </p:grpSp>
      </p:grpSp>
      <p:grpSp>
        <p:nvGrpSpPr>
          <p:cNvPr id="140" name="그룹 139"/>
          <p:cNvGrpSpPr/>
          <p:nvPr/>
        </p:nvGrpSpPr>
        <p:grpSpPr>
          <a:xfrm>
            <a:off x="10018812" y="2954066"/>
            <a:ext cx="1781925" cy="819499"/>
            <a:chOff x="10020790" y="3775440"/>
            <a:chExt cx="1781925" cy="819499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0020790" y="3777419"/>
              <a:ext cx="530061" cy="817520"/>
              <a:chOff x="9894120" y="5417147"/>
              <a:chExt cx="530061" cy="817520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9898075" y="58961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989</a:t>
                </a:r>
                <a:endParaRPr lang="ko-KR" altLang="en-US" sz="16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9896098" y="565663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990</a:t>
                </a:r>
                <a:endParaRPr lang="ko-KR" alt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894120" y="5417147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991</a:t>
                </a:r>
                <a:endParaRPr lang="ko-KR" altLang="en-US" sz="1600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11158841" y="3775440"/>
              <a:ext cx="643874" cy="817520"/>
              <a:chOff x="9822870" y="5417147"/>
              <a:chExt cx="643874" cy="817520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9826825" y="589611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1001</a:t>
                </a:r>
                <a:endParaRPr lang="ko-KR" altLang="en-US" sz="16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9824848" y="565663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1002</a:t>
                </a:r>
                <a:endParaRPr lang="ko-KR" altLang="en-US" sz="16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9822870" y="5417147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1003</a:t>
                </a:r>
                <a:endParaRPr lang="ko-KR" altLang="en-US" sz="1600" dirty="0"/>
              </a:p>
            </p:txBody>
          </p:sp>
        </p:grpSp>
      </p:grpSp>
      <p:grpSp>
        <p:nvGrpSpPr>
          <p:cNvPr id="149" name="그룹 148"/>
          <p:cNvGrpSpPr/>
          <p:nvPr/>
        </p:nvGrpSpPr>
        <p:grpSpPr>
          <a:xfrm>
            <a:off x="10016832" y="2120813"/>
            <a:ext cx="1781925" cy="819499"/>
            <a:chOff x="10020790" y="3775440"/>
            <a:chExt cx="1781925" cy="819499"/>
          </a:xfrm>
        </p:grpSpPr>
        <p:grpSp>
          <p:nvGrpSpPr>
            <p:cNvPr id="150" name="그룹 149"/>
            <p:cNvGrpSpPr/>
            <p:nvPr/>
          </p:nvGrpSpPr>
          <p:grpSpPr>
            <a:xfrm>
              <a:off x="10020790" y="3777419"/>
              <a:ext cx="530061" cy="817520"/>
              <a:chOff x="9894120" y="5417147"/>
              <a:chExt cx="530061" cy="817520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9898075" y="58961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992</a:t>
                </a:r>
                <a:endParaRPr lang="ko-KR" altLang="en-US" sz="16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9896098" y="565663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993</a:t>
                </a:r>
                <a:endParaRPr lang="ko-KR" altLang="en-US" sz="16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9894120" y="5417147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994</a:t>
                </a:r>
                <a:endParaRPr lang="ko-KR" altLang="en-US" sz="1600" dirty="0"/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11158841" y="3775440"/>
              <a:ext cx="643874" cy="817520"/>
              <a:chOff x="9822870" y="5417147"/>
              <a:chExt cx="643874" cy="817520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9826825" y="589611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1004</a:t>
                </a:r>
                <a:endParaRPr lang="ko-KR" alt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9824848" y="565663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1005</a:t>
                </a:r>
                <a:endParaRPr lang="ko-KR" altLang="en-US" sz="16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9822870" y="5417147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1006</a:t>
                </a:r>
                <a:endParaRPr lang="ko-KR" altLang="en-US" sz="1600" dirty="0"/>
              </a:p>
            </p:txBody>
          </p:sp>
        </p:grpSp>
      </p:grpSp>
      <p:grpSp>
        <p:nvGrpSpPr>
          <p:cNvPr id="158" name="그룹 157"/>
          <p:cNvGrpSpPr/>
          <p:nvPr/>
        </p:nvGrpSpPr>
        <p:grpSpPr>
          <a:xfrm>
            <a:off x="10014854" y="1275689"/>
            <a:ext cx="1781925" cy="819499"/>
            <a:chOff x="10020790" y="3775440"/>
            <a:chExt cx="1781925" cy="81949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10020790" y="3777419"/>
              <a:ext cx="530061" cy="817520"/>
              <a:chOff x="9894120" y="5417147"/>
              <a:chExt cx="530061" cy="817520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9898075" y="589611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995</a:t>
                </a:r>
                <a:endParaRPr lang="ko-KR" altLang="en-US" sz="16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9896098" y="5656630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996</a:t>
                </a:r>
                <a:endParaRPr lang="ko-KR" altLang="en-US" sz="16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9894120" y="5417147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997</a:t>
                </a:r>
                <a:endParaRPr lang="ko-KR" altLang="en-US" sz="1600" dirty="0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11158841" y="3775440"/>
              <a:ext cx="643874" cy="817520"/>
              <a:chOff x="9822870" y="5417147"/>
              <a:chExt cx="643874" cy="817520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826825" y="589611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1007</a:t>
                </a:r>
                <a:endParaRPr lang="ko-KR" altLang="en-US" sz="16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9824848" y="565663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1008</a:t>
                </a:r>
                <a:endParaRPr lang="ko-KR" altLang="en-US" sz="16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822870" y="5417147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1009</a:t>
                </a:r>
                <a:endParaRPr lang="ko-KR" altLang="en-US" sz="1600" dirty="0"/>
              </a:p>
            </p:txBody>
          </p:sp>
        </p:grpSp>
      </p:grpSp>
      <p:sp>
        <p:nvSpPr>
          <p:cNvPr id="167" name="TextBox 166"/>
          <p:cNvSpPr txBox="1"/>
          <p:nvPr/>
        </p:nvSpPr>
        <p:spPr>
          <a:xfrm>
            <a:off x="2242447" y="59831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719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855512" y="599308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720</a:t>
            </a:r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51705" y="600297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721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24145" y="60128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722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8896588" y="602277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723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867385" y="558932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727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563577" y="55992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726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36016" y="560911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725</a:t>
            </a:r>
            <a:endParaRPr lang="ko-KR" alt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234037" y="425335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732</a:t>
            </a:r>
            <a:endParaRPr lang="ko-KR" alt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545761" y="425137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731</a:t>
            </a:r>
            <a:endParaRPr lang="ko-KR" alt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869360" y="42494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730</a:t>
            </a:r>
            <a:endParaRPr lang="ko-KR" alt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646697" y="40574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729</a:t>
            </a:r>
            <a:endParaRPr lang="ko-KR" alt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644717" y="50767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728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644217" y="56447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724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1699141" y="405147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737</a:t>
            </a:r>
            <a:endParaRPr lang="ko-KR" alt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1697163" y="32063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738</a:t>
            </a:r>
            <a:endParaRPr lang="ko-KR" alt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1695185" y="23493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739</a:t>
            </a:r>
            <a:endParaRPr lang="ko-KR" altLang="en-US" sz="1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1693208" y="152797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740</a:t>
            </a:r>
            <a:endParaRPr lang="ko-KR" alt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331995" y="40593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733</a:t>
            </a:r>
            <a:endParaRPr lang="ko-KR" alt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9330017" y="32142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734</a:t>
            </a:r>
            <a:endParaRPr lang="ko-KR" alt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9328039" y="235727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735</a:t>
            </a:r>
            <a:endParaRPr lang="ko-KR" alt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326062" y="153589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736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770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SCM13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320"/>
            <a:ext cx="12192000" cy="5775882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4073233" y="6517578"/>
            <a:ext cx="1007742" cy="309754"/>
            <a:chOff x="4073233" y="6517578"/>
            <a:chExt cx="1007742" cy="309754"/>
          </a:xfrm>
        </p:grpSpPr>
        <p:sp>
          <p:nvSpPr>
            <p:cNvPr id="3" name="TextBox 2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1010</a:t>
              </a:r>
              <a:endParaRPr lang="ko-KR" alt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1011</a:t>
              </a:r>
              <a:endParaRPr lang="ko-KR" altLang="en-US" sz="14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914403" y="651757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1012</a:t>
            </a:r>
            <a:endParaRPr lang="ko-KR" altLang="en-US" sz="14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5401288" y="6515599"/>
            <a:ext cx="1423381" cy="309757"/>
            <a:chOff x="5425038" y="6515599"/>
            <a:chExt cx="1423381" cy="309757"/>
          </a:xfrm>
        </p:grpSpPr>
        <p:sp>
          <p:nvSpPr>
            <p:cNvPr id="70" name="TextBox 69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1013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1014</a:t>
              </a:r>
              <a:endParaRPr lang="ko-KR" alt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1015</a:t>
              </a:r>
              <a:endParaRPr lang="ko-KR" altLang="en-US" sz="1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035629" y="6525496"/>
            <a:ext cx="1423381" cy="309757"/>
            <a:chOff x="5425038" y="6515599"/>
            <a:chExt cx="1423381" cy="309757"/>
          </a:xfrm>
        </p:grpSpPr>
        <p:sp>
          <p:nvSpPr>
            <p:cNvPr id="75" name="TextBox 74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1018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1019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1020</a:t>
              </a:r>
              <a:endParaRPr lang="ko-KR" altLang="en-US" sz="1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9363687" y="6523517"/>
            <a:ext cx="1423381" cy="309757"/>
            <a:chOff x="5425038" y="6515599"/>
            <a:chExt cx="1423381" cy="309757"/>
          </a:xfrm>
        </p:grpSpPr>
        <p:sp>
          <p:nvSpPr>
            <p:cNvPr id="79" name="TextBox 78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1021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1022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1023</a:t>
              </a:r>
              <a:endParaRPr lang="ko-KR" altLang="en-US" sz="1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632367" y="6521540"/>
            <a:ext cx="1423381" cy="309757"/>
            <a:chOff x="5425038" y="6515599"/>
            <a:chExt cx="1423381" cy="309757"/>
          </a:xfrm>
        </p:grpSpPr>
        <p:sp>
          <p:nvSpPr>
            <p:cNvPr id="83" name="TextBox 82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1024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1025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1026</a:t>
              </a:r>
              <a:endParaRPr lang="ko-KR" altLang="en-US" sz="14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121900" y="6535392"/>
            <a:ext cx="1007742" cy="309754"/>
            <a:chOff x="4073233" y="6517578"/>
            <a:chExt cx="1007742" cy="309754"/>
          </a:xfrm>
        </p:grpSpPr>
        <p:sp>
          <p:nvSpPr>
            <p:cNvPr id="88" name="TextBox 87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1016</a:t>
              </a:r>
              <a:endParaRPr lang="ko-KR" alt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1017</a:t>
              </a:r>
              <a:endParaRPr lang="ko-KR" altLang="en-US" sz="14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082807" y="61244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1027</a:t>
            </a:r>
            <a:endParaRPr lang="ko-KR" altLang="en-US" sz="1400" dirty="0"/>
          </a:p>
        </p:txBody>
      </p:sp>
      <p:grpSp>
        <p:nvGrpSpPr>
          <p:cNvPr id="97" name="그룹 96"/>
          <p:cNvGrpSpPr/>
          <p:nvPr/>
        </p:nvGrpSpPr>
        <p:grpSpPr>
          <a:xfrm>
            <a:off x="4076869" y="5441630"/>
            <a:ext cx="586172" cy="751117"/>
            <a:chOff x="4076869" y="5441630"/>
            <a:chExt cx="586172" cy="751117"/>
          </a:xfrm>
        </p:grpSpPr>
        <p:sp>
          <p:nvSpPr>
            <p:cNvPr id="94" name="TextBox 93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1028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1029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1030</a:t>
              </a:r>
              <a:endParaRPr lang="ko-KR" altLang="en-US" sz="1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074893" y="4739007"/>
            <a:ext cx="586172" cy="751117"/>
            <a:chOff x="4076869" y="5441630"/>
            <a:chExt cx="586172" cy="751117"/>
          </a:xfrm>
        </p:grpSpPr>
        <p:sp>
          <p:nvSpPr>
            <p:cNvPr id="99" name="TextBox 98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1031</a:t>
              </a:r>
              <a:endParaRPr lang="ko-KR" alt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1032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1033</a:t>
              </a:r>
              <a:endParaRPr lang="ko-KR" altLang="en-US" sz="1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072916" y="4072014"/>
            <a:ext cx="586172" cy="751117"/>
            <a:chOff x="4076869" y="5441630"/>
            <a:chExt cx="586172" cy="751117"/>
          </a:xfrm>
        </p:grpSpPr>
        <p:sp>
          <p:nvSpPr>
            <p:cNvPr id="103" name="TextBox 102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1034</a:t>
              </a:r>
              <a:endParaRPr lang="ko-KR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1035</a:t>
              </a:r>
              <a:endParaRPr lang="ko-KR" alt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1036</a:t>
              </a:r>
              <a:endParaRPr lang="ko-KR" altLang="en-US" sz="1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020962" y="4081913"/>
            <a:ext cx="586172" cy="751117"/>
            <a:chOff x="4076869" y="5441630"/>
            <a:chExt cx="586172" cy="751117"/>
          </a:xfrm>
        </p:grpSpPr>
        <p:sp>
          <p:nvSpPr>
            <p:cNvPr id="107" name="TextBox 106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1038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1039</a:t>
              </a:r>
              <a:endParaRPr lang="ko-KR" altLang="en-US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1040</a:t>
              </a:r>
              <a:endParaRPr lang="ko-KR" altLang="en-US" sz="14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030854" y="47805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1037</a:t>
            </a:r>
            <a:endParaRPr lang="ko-KR" altLang="en-US" sz="14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4983359" y="2749898"/>
            <a:ext cx="586172" cy="751117"/>
            <a:chOff x="4076869" y="5441630"/>
            <a:chExt cx="586172" cy="751117"/>
          </a:xfrm>
        </p:grpSpPr>
        <p:sp>
          <p:nvSpPr>
            <p:cNvPr id="112" name="TextBox 111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1041</a:t>
              </a:r>
              <a:endParaRPr lang="ko-KR" alt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1042</a:t>
              </a:r>
              <a:endParaRPr lang="ko-KR" altLang="en-US" sz="1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1043</a:t>
              </a:r>
              <a:endParaRPr lang="ko-KR" altLang="en-US" sz="14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81380" y="2059153"/>
            <a:ext cx="586172" cy="751117"/>
            <a:chOff x="4076869" y="5441630"/>
            <a:chExt cx="586172" cy="751117"/>
          </a:xfrm>
        </p:grpSpPr>
        <p:sp>
          <p:nvSpPr>
            <p:cNvPr id="116" name="TextBox 115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1044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1045</a:t>
              </a:r>
              <a:endParaRPr lang="ko-KR" alt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1046</a:t>
              </a:r>
              <a:endParaRPr lang="ko-KR" altLang="en-US" sz="1400" dirty="0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4065003" y="2057174"/>
            <a:ext cx="586172" cy="751117"/>
            <a:chOff x="4076869" y="5441630"/>
            <a:chExt cx="586172" cy="751117"/>
          </a:xfrm>
        </p:grpSpPr>
        <p:sp>
          <p:nvSpPr>
            <p:cNvPr id="120" name="TextBox 119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1049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1048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1047</a:t>
              </a:r>
              <a:endParaRPr lang="ko-KR" altLang="en-US" sz="14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2317350" y="2067070"/>
            <a:ext cx="586172" cy="751117"/>
            <a:chOff x="4076869" y="5441630"/>
            <a:chExt cx="586172" cy="751117"/>
          </a:xfrm>
        </p:grpSpPr>
        <p:sp>
          <p:nvSpPr>
            <p:cNvPr id="124" name="TextBox 123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1052</a:t>
              </a:r>
              <a:endParaRPr lang="ko-KR" alt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1051</a:t>
              </a:r>
              <a:endParaRPr lang="ko-KR" altLang="en-US" sz="1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1050</a:t>
              </a:r>
              <a:endParaRPr lang="ko-KR" altLang="en-US" sz="14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267868" y="2741985"/>
            <a:ext cx="586172" cy="751117"/>
            <a:chOff x="4076869" y="5441630"/>
            <a:chExt cx="586172" cy="751117"/>
          </a:xfrm>
        </p:grpSpPr>
        <p:sp>
          <p:nvSpPr>
            <p:cNvPr id="128" name="TextBox 127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1055</a:t>
              </a:r>
              <a:endParaRPr lang="ko-KR" altLang="en-US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1054</a:t>
              </a:r>
              <a:endParaRPr lang="ko-KR" alt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1053</a:t>
              </a:r>
              <a:endParaRPr lang="ko-KR" altLang="en-US" sz="1400" dirty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1339615" y="2740007"/>
            <a:ext cx="586172" cy="751117"/>
            <a:chOff x="4076869" y="5441630"/>
            <a:chExt cx="586172" cy="751117"/>
          </a:xfrm>
        </p:grpSpPr>
        <p:sp>
          <p:nvSpPr>
            <p:cNvPr id="132" name="TextBox 131"/>
            <p:cNvSpPr txBox="1"/>
            <p:nvPr/>
          </p:nvSpPr>
          <p:spPr>
            <a:xfrm>
              <a:off x="4080830" y="588497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1056</a:t>
              </a:r>
              <a:endParaRPr lang="ko-KR" alt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078850" y="565736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1057</a:t>
              </a:r>
              <a:endParaRPr lang="ko-KR" alt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076869" y="54416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1058</a:t>
              </a:r>
              <a:endParaRPr lang="ko-KR" altLang="en-US" sz="14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 rot="20973881">
            <a:off x="854111" y="2287782"/>
            <a:ext cx="730922" cy="483333"/>
            <a:chOff x="4073233" y="6519555"/>
            <a:chExt cx="730922" cy="483333"/>
          </a:xfrm>
        </p:grpSpPr>
        <p:sp>
          <p:nvSpPr>
            <p:cNvPr id="136" name="TextBox 135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1060</a:t>
              </a:r>
              <a:endParaRPr lang="ko-KR" altLang="en-US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221944" y="669511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1059</a:t>
              </a:r>
              <a:endParaRPr lang="ko-KR" altLang="en-US" sz="14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080830" y="1228601"/>
            <a:ext cx="1423381" cy="309757"/>
            <a:chOff x="5425038" y="6515599"/>
            <a:chExt cx="1423381" cy="309757"/>
          </a:xfrm>
        </p:grpSpPr>
        <p:sp>
          <p:nvSpPr>
            <p:cNvPr id="139" name="TextBox 138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1069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1070</a:t>
              </a:r>
              <a:endParaRPr lang="ko-KR" altLang="en-US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1071</a:t>
              </a:r>
              <a:endParaRPr lang="ko-KR" altLang="en-US" sz="1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490029" y="1226623"/>
            <a:ext cx="1423381" cy="309757"/>
            <a:chOff x="5425038" y="6515599"/>
            <a:chExt cx="1423381" cy="309757"/>
          </a:xfrm>
        </p:grpSpPr>
        <p:sp>
          <p:nvSpPr>
            <p:cNvPr id="143" name="TextBox 142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1064</a:t>
              </a:r>
              <a:endParaRPr lang="ko-KR" alt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1065</a:t>
              </a:r>
              <a:endParaRPr lang="ko-KR" alt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1066</a:t>
              </a:r>
              <a:endParaRPr lang="ko-KR" altLang="en-US" sz="14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134267" y="1224641"/>
            <a:ext cx="1423381" cy="309757"/>
            <a:chOff x="5425038" y="6515599"/>
            <a:chExt cx="1423381" cy="309757"/>
          </a:xfrm>
        </p:grpSpPr>
        <p:sp>
          <p:nvSpPr>
            <p:cNvPr id="147" name="TextBox 146"/>
            <p:cNvSpPr txBox="1"/>
            <p:nvPr/>
          </p:nvSpPr>
          <p:spPr>
            <a:xfrm>
              <a:off x="5425038" y="651757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1061</a:t>
              </a:r>
              <a:endParaRPr lang="ko-KR" alt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50569" y="65156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1062</a:t>
              </a:r>
              <a:endParaRPr lang="ko-KR" alt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66208" y="65155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1063</a:t>
              </a:r>
              <a:endParaRPr lang="ko-KR" altLang="en-US" sz="1400" dirty="0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5409199" y="1224644"/>
            <a:ext cx="1007742" cy="309754"/>
            <a:chOff x="4073233" y="6517578"/>
            <a:chExt cx="1007742" cy="309754"/>
          </a:xfrm>
        </p:grpSpPr>
        <p:sp>
          <p:nvSpPr>
            <p:cNvPr id="151" name="TextBox 150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1072</a:t>
              </a:r>
              <a:endParaRPr lang="ko-KR" alt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1073</a:t>
              </a:r>
              <a:endParaRPr lang="ko-KR" altLang="en-US" sz="1400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3198408" y="1222666"/>
            <a:ext cx="1007742" cy="309754"/>
            <a:chOff x="4073233" y="6517578"/>
            <a:chExt cx="1007742" cy="309754"/>
          </a:xfrm>
        </p:grpSpPr>
        <p:sp>
          <p:nvSpPr>
            <p:cNvPr id="154" name="TextBox 153"/>
            <p:cNvSpPr txBox="1"/>
            <p:nvPr/>
          </p:nvSpPr>
          <p:spPr>
            <a:xfrm>
              <a:off x="4073233" y="65195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1067</a:t>
              </a:r>
              <a:endParaRPr lang="ko-KR" alt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98764" y="65175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1068</a:t>
              </a:r>
              <a:endParaRPr lang="ko-KR" altLang="en-US" sz="1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556144" y="62543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741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872326" y="612174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742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7402265" y="611976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743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504692" y="611778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744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9820875" y="611580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745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1113304" y="61257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746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523000" y="58387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747</a:t>
            </a:r>
            <a:endParaRPr lang="ko-KR" alt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532895" y="499359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748</a:t>
            </a:r>
            <a:endParaRPr lang="ko-KR" alt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530916" y="43028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749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678369" y="446712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750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593266" y="296885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751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591287" y="230185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752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499251" y="228800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753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951008" y="228602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754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901527" y="297281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755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73865" y="29589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756</a:t>
            </a:r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63129" y="244634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757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03654" y="152996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758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943583" y="153986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759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449772" y="152600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760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75948" y="15240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761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666498" y="153392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47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SCM14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3"/>
            <a:ext cx="12192000" cy="5794836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639290" y="1721941"/>
            <a:ext cx="3460300" cy="1415234"/>
            <a:chOff x="760019" y="4787753"/>
            <a:chExt cx="3460300" cy="1415234"/>
          </a:xfrm>
        </p:grpSpPr>
        <p:grpSp>
          <p:nvGrpSpPr>
            <p:cNvPr id="74" name="그룹 73"/>
            <p:cNvGrpSpPr/>
            <p:nvPr/>
          </p:nvGrpSpPr>
          <p:grpSpPr>
            <a:xfrm>
              <a:off x="760019" y="4787753"/>
              <a:ext cx="1704733" cy="1405337"/>
              <a:chOff x="760019" y="4787753"/>
              <a:chExt cx="1704733" cy="14053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0019" y="5854536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1106</a:t>
                </a:r>
                <a:endParaRPr lang="ko-KR" altLang="en-US" sz="16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92427" y="585255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1105</a:t>
                </a:r>
                <a:endParaRPr lang="ko-KR" altLang="en-US" sz="1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24833" y="585058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1104</a:t>
                </a:r>
                <a:endParaRPr lang="ko-KR" altLang="en-US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22852" y="4791708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1090</a:t>
                </a:r>
                <a:endParaRPr lang="ko-KR" altLang="en-US" sz="1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286486" y="478972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1091</a:t>
                </a:r>
                <a:endParaRPr lang="ko-KR" altLang="en-US" sz="1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73873" y="478775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1092</a:t>
                </a:r>
                <a:endParaRPr lang="ko-KR" altLang="en-US" sz="1600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2515586" y="4797650"/>
              <a:ext cx="1704733" cy="1405337"/>
              <a:chOff x="760019" y="4787753"/>
              <a:chExt cx="1704733" cy="1405337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760019" y="5854536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1103</a:t>
                </a:r>
                <a:endParaRPr lang="ko-KR" altLang="en-US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292427" y="585255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1102</a:t>
                </a:r>
                <a:endParaRPr lang="ko-KR" altLang="en-US" sz="1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824833" y="585058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1101</a:t>
                </a:r>
                <a:endParaRPr lang="ko-KR" altLang="en-US" sz="16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22852" y="4791708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1087</a:t>
                </a:r>
                <a:endParaRPr lang="ko-KR" altLang="en-US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286486" y="478972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1088</a:t>
                </a:r>
                <a:endParaRPr lang="ko-KR" altLang="en-US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73873" y="478775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1089</a:t>
                </a:r>
                <a:endParaRPr lang="ko-KR" altLang="en-US" sz="1600" dirty="0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4271156" y="1719964"/>
            <a:ext cx="3460300" cy="1415234"/>
            <a:chOff x="760019" y="4787753"/>
            <a:chExt cx="3460300" cy="1415234"/>
          </a:xfrm>
        </p:grpSpPr>
        <p:grpSp>
          <p:nvGrpSpPr>
            <p:cNvPr id="89" name="그룹 88"/>
            <p:cNvGrpSpPr/>
            <p:nvPr/>
          </p:nvGrpSpPr>
          <p:grpSpPr>
            <a:xfrm>
              <a:off x="760019" y="4787753"/>
              <a:ext cx="1704733" cy="1405337"/>
              <a:chOff x="760019" y="4787753"/>
              <a:chExt cx="1704733" cy="1405337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60019" y="5854536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1100</a:t>
                </a:r>
                <a:endParaRPr lang="ko-KR" altLang="en-US" sz="16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292427" y="585255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1099</a:t>
                </a:r>
                <a:endParaRPr lang="ko-KR" altLang="en-US" sz="16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24833" y="585058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1098</a:t>
                </a:r>
                <a:endParaRPr lang="ko-KR" altLang="en-US" sz="16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22852" y="4791708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1084</a:t>
                </a:r>
                <a:endParaRPr lang="ko-KR" altLang="en-US" sz="16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286486" y="478972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1085</a:t>
                </a:r>
                <a:endParaRPr lang="ko-KR" altLang="en-US" sz="16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73873" y="478775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1086</a:t>
                </a:r>
                <a:endParaRPr lang="ko-KR" altLang="en-US" sz="16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2515586" y="4797650"/>
              <a:ext cx="1704733" cy="1405337"/>
              <a:chOff x="760019" y="4787753"/>
              <a:chExt cx="1704733" cy="140533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60019" y="5854536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1097</a:t>
                </a:r>
                <a:endParaRPr lang="ko-KR" altLang="en-US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292427" y="585255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1096</a:t>
                </a:r>
                <a:endParaRPr lang="ko-KR" altLang="en-US" sz="16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24833" y="585058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1095</a:t>
                </a:r>
                <a:endParaRPr lang="ko-KR" altLang="en-US" sz="16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822852" y="4791708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1081</a:t>
                </a:r>
                <a:endParaRPr lang="ko-KR" altLang="en-US" sz="16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286486" y="478972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1082</a:t>
                </a:r>
                <a:endParaRPr lang="ko-KR" altLang="en-US" sz="16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73873" y="478775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1083</a:t>
                </a:r>
                <a:endParaRPr lang="ko-KR" altLang="en-US" sz="16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281053" y="4805565"/>
            <a:ext cx="3460300" cy="1415234"/>
            <a:chOff x="760019" y="4787753"/>
            <a:chExt cx="3460300" cy="141523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760019" y="4787753"/>
              <a:ext cx="1704733" cy="1405337"/>
              <a:chOff x="760019" y="4787753"/>
              <a:chExt cx="1704733" cy="1405337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760019" y="5854536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1128</a:t>
                </a:r>
                <a:endParaRPr lang="ko-KR" altLang="en-US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292427" y="585255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1127</a:t>
                </a:r>
                <a:endParaRPr lang="ko-KR" altLang="en-US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24833" y="585058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1126</a:t>
                </a:r>
                <a:endParaRPr lang="ko-KR" altLang="en-US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822852" y="4791708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1112</a:t>
                </a:r>
                <a:endParaRPr lang="ko-KR" altLang="en-US" sz="16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286486" y="478972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1113</a:t>
                </a:r>
                <a:endParaRPr lang="ko-KR" altLang="en-US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73873" y="478775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1114</a:t>
                </a:r>
                <a:endParaRPr lang="ko-KR" altLang="en-US" sz="1600" dirty="0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2515586" y="4797650"/>
              <a:ext cx="1704733" cy="1405337"/>
              <a:chOff x="760019" y="4787753"/>
              <a:chExt cx="1704733" cy="140533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0019" y="5854536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1125</a:t>
                </a:r>
                <a:endParaRPr lang="ko-KR" altLang="en-US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292427" y="585255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1124</a:t>
                </a:r>
                <a:endParaRPr lang="ko-KR" altLang="en-US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824833" y="585058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1123</a:t>
                </a:r>
                <a:endParaRPr lang="ko-KR" altLang="en-US" sz="1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822852" y="4791708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1109</a:t>
                </a:r>
                <a:endParaRPr lang="ko-KR" altLang="en-US" sz="1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286486" y="478972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1110</a:t>
                </a:r>
                <a:endParaRPr lang="ko-KR" altLang="en-US" sz="16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73873" y="478775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1111</a:t>
                </a:r>
                <a:endParaRPr lang="ko-KR" altLang="en-US" sz="1600" dirty="0"/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>
            <a:off x="621479" y="4791713"/>
            <a:ext cx="3460300" cy="1415234"/>
            <a:chOff x="760019" y="4787753"/>
            <a:chExt cx="3460300" cy="141523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760019" y="4787753"/>
              <a:ext cx="1704733" cy="1405337"/>
              <a:chOff x="760019" y="4787753"/>
              <a:chExt cx="1704733" cy="1405337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760019" y="5854536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1134</a:t>
                </a:r>
                <a:endParaRPr lang="ko-KR" altLang="en-US" sz="16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292427" y="585255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1133</a:t>
                </a:r>
                <a:endParaRPr lang="ko-KR" altLang="en-US" sz="1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824833" y="585058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1132</a:t>
                </a:r>
                <a:endParaRPr lang="ko-KR" altLang="en-US" sz="16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822852" y="4791708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1118</a:t>
                </a:r>
                <a:endParaRPr lang="ko-KR" altLang="en-US" sz="16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286486" y="478972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1119</a:t>
                </a:r>
                <a:endParaRPr lang="ko-KR" altLang="en-US" sz="16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73873" y="478775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1120</a:t>
                </a:r>
                <a:endParaRPr lang="ko-KR" altLang="en-US" sz="1600" dirty="0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2515586" y="4797650"/>
              <a:ext cx="1704733" cy="1405337"/>
              <a:chOff x="760019" y="4787753"/>
              <a:chExt cx="1704733" cy="1405337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760019" y="5854536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1131</a:t>
                </a:r>
                <a:endParaRPr lang="ko-KR" altLang="en-US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92427" y="585255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1130</a:t>
                </a:r>
                <a:endParaRPr lang="ko-KR" altLang="en-US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824833" y="585058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1129</a:t>
                </a:r>
                <a:endParaRPr lang="ko-KR" altLang="en-US" sz="16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822852" y="4791708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1115</a:t>
                </a:r>
                <a:endParaRPr lang="ko-KR" altLang="en-US" sz="1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286486" y="4789729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1116</a:t>
                </a:r>
                <a:endParaRPr lang="ko-KR" altLang="en-US" sz="1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73873" y="4787753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1117</a:t>
                </a:r>
                <a:endParaRPr lang="ko-KR" altLang="en-US" sz="1600" dirty="0"/>
              </a:p>
            </p:txBody>
          </p:sp>
        </p:grpSp>
      </p:grpSp>
      <p:grpSp>
        <p:nvGrpSpPr>
          <p:cNvPr id="133" name="그룹 132"/>
          <p:cNvGrpSpPr/>
          <p:nvPr/>
        </p:nvGrpSpPr>
        <p:grpSpPr>
          <a:xfrm>
            <a:off x="7857487" y="1741735"/>
            <a:ext cx="1178266" cy="1401384"/>
            <a:chOff x="6541309" y="1684338"/>
            <a:chExt cx="1178266" cy="1401384"/>
          </a:xfrm>
        </p:grpSpPr>
        <p:sp>
          <p:nvSpPr>
            <p:cNvPr id="134" name="TextBox 133"/>
            <p:cNvSpPr txBox="1"/>
            <p:nvPr/>
          </p:nvSpPr>
          <p:spPr>
            <a:xfrm>
              <a:off x="6547250" y="274716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1094</a:t>
              </a:r>
              <a:endParaRPr lang="ko-KR" alt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79656" y="274519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1093</a:t>
              </a:r>
              <a:endParaRPr lang="ko-KR" altLang="en-US" sz="16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077675" y="1686317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1079</a:t>
              </a:r>
              <a:endParaRPr lang="ko-KR" alt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41309" y="168433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1080</a:t>
              </a:r>
              <a:endParaRPr lang="ko-KR" altLang="en-US" sz="16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855510" y="4815462"/>
            <a:ext cx="1178266" cy="1401384"/>
            <a:chOff x="6541309" y="1684338"/>
            <a:chExt cx="1178266" cy="1401384"/>
          </a:xfrm>
        </p:grpSpPr>
        <p:sp>
          <p:nvSpPr>
            <p:cNvPr id="139" name="TextBox 138"/>
            <p:cNvSpPr txBox="1"/>
            <p:nvPr/>
          </p:nvSpPr>
          <p:spPr>
            <a:xfrm>
              <a:off x="6547250" y="274716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1122</a:t>
              </a:r>
              <a:endParaRPr lang="ko-KR" altLang="en-US" sz="16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079656" y="274519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1121</a:t>
              </a:r>
              <a:endParaRPr lang="ko-KR" alt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077675" y="1686317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1107</a:t>
              </a:r>
              <a:endParaRPr lang="ko-KR" altLang="en-US" sz="16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541309" y="1684338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1108</a:t>
              </a:r>
              <a:endParaRPr lang="ko-KR" altLang="en-US" sz="1600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0650169" y="268185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1078</a:t>
            </a:r>
            <a:endParaRPr lang="ko-KR" alt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648193" y="335676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1077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0646215" y="37941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1076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644236" y="419595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1075</a:t>
            </a:r>
            <a:endParaRPr lang="ko-KR" alt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0642259" y="538150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1074</a:t>
            </a:r>
            <a:endParaRPr lang="ko-KR" alt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0012860" y="538152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763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0010881" y="347949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764</a:t>
            </a:r>
            <a:endParaRPr lang="ko-KR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203855" y="42731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775</a:t>
            </a:r>
            <a:endParaRPr lang="ko-KR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681834" y="42711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776</a:t>
            </a:r>
            <a:endParaRPr lang="ko-KR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851054" y="428108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777</a:t>
            </a:r>
            <a:endParaRPr lang="ko-KR" alt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020273" y="42791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778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201368" y="427712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779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213751" y="12073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765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691730" y="120537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766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860950" y="121527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767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030169" y="121329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768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211264" y="121131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769</a:t>
            </a:r>
            <a:endParaRPr lang="ko-KR" alt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223647" y="346168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770</a:t>
            </a:r>
            <a:endParaRPr lang="ko-KR" alt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701626" y="345970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771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870846" y="346960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772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040065" y="346762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773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221160" y="346565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774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221670" y="651166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780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99649" y="65096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781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868869" y="651958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782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038088" y="651760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783</a:t>
            </a:r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219183" y="651562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72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SCM15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0653"/>
            <a:ext cx="12192001" cy="5789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5159" y="47738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1135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793184" y="49975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1136</a:t>
            </a:r>
            <a:endParaRPr lang="ko-KR" altLang="en-US" sz="14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789229" y="5292432"/>
            <a:ext cx="592106" cy="790702"/>
            <a:chOff x="5789229" y="5292432"/>
            <a:chExt cx="592106" cy="790702"/>
          </a:xfrm>
        </p:grpSpPr>
        <p:sp>
          <p:nvSpPr>
            <p:cNvPr id="85" name="TextBox 84"/>
            <p:cNvSpPr txBox="1"/>
            <p:nvPr/>
          </p:nvSpPr>
          <p:spPr>
            <a:xfrm>
              <a:off x="5791206" y="52924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1137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89229" y="55398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1138</a:t>
              </a:r>
              <a:endParaRPr lang="ko-KR" alt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99124" y="57753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1139</a:t>
              </a:r>
              <a:endParaRPr lang="ko-KR" altLang="en-US" sz="14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799128" y="6038595"/>
            <a:ext cx="592106" cy="790702"/>
            <a:chOff x="5789229" y="5292432"/>
            <a:chExt cx="592106" cy="790702"/>
          </a:xfrm>
        </p:grpSpPr>
        <p:sp>
          <p:nvSpPr>
            <p:cNvPr id="89" name="TextBox 88"/>
            <p:cNvSpPr txBox="1"/>
            <p:nvPr/>
          </p:nvSpPr>
          <p:spPr>
            <a:xfrm>
              <a:off x="5791206" y="52924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1140</a:t>
              </a:r>
              <a:endParaRPr lang="ko-KR" alt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89229" y="55398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1141</a:t>
              </a:r>
              <a:endParaRPr lang="ko-KR" alt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99124" y="57753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1142</a:t>
              </a:r>
              <a:endParaRPr lang="ko-KR" altLang="en-US" sz="14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509670" y="6036617"/>
            <a:ext cx="592106" cy="790702"/>
            <a:chOff x="5789229" y="5292432"/>
            <a:chExt cx="592106" cy="790702"/>
          </a:xfrm>
        </p:grpSpPr>
        <p:sp>
          <p:nvSpPr>
            <p:cNvPr id="93" name="TextBox 92"/>
            <p:cNvSpPr txBox="1"/>
            <p:nvPr/>
          </p:nvSpPr>
          <p:spPr>
            <a:xfrm>
              <a:off x="5791206" y="52924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1145</a:t>
              </a:r>
              <a:endParaRPr lang="ko-KR" alt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89229" y="55398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1144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99124" y="57753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1143</a:t>
              </a:r>
              <a:endParaRPr lang="ko-KR" altLang="en-US" sz="14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507692" y="5286494"/>
            <a:ext cx="592106" cy="790702"/>
            <a:chOff x="5789229" y="5292432"/>
            <a:chExt cx="592106" cy="790702"/>
          </a:xfrm>
        </p:grpSpPr>
        <p:sp>
          <p:nvSpPr>
            <p:cNvPr id="97" name="TextBox 96"/>
            <p:cNvSpPr txBox="1"/>
            <p:nvPr/>
          </p:nvSpPr>
          <p:spPr>
            <a:xfrm>
              <a:off x="5791206" y="52924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1148</a:t>
              </a:r>
              <a:endParaRPr lang="ko-KR" alt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89229" y="55398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1147</a:t>
              </a:r>
              <a:endParaRPr lang="ko-KR" altLang="en-US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799124" y="57753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1146</a:t>
              </a:r>
              <a:endParaRPr lang="ko-KR" altLang="en-US" sz="14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505716" y="4536372"/>
            <a:ext cx="592106" cy="790702"/>
            <a:chOff x="5789229" y="5292432"/>
            <a:chExt cx="592106" cy="790702"/>
          </a:xfrm>
        </p:grpSpPr>
        <p:sp>
          <p:nvSpPr>
            <p:cNvPr id="101" name="TextBox 100"/>
            <p:cNvSpPr txBox="1"/>
            <p:nvPr/>
          </p:nvSpPr>
          <p:spPr>
            <a:xfrm>
              <a:off x="5791206" y="52924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1151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89229" y="55398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1150</a:t>
              </a:r>
              <a:endParaRPr lang="ko-KR" alt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799124" y="57753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1149</a:t>
              </a:r>
              <a:endParaRPr lang="ko-KR" altLang="en-US" sz="1400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503738" y="3798122"/>
            <a:ext cx="592106" cy="790702"/>
            <a:chOff x="5789229" y="5292432"/>
            <a:chExt cx="592106" cy="790702"/>
          </a:xfrm>
        </p:grpSpPr>
        <p:sp>
          <p:nvSpPr>
            <p:cNvPr id="105" name="TextBox 104"/>
            <p:cNvSpPr txBox="1"/>
            <p:nvPr/>
          </p:nvSpPr>
          <p:spPr>
            <a:xfrm>
              <a:off x="5791206" y="52924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1154</a:t>
              </a:r>
              <a:endParaRPr lang="ko-KR" alt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789229" y="55398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1153</a:t>
              </a:r>
              <a:endParaRPr lang="ko-KR" alt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99124" y="57753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1152</a:t>
              </a:r>
              <a:endParaRPr lang="ko-KR" altLang="en-US" sz="14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6501759" y="2988622"/>
            <a:ext cx="592106" cy="790702"/>
            <a:chOff x="5789229" y="5292432"/>
            <a:chExt cx="592106" cy="790702"/>
          </a:xfrm>
        </p:grpSpPr>
        <p:sp>
          <p:nvSpPr>
            <p:cNvPr id="109" name="TextBox 108"/>
            <p:cNvSpPr txBox="1"/>
            <p:nvPr/>
          </p:nvSpPr>
          <p:spPr>
            <a:xfrm>
              <a:off x="5791206" y="52924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1157</a:t>
              </a:r>
              <a:endParaRPr lang="ko-KR" altLang="en-US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789229" y="55398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1156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799124" y="57753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1155</a:t>
              </a:r>
              <a:endParaRPr lang="ko-KR" altLang="en-US" sz="14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6499781" y="2533397"/>
            <a:ext cx="592106" cy="543302"/>
            <a:chOff x="5789229" y="5539832"/>
            <a:chExt cx="592106" cy="543302"/>
          </a:xfrm>
        </p:grpSpPr>
        <p:sp>
          <p:nvSpPr>
            <p:cNvPr id="114" name="TextBox 113"/>
            <p:cNvSpPr txBox="1"/>
            <p:nvPr/>
          </p:nvSpPr>
          <p:spPr>
            <a:xfrm>
              <a:off x="5789229" y="55398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1159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9124" y="57753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1158</a:t>
              </a:r>
              <a:endParaRPr lang="ko-KR" altLang="en-US" sz="1400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499781" y="1516078"/>
            <a:ext cx="592106" cy="790702"/>
            <a:chOff x="5789229" y="5292432"/>
            <a:chExt cx="592106" cy="790702"/>
          </a:xfrm>
        </p:grpSpPr>
        <p:sp>
          <p:nvSpPr>
            <p:cNvPr id="117" name="TextBox 116"/>
            <p:cNvSpPr txBox="1"/>
            <p:nvPr/>
          </p:nvSpPr>
          <p:spPr>
            <a:xfrm>
              <a:off x="5791206" y="52924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1162</a:t>
              </a:r>
              <a:endParaRPr lang="ko-KR" alt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89229" y="553983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1161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99124" y="57753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1160</a:t>
              </a:r>
              <a:endParaRPr lang="ko-KR" altLang="en-US" sz="1400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012889" y="15734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1163</a:t>
            </a:r>
            <a:endParaRPr lang="ko-KR" altLang="en-US" sz="14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7649704" y="1302328"/>
            <a:ext cx="2127971" cy="495803"/>
            <a:chOff x="7649704" y="1302328"/>
            <a:chExt cx="2127971" cy="495803"/>
          </a:xfrm>
        </p:grpSpPr>
        <p:sp>
          <p:nvSpPr>
            <p:cNvPr id="121" name="TextBox 120"/>
            <p:cNvSpPr txBox="1"/>
            <p:nvPr/>
          </p:nvSpPr>
          <p:spPr>
            <a:xfrm>
              <a:off x="7649704" y="131024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1164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980233" y="146264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1165</a:t>
              </a:r>
              <a:endParaRPr lang="ko-KR" alt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287008" y="13062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1166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05661" y="14586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1167</a:t>
              </a:r>
              <a:endParaRPr lang="ko-KR" alt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924314" y="130232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1168</a:t>
              </a:r>
              <a:endParaRPr lang="ko-KR" altLang="en-US" sz="1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195464" y="149035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1169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514118" y="1322119"/>
            <a:ext cx="888989" cy="460177"/>
            <a:chOff x="9514118" y="1322119"/>
            <a:chExt cx="888989" cy="460177"/>
          </a:xfrm>
        </p:grpSpPr>
        <p:sp>
          <p:nvSpPr>
            <p:cNvPr id="127" name="TextBox 126"/>
            <p:cNvSpPr txBox="1"/>
            <p:nvPr/>
          </p:nvSpPr>
          <p:spPr>
            <a:xfrm>
              <a:off x="9514118" y="13221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1170</a:t>
              </a:r>
              <a:endParaRPr lang="ko-KR" alt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820896" y="14745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1171</a:t>
              </a:r>
              <a:endParaRPr lang="ko-KR" altLang="en-US" sz="14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0412681" y="13181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1172</a:t>
            </a:r>
            <a:endParaRPr lang="ko-KR" alt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731332" y="14705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1173</a:t>
            </a:r>
            <a:endParaRPr lang="ko-KR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1026234" y="132607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1174</a:t>
            </a:r>
            <a:endParaRPr lang="ko-KR" alt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1333012" y="14903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1175</a:t>
            </a:r>
            <a:endParaRPr lang="ko-KR" alt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604163" y="13339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1176</a:t>
            </a:r>
            <a:endParaRPr lang="ko-KR" altLang="en-US" sz="1400" dirty="0"/>
          </a:p>
        </p:txBody>
      </p:sp>
      <p:grpSp>
        <p:nvGrpSpPr>
          <p:cNvPr id="134" name="그룹 133"/>
          <p:cNvGrpSpPr/>
          <p:nvPr/>
        </p:nvGrpSpPr>
        <p:grpSpPr>
          <a:xfrm>
            <a:off x="391745" y="1479463"/>
            <a:ext cx="2127971" cy="495803"/>
            <a:chOff x="7649704" y="1302328"/>
            <a:chExt cx="2127971" cy="495803"/>
          </a:xfrm>
        </p:grpSpPr>
        <p:sp>
          <p:nvSpPr>
            <p:cNvPr id="135" name="TextBox 134"/>
            <p:cNvSpPr txBox="1"/>
            <p:nvPr/>
          </p:nvSpPr>
          <p:spPr>
            <a:xfrm>
              <a:off x="7649704" y="131024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1190</a:t>
              </a:r>
              <a:endParaRPr lang="ko-KR" altLang="en-US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980233" y="146264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1189</a:t>
              </a:r>
              <a:endParaRPr lang="ko-KR" altLang="en-US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287008" y="13062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1188</a:t>
              </a:r>
              <a:endParaRPr lang="ko-KR" altLang="en-US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05661" y="14586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1187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924314" y="130232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1186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195464" y="149035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1185</a:t>
              </a:r>
              <a:endParaRPr lang="ko-KR" altLang="en-US" sz="14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2182938" y="1477483"/>
            <a:ext cx="2127971" cy="495803"/>
            <a:chOff x="7649704" y="1302328"/>
            <a:chExt cx="2127971" cy="495803"/>
          </a:xfrm>
        </p:grpSpPr>
        <p:sp>
          <p:nvSpPr>
            <p:cNvPr id="142" name="TextBox 141"/>
            <p:cNvSpPr txBox="1"/>
            <p:nvPr/>
          </p:nvSpPr>
          <p:spPr>
            <a:xfrm>
              <a:off x="7649704" y="131024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1184</a:t>
              </a:r>
              <a:endParaRPr lang="ko-KR" altLang="en-US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980233" y="146264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1183</a:t>
              </a:r>
              <a:endParaRPr lang="ko-KR" alt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287008" y="13062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1182</a:t>
              </a:r>
              <a:endParaRPr lang="ko-KR" alt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605661" y="145868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1181</a:t>
              </a:r>
              <a:endParaRPr lang="ko-KR" altLang="en-US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24314" y="130232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1180</a:t>
              </a:r>
              <a:endParaRPr lang="ko-KR" alt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195464" y="149035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1179</a:t>
              </a:r>
              <a:endParaRPr lang="ko-KR" altLang="en-US" sz="1400" dirty="0"/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049500" y="1474519"/>
            <a:ext cx="888989" cy="460177"/>
            <a:chOff x="9514118" y="1322119"/>
            <a:chExt cx="888989" cy="460177"/>
          </a:xfrm>
        </p:grpSpPr>
        <p:sp>
          <p:nvSpPr>
            <p:cNvPr id="149" name="TextBox 148"/>
            <p:cNvSpPr txBox="1"/>
            <p:nvPr/>
          </p:nvSpPr>
          <p:spPr>
            <a:xfrm>
              <a:off x="9514118" y="13221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1178</a:t>
              </a:r>
              <a:endParaRPr lang="ko-KR" altLang="en-US" sz="1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820896" y="14745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1177</a:t>
              </a:r>
              <a:endParaRPr lang="ko-KR" altLang="en-US" sz="1400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90906" y="16378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1191</a:t>
            </a:r>
            <a:endParaRPr lang="ko-KR" altLang="en-US" sz="1400" dirty="0"/>
          </a:p>
        </p:txBody>
      </p:sp>
      <p:sp>
        <p:nvSpPr>
          <p:cNvPr id="152" name="TextBox 151"/>
          <p:cNvSpPr txBox="1"/>
          <p:nvPr/>
        </p:nvSpPr>
        <p:spPr>
          <a:xfrm rot="20657502">
            <a:off x="362059" y="222958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1192</a:t>
            </a:r>
            <a:endParaRPr lang="ko-KR" altLang="en-US" sz="1400" dirty="0"/>
          </a:p>
        </p:txBody>
      </p:sp>
      <p:sp>
        <p:nvSpPr>
          <p:cNvPr id="153" name="TextBox 152"/>
          <p:cNvSpPr txBox="1"/>
          <p:nvPr/>
        </p:nvSpPr>
        <p:spPr>
          <a:xfrm rot="20657502">
            <a:off x="466959" y="24532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1193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 rot="20657502">
            <a:off x="559984" y="26531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1194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 rot="20657502">
            <a:off x="712384" y="299553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1195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 rot="20657502">
            <a:off x="817284" y="32073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1196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5375546" y="490058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785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385444" y="555174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786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395341" y="629791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787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020282" y="629593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788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018305" y="555768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789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016328" y="481944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790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014350" y="40455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791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024248" y="3259821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792</a:t>
            </a:r>
            <a:endParaRPr lang="ko-KR" alt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022269" y="26522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793</a:t>
            </a:r>
            <a:endParaRPr lang="ko-KR" alt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438403" y="128455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794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063348" y="16982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795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975769" y="169624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796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721932" y="169426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797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812484" y="170416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798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1523023" y="172593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799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265234" y="118956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800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491360" y="118758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801</a:t>
            </a:r>
            <a:endParaRPr lang="ko-KR" alt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586858" y="119748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802</a:t>
            </a:r>
            <a:endParaRPr lang="ko-KR" alt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670478" y="119550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803</a:t>
            </a:r>
            <a:endParaRPr lang="ko-KR" alt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87846" y="120539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804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001501" y="231970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805</a:t>
            </a:r>
            <a:endParaRPr lang="ko-KR" alt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284529" y="287586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60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1116" y="22800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광명 호반 </a:t>
            </a:r>
            <a:r>
              <a:rPr lang="en-US" altLang="ko-KR" sz="2800" b="1" dirty="0"/>
              <a:t>: </a:t>
            </a:r>
            <a:r>
              <a:rPr lang="ko-KR" altLang="en-US" sz="2800" b="1" dirty="0" smtClean="0"/>
              <a:t>지하</a:t>
            </a:r>
            <a:r>
              <a:rPr lang="en-US" altLang="ko-KR" sz="2800" b="1" dirty="0"/>
              <a:t>2</a:t>
            </a:r>
            <a:r>
              <a:rPr lang="ko-KR" altLang="en-US" sz="2800" b="1" dirty="0" smtClean="0"/>
              <a:t>층 </a:t>
            </a:r>
            <a:r>
              <a:rPr lang="en-US" altLang="ko-KR" sz="2800" b="1" dirty="0" smtClean="0"/>
              <a:t>– SCM16</a:t>
            </a:r>
            <a:r>
              <a:rPr lang="ko-KR" altLang="en-US" sz="2800" b="1" dirty="0" smtClean="0"/>
              <a:t>구역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1"/>
            <a:ext cx="12192000" cy="5799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9565" y="26719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1197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434453" y="26699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1198</a:t>
            </a:r>
            <a:endParaRPr lang="ko-KR" altLang="en-US" sz="1400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4920351" y="2667994"/>
            <a:ext cx="1524320" cy="317673"/>
            <a:chOff x="4920351" y="2667994"/>
            <a:chExt cx="1524320" cy="317673"/>
          </a:xfrm>
        </p:grpSpPr>
        <p:sp>
          <p:nvSpPr>
            <p:cNvPr id="82" name="TextBox 81"/>
            <p:cNvSpPr txBox="1"/>
            <p:nvPr/>
          </p:nvSpPr>
          <p:spPr>
            <a:xfrm>
              <a:off x="5862460" y="266799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1199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85468" y="26778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1200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20351" y="26759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1201</a:t>
              </a:r>
              <a:endParaRPr lang="ko-KR" altLang="en-US" sz="14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336478" y="26739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1202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3348851" y="263633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1203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3346871" y="23968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1204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344893" y="21692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1205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42914" y="17991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1206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400310" y="13458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1207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861467" y="13439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1208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322624" y="13419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1209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914411" y="13399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1210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387445" y="133797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1211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5860477" y="13478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1212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428512" y="134589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1213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901545" y="134391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1214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7362703" y="134193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1215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942611" y="13399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1216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8427518" y="13379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1217</a:t>
            </a:r>
            <a:endParaRPr lang="ko-KR" altLang="en-US" sz="14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981213" y="3823865"/>
            <a:ext cx="586167" cy="743203"/>
            <a:chOff x="5981213" y="3823865"/>
            <a:chExt cx="586167" cy="743203"/>
          </a:xfrm>
        </p:grpSpPr>
        <p:sp>
          <p:nvSpPr>
            <p:cNvPr id="101" name="TextBox 100"/>
            <p:cNvSpPr txBox="1"/>
            <p:nvPr/>
          </p:nvSpPr>
          <p:spPr>
            <a:xfrm>
              <a:off x="5985169" y="3823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1218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83192" y="40356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1219</a:t>
              </a:r>
              <a:endParaRPr lang="ko-KR" alt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81213" y="425929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1220</a:t>
              </a:r>
              <a:endParaRPr lang="ko-KR" altLang="en-US" sz="14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979236" y="50173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1221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77258" y="52291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1222</a:t>
            </a:r>
            <a:endParaRPr lang="ko-KR" altLang="en-US" sz="14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7784286" y="3881263"/>
            <a:ext cx="586167" cy="743203"/>
            <a:chOff x="5981213" y="3823865"/>
            <a:chExt cx="586167" cy="743203"/>
          </a:xfrm>
        </p:grpSpPr>
        <p:sp>
          <p:nvSpPr>
            <p:cNvPr id="107" name="TextBox 106"/>
            <p:cNvSpPr txBox="1"/>
            <p:nvPr/>
          </p:nvSpPr>
          <p:spPr>
            <a:xfrm>
              <a:off x="5985169" y="3823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1223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983192" y="40356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1224</a:t>
              </a:r>
              <a:endParaRPr lang="ko-KR" altLang="en-US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81213" y="425929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1225</a:t>
              </a:r>
              <a:endParaRPr lang="ko-KR" altLang="en-US" sz="1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8969838" y="3879285"/>
            <a:ext cx="586167" cy="743203"/>
            <a:chOff x="5981213" y="3823865"/>
            <a:chExt cx="586167" cy="743203"/>
          </a:xfrm>
        </p:grpSpPr>
        <p:sp>
          <p:nvSpPr>
            <p:cNvPr id="111" name="TextBox 110"/>
            <p:cNvSpPr txBox="1"/>
            <p:nvPr/>
          </p:nvSpPr>
          <p:spPr>
            <a:xfrm>
              <a:off x="5985169" y="3823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1233</a:t>
              </a:r>
              <a:endParaRPr lang="ko-KR" alt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983192" y="40356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1234</a:t>
              </a:r>
              <a:endParaRPr lang="ko-KR" alt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981213" y="425929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1235</a:t>
              </a:r>
              <a:endParaRPr lang="ko-KR" altLang="en-US" sz="1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967860" y="4744204"/>
            <a:ext cx="586167" cy="743203"/>
            <a:chOff x="5981213" y="3823865"/>
            <a:chExt cx="586167" cy="743203"/>
          </a:xfrm>
        </p:grpSpPr>
        <p:sp>
          <p:nvSpPr>
            <p:cNvPr id="115" name="TextBox 114"/>
            <p:cNvSpPr txBox="1"/>
            <p:nvPr/>
          </p:nvSpPr>
          <p:spPr>
            <a:xfrm>
              <a:off x="5985169" y="3823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1236</a:t>
              </a:r>
              <a:endParaRPr lang="ko-KR" alt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983192" y="40356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1237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981213" y="425929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1238</a:t>
              </a:r>
              <a:endParaRPr lang="ko-KR" altLang="en-US" sz="1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965882" y="5573494"/>
            <a:ext cx="586167" cy="743203"/>
            <a:chOff x="5981213" y="3823865"/>
            <a:chExt cx="586167" cy="743203"/>
          </a:xfrm>
        </p:grpSpPr>
        <p:sp>
          <p:nvSpPr>
            <p:cNvPr id="119" name="TextBox 118"/>
            <p:cNvSpPr txBox="1"/>
            <p:nvPr/>
          </p:nvSpPr>
          <p:spPr>
            <a:xfrm>
              <a:off x="5985169" y="3823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1239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983192" y="40356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1240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81213" y="425929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1241</a:t>
              </a:r>
              <a:endParaRPr lang="ko-KR" altLang="en-US" sz="1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788246" y="5583391"/>
            <a:ext cx="586167" cy="743203"/>
            <a:chOff x="5981213" y="3823865"/>
            <a:chExt cx="586167" cy="743203"/>
          </a:xfrm>
        </p:grpSpPr>
        <p:sp>
          <p:nvSpPr>
            <p:cNvPr id="123" name="TextBox 122"/>
            <p:cNvSpPr txBox="1"/>
            <p:nvPr/>
          </p:nvSpPr>
          <p:spPr>
            <a:xfrm>
              <a:off x="5985169" y="3823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1229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983192" y="40356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1230</a:t>
              </a:r>
              <a:endParaRPr lang="ko-KR" alt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981213" y="425929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1231</a:t>
              </a:r>
              <a:endParaRPr lang="ko-KR" altLang="en-US" sz="1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7786269" y="4738267"/>
            <a:ext cx="586167" cy="743203"/>
            <a:chOff x="5981213" y="3823865"/>
            <a:chExt cx="586167" cy="743203"/>
          </a:xfrm>
        </p:grpSpPr>
        <p:sp>
          <p:nvSpPr>
            <p:cNvPr id="127" name="TextBox 126"/>
            <p:cNvSpPr txBox="1"/>
            <p:nvPr/>
          </p:nvSpPr>
          <p:spPr>
            <a:xfrm>
              <a:off x="5985169" y="3823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1226</a:t>
              </a:r>
              <a:endParaRPr lang="ko-KR" alt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83192" y="40356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1227</a:t>
              </a:r>
              <a:endParaRPr lang="ko-KR" altLang="en-US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81213" y="425929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1228</a:t>
              </a:r>
              <a:endParaRPr lang="ko-KR" altLang="en-US" sz="1400" dirty="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7786266" y="63968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1232</a:t>
            </a:r>
            <a:endParaRPr lang="ko-KR" altLang="en-US" sz="14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10998538" y="3877308"/>
            <a:ext cx="586167" cy="743203"/>
            <a:chOff x="5981213" y="3823865"/>
            <a:chExt cx="586167" cy="743203"/>
          </a:xfrm>
        </p:grpSpPr>
        <p:sp>
          <p:nvSpPr>
            <p:cNvPr id="132" name="TextBox 131"/>
            <p:cNvSpPr txBox="1"/>
            <p:nvPr/>
          </p:nvSpPr>
          <p:spPr>
            <a:xfrm>
              <a:off x="5985169" y="3823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1242</a:t>
              </a:r>
              <a:endParaRPr lang="ko-KR" alt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83192" y="40356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1243</a:t>
              </a:r>
              <a:endParaRPr lang="ko-KR" alt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981213" y="425929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1244</a:t>
              </a:r>
              <a:endParaRPr lang="ko-KR" altLang="en-US" sz="14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0998539" y="4706600"/>
            <a:ext cx="584188" cy="519552"/>
            <a:chOff x="5983192" y="3823865"/>
            <a:chExt cx="584188" cy="519552"/>
          </a:xfrm>
        </p:grpSpPr>
        <p:sp>
          <p:nvSpPr>
            <p:cNvPr id="136" name="TextBox 135"/>
            <p:cNvSpPr txBox="1"/>
            <p:nvPr/>
          </p:nvSpPr>
          <p:spPr>
            <a:xfrm>
              <a:off x="5985169" y="3823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1245</a:t>
              </a:r>
              <a:endParaRPr lang="ko-KR" altLang="en-US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983192" y="403564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1246</a:t>
              </a:r>
              <a:endParaRPr lang="ko-KR" altLang="en-US" sz="14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842665" y="3877300"/>
            <a:ext cx="1524320" cy="317673"/>
            <a:chOff x="4920351" y="2667994"/>
            <a:chExt cx="1524320" cy="317673"/>
          </a:xfrm>
        </p:grpSpPr>
        <p:sp>
          <p:nvSpPr>
            <p:cNvPr id="141" name="TextBox 140"/>
            <p:cNvSpPr txBox="1"/>
            <p:nvPr/>
          </p:nvSpPr>
          <p:spPr>
            <a:xfrm>
              <a:off x="5862460" y="266799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1247</a:t>
              </a:r>
              <a:endParaRPr lang="ko-KR" alt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85468" y="26778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1248</a:t>
              </a:r>
              <a:endParaRPr lang="ko-KR" altLang="en-US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920351" y="26759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1249</a:t>
              </a:r>
              <a:endParaRPr lang="ko-KR" altLang="en-US" sz="14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308768" y="3875322"/>
            <a:ext cx="1524320" cy="317673"/>
            <a:chOff x="4920351" y="2667994"/>
            <a:chExt cx="1524320" cy="317673"/>
          </a:xfrm>
        </p:grpSpPr>
        <p:sp>
          <p:nvSpPr>
            <p:cNvPr id="145" name="TextBox 144"/>
            <p:cNvSpPr txBox="1"/>
            <p:nvPr/>
          </p:nvSpPr>
          <p:spPr>
            <a:xfrm>
              <a:off x="5862460" y="266799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1250</a:t>
              </a:r>
              <a:endParaRPr lang="ko-KR" altLang="en-US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385468" y="26778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1251</a:t>
              </a:r>
              <a:endParaRPr lang="ko-KR" alt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920351" y="26759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1252</a:t>
              </a:r>
              <a:endParaRPr lang="ko-KR" altLang="en-US" sz="1400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22302" y="43665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1253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20324" y="469708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1254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711543" y="303024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807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5058892" y="302826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808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859976" y="226626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809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914901" y="110050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810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432965" y="1086655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811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951028" y="10965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812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243458" y="110644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813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50288" y="409705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822</a:t>
            </a:r>
            <a:endParaRPr lang="ko-KR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460186" y="481947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823</a:t>
            </a:r>
            <a:endParaRPr lang="ko-KR" alt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626935" y="409309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819</a:t>
            </a:r>
            <a:endParaRPr lang="ko-KR" alt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9636833" y="499364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820</a:t>
            </a:r>
            <a:endParaRPr lang="ko-KR" alt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9622979" y="5787309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821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257810" y="4099034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816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255832" y="4987703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817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265730" y="606637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818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598735" y="512624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815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598734" y="4033718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814</a:t>
            </a:r>
            <a:endParaRPr lang="ko-KR" alt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525502" y="-17272550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806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345395" y="3497352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824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35250" y="3495376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825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235053" y="4548317"/>
            <a:ext cx="4828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56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953</Words>
  <Application>Microsoft Office PowerPoint</Application>
  <PresentationFormat>와이드스크린</PresentationFormat>
  <Paragraphs>836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sooyeon.choi@igshare.net</dc:creator>
  <cp:lastModifiedBy>MIN YOUNG EOM</cp:lastModifiedBy>
  <cp:revision>79</cp:revision>
  <cp:lastPrinted>2017-09-25T01:41:55Z</cp:lastPrinted>
  <dcterms:created xsi:type="dcterms:W3CDTF">2017-09-01T01:07:13Z</dcterms:created>
  <dcterms:modified xsi:type="dcterms:W3CDTF">2017-09-25T01:41:59Z</dcterms:modified>
</cp:coreProperties>
</file>