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8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32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0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64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48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14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23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0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54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3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58DFE-4E35-4D9A-AF1B-B3A3C0557F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3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1907" y="2246813"/>
            <a:ext cx="6818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/>
              <a:t>광명 호반</a:t>
            </a:r>
            <a:endParaRPr lang="en-US" altLang="ko-KR" sz="5400" dirty="0" smtClean="0"/>
          </a:p>
          <a:p>
            <a:pPr algn="ctr"/>
            <a:endParaRPr lang="en-US" altLang="ko-KR" sz="5400" dirty="0"/>
          </a:p>
          <a:p>
            <a:pPr algn="ctr"/>
            <a:r>
              <a:rPr lang="en-US" altLang="ko-KR" sz="3600" dirty="0" smtClean="0"/>
              <a:t>USM / LGM </a:t>
            </a:r>
            <a:r>
              <a:rPr lang="ko-KR" altLang="en-US" sz="3600" dirty="0" smtClean="0"/>
              <a:t>시리얼번호 </a:t>
            </a:r>
            <a:r>
              <a:rPr lang="en-US" altLang="ko-KR" sz="3600" smtClean="0"/>
              <a:t>(B3)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6461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7441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3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SCM27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(</a:t>
            </a:r>
            <a:r>
              <a:rPr lang="en-US" altLang="ko-KR" sz="2800" b="1" dirty="0" smtClean="0"/>
              <a:t>SCM8)]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528"/>
            <a:ext cx="12192000" cy="5676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6297" y="125878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1847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2242457" y="125680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1848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2751114" y="125482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1849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3378527" y="125285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1850</a:t>
            </a:r>
            <a:endParaRPr lang="ko-KR" alt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3899061" y="125087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1851</a:t>
            </a:r>
            <a:endParaRPr lang="ko-KR" alt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4407719" y="124889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1852</a:t>
            </a:r>
            <a:endParaRPr lang="ko-KR" alt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5058882" y="124691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1853</a:t>
            </a:r>
            <a:endParaRPr lang="ko-KR" alt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5555664" y="124493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1854</a:t>
            </a:r>
            <a:endParaRPr lang="ko-KR" alt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6076197" y="124295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1855</a:t>
            </a:r>
            <a:endParaRPr lang="ko-KR" alt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703610" y="124097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1856</a:t>
            </a:r>
            <a:endParaRPr lang="ko-KR" alt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212267" y="125087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1857</a:t>
            </a:r>
            <a:endParaRPr lang="ko-KR" alt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696192" y="161306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1858</a:t>
            </a:r>
            <a:endParaRPr lang="ko-KR" alt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694214" y="188422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1859</a:t>
            </a:r>
            <a:endParaRPr lang="ko-KR" altLang="en-US" sz="1400" dirty="0"/>
          </a:p>
        </p:txBody>
      </p:sp>
      <p:sp>
        <p:nvSpPr>
          <p:cNvPr id="153" name="TextBox 152"/>
          <p:cNvSpPr txBox="1"/>
          <p:nvPr/>
        </p:nvSpPr>
        <p:spPr>
          <a:xfrm>
            <a:off x="1692235" y="208412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1860</a:t>
            </a:r>
            <a:endParaRPr lang="ko-KR" altLang="en-US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1690257" y="226027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1861</a:t>
            </a:r>
            <a:endParaRPr lang="ko-KR" alt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757056" y="228204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1862</a:t>
            </a:r>
            <a:endParaRPr lang="ko-KR" alt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3396342" y="228006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1863</a:t>
            </a:r>
            <a:endParaRPr lang="ko-KR" alt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3905000" y="227808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1864</a:t>
            </a:r>
            <a:endParaRPr lang="ko-KR" alt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4413659" y="227610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1865</a:t>
            </a:r>
            <a:endParaRPr lang="ko-KR" alt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052946" y="228600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1866</a:t>
            </a:r>
            <a:endParaRPr lang="ko-KR" alt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5561603" y="228402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1867</a:t>
            </a:r>
            <a:endParaRPr lang="ko-KR" alt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4585847" y="314894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1868</a:t>
            </a:r>
            <a:endParaRPr lang="ko-KR" alt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583869" y="332509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1869</a:t>
            </a:r>
            <a:endParaRPr lang="ko-KR" alt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581890" y="348937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1870</a:t>
            </a:r>
            <a:endParaRPr lang="ko-KR" altLang="en-US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4579913" y="403365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1871</a:t>
            </a:r>
            <a:endParaRPr lang="ko-KR" alt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4577934" y="419793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1872</a:t>
            </a:r>
            <a:endParaRPr lang="ko-KR" altLang="en-US" sz="1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6507677" y="3162800"/>
            <a:ext cx="586168" cy="683827"/>
            <a:chOff x="6507677" y="3162800"/>
            <a:chExt cx="586168" cy="683827"/>
          </a:xfrm>
        </p:grpSpPr>
        <p:sp>
          <p:nvSpPr>
            <p:cNvPr id="166" name="TextBox 165"/>
            <p:cNvSpPr txBox="1"/>
            <p:nvPr/>
          </p:nvSpPr>
          <p:spPr>
            <a:xfrm>
              <a:off x="6511634" y="31628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1873</a:t>
              </a:r>
              <a:endParaRPr lang="ko-KR" altLang="en-US" sz="14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509657" y="33627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1874</a:t>
              </a:r>
              <a:endParaRPr lang="ko-KR" altLang="en-US" sz="14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507677" y="353885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1875</a:t>
              </a:r>
              <a:endParaRPr lang="ko-KR" altLang="en-US" sz="1400" dirty="0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6517574" y="379812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1876</a:t>
            </a:r>
            <a:endParaRPr lang="ko-KR" altLang="en-US" sz="1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515596" y="399802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1877</a:t>
            </a:r>
            <a:endParaRPr lang="ko-KR" altLang="en-US" sz="14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513615" y="417417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1878</a:t>
            </a:r>
            <a:endParaRPr lang="ko-KR" altLang="en-US" sz="1400" dirty="0"/>
          </a:p>
        </p:txBody>
      </p:sp>
      <p:sp>
        <p:nvSpPr>
          <p:cNvPr id="172" name="TextBox 171"/>
          <p:cNvSpPr txBox="1"/>
          <p:nvPr/>
        </p:nvSpPr>
        <p:spPr>
          <a:xfrm>
            <a:off x="6511637" y="445720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1879</a:t>
            </a:r>
            <a:endParaRPr lang="ko-KR" altLang="en-US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6509659" y="463335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1880</a:t>
            </a:r>
            <a:endParaRPr lang="ko-KR" altLang="en-US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507680" y="480950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1881</a:t>
            </a:r>
            <a:endParaRPr lang="ko-KR" altLang="en-US" sz="1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6505702" y="506878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1882</a:t>
            </a:r>
            <a:endParaRPr lang="ko-KR" altLang="en-US" sz="1400" dirty="0"/>
          </a:p>
        </p:txBody>
      </p:sp>
      <p:sp>
        <p:nvSpPr>
          <p:cNvPr id="177" name="TextBox 176"/>
          <p:cNvSpPr txBox="1"/>
          <p:nvPr/>
        </p:nvSpPr>
        <p:spPr>
          <a:xfrm>
            <a:off x="4366164" y="633746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1883</a:t>
            </a:r>
            <a:endParaRPr lang="ko-KR" altLang="en-US" sz="1400" dirty="0"/>
          </a:p>
        </p:txBody>
      </p:sp>
      <p:sp>
        <p:nvSpPr>
          <p:cNvPr id="178" name="TextBox 177"/>
          <p:cNvSpPr txBox="1"/>
          <p:nvPr/>
        </p:nvSpPr>
        <p:spPr>
          <a:xfrm>
            <a:off x="3877299" y="634735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1884</a:t>
            </a:r>
            <a:endParaRPr lang="ko-KR" altLang="en-US" sz="14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388430" y="634537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1885</a:t>
            </a:r>
            <a:endParaRPr lang="ko-KR" altLang="en-US" sz="14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757059" y="634340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1886</a:t>
            </a:r>
            <a:endParaRPr lang="ko-KR" altLang="en-US" sz="1400" dirty="0"/>
          </a:p>
        </p:txBody>
      </p:sp>
      <p:sp>
        <p:nvSpPr>
          <p:cNvPr id="181" name="TextBox 180"/>
          <p:cNvSpPr txBox="1"/>
          <p:nvPr/>
        </p:nvSpPr>
        <p:spPr>
          <a:xfrm>
            <a:off x="2232565" y="634142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1887</a:t>
            </a:r>
            <a:endParaRPr lang="ko-KR" altLang="en-US" sz="1400" dirty="0"/>
          </a:p>
        </p:txBody>
      </p:sp>
      <p:sp>
        <p:nvSpPr>
          <p:cNvPr id="182" name="TextBox 181"/>
          <p:cNvSpPr txBox="1"/>
          <p:nvPr/>
        </p:nvSpPr>
        <p:spPr>
          <a:xfrm>
            <a:off x="1708077" y="633944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1888</a:t>
            </a:r>
            <a:endParaRPr lang="ko-KR" altLang="en-US" sz="14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076706" y="633746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1889</a:t>
            </a:r>
            <a:endParaRPr lang="ko-KR" altLang="en-US" sz="1400" dirty="0"/>
          </a:p>
        </p:txBody>
      </p:sp>
      <p:sp>
        <p:nvSpPr>
          <p:cNvPr id="184" name="TextBox 183"/>
          <p:cNvSpPr txBox="1"/>
          <p:nvPr/>
        </p:nvSpPr>
        <p:spPr>
          <a:xfrm>
            <a:off x="564089" y="634736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1890</a:t>
            </a:r>
            <a:endParaRPr lang="ko-KR" altLang="en-US" sz="1400" dirty="0"/>
          </a:p>
        </p:txBody>
      </p:sp>
      <p:sp>
        <p:nvSpPr>
          <p:cNvPr id="185" name="TextBox 184"/>
          <p:cNvSpPr txBox="1"/>
          <p:nvPr/>
        </p:nvSpPr>
        <p:spPr>
          <a:xfrm>
            <a:off x="75222" y="634538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1891</a:t>
            </a:r>
            <a:endParaRPr lang="ko-KR" altLang="en-US" sz="1400" dirty="0"/>
          </a:p>
        </p:txBody>
      </p:sp>
      <p:grpSp>
        <p:nvGrpSpPr>
          <p:cNvPr id="186" name="그룹 185"/>
          <p:cNvGrpSpPr/>
          <p:nvPr/>
        </p:nvGrpSpPr>
        <p:grpSpPr>
          <a:xfrm>
            <a:off x="7811982" y="3160821"/>
            <a:ext cx="586168" cy="683827"/>
            <a:chOff x="6507677" y="3162800"/>
            <a:chExt cx="586168" cy="683827"/>
          </a:xfrm>
        </p:grpSpPr>
        <p:sp>
          <p:nvSpPr>
            <p:cNvPr id="187" name="TextBox 186"/>
            <p:cNvSpPr txBox="1"/>
            <p:nvPr/>
          </p:nvSpPr>
          <p:spPr>
            <a:xfrm>
              <a:off x="6511634" y="31628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1892</a:t>
              </a:r>
              <a:endParaRPr lang="ko-KR" altLang="en-US" sz="14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509657" y="33627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1893</a:t>
              </a:r>
              <a:endParaRPr lang="ko-KR" altLang="en-US" sz="14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507677" y="353885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1894</a:t>
              </a:r>
              <a:endParaRPr lang="ko-KR" altLang="en-US" sz="1400" dirty="0"/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7810004" y="3811981"/>
            <a:ext cx="586168" cy="683827"/>
            <a:chOff x="6507677" y="3162800"/>
            <a:chExt cx="586168" cy="683827"/>
          </a:xfrm>
        </p:grpSpPr>
        <p:sp>
          <p:nvSpPr>
            <p:cNvPr id="191" name="TextBox 190"/>
            <p:cNvSpPr txBox="1"/>
            <p:nvPr/>
          </p:nvSpPr>
          <p:spPr>
            <a:xfrm>
              <a:off x="6511634" y="31628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1895</a:t>
              </a:r>
              <a:endParaRPr lang="ko-KR" altLang="en-US" sz="14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509657" y="33627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1896</a:t>
              </a:r>
              <a:endParaRPr lang="ko-KR" altLang="en-US" sz="14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507677" y="353885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1897</a:t>
              </a:r>
              <a:endParaRPr lang="ko-KR" altLang="en-US" sz="1400" dirty="0"/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7808025" y="4439393"/>
            <a:ext cx="586168" cy="683827"/>
            <a:chOff x="6507677" y="3162800"/>
            <a:chExt cx="586168" cy="683827"/>
          </a:xfrm>
        </p:grpSpPr>
        <p:sp>
          <p:nvSpPr>
            <p:cNvPr id="195" name="TextBox 194"/>
            <p:cNvSpPr txBox="1"/>
            <p:nvPr/>
          </p:nvSpPr>
          <p:spPr>
            <a:xfrm>
              <a:off x="6511634" y="31628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1898</a:t>
              </a:r>
              <a:endParaRPr lang="ko-KR" altLang="en-US" sz="14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509657" y="33627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1899</a:t>
              </a:r>
              <a:endParaRPr lang="ko-KR" altLang="en-US" sz="14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507677" y="353885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1900</a:t>
              </a:r>
              <a:endParaRPr lang="ko-KR" altLang="en-US" sz="1400" dirty="0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9995063" y="2505700"/>
            <a:ext cx="586168" cy="683827"/>
            <a:chOff x="6507677" y="3162800"/>
            <a:chExt cx="586168" cy="683827"/>
          </a:xfrm>
        </p:grpSpPr>
        <p:sp>
          <p:nvSpPr>
            <p:cNvPr id="199" name="TextBox 198"/>
            <p:cNvSpPr txBox="1"/>
            <p:nvPr/>
          </p:nvSpPr>
          <p:spPr>
            <a:xfrm>
              <a:off x="6511634" y="31628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1901</a:t>
              </a:r>
              <a:endParaRPr lang="ko-KR" altLang="en-US" sz="14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509657" y="33627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1902</a:t>
              </a:r>
              <a:endParaRPr lang="ko-KR" altLang="en-US" sz="14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6507677" y="353885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1903</a:t>
              </a:r>
              <a:endParaRPr lang="ko-KR" altLang="en-US" sz="1400" dirty="0"/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9993085" y="3168736"/>
            <a:ext cx="586168" cy="683827"/>
            <a:chOff x="6507677" y="3162800"/>
            <a:chExt cx="586168" cy="683827"/>
          </a:xfrm>
        </p:grpSpPr>
        <p:sp>
          <p:nvSpPr>
            <p:cNvPr id="203" name="TextBox 202"/>
            <p:cNvSpPr txBox="1"/>
            <p:nvPr/>
          </p:nvSpPr>
          <p:spPr>
            <a:xfrm>
              <a:off x="6511634" y="31628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1904</a:t>
              </a:r>
              <a:endParaRPr lang="ko-KR" altLang="en-US" sz="14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509657" y="33627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1905</a:t>
              </a:r>
              <a:endParaRPr lang="ko-KR" altLang="en-US" sz="1400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6507677" y="353885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1906</a:t>
              </a:r>
              <a:endParaRPr lang="ko-KR" altLang="en-US" sz="1400" dirty="0"/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9991106" y="3784271"/>
            <a:ext cx="586168" cy="683827"/>
            <a:chOff x="6507677" y="3162800"/>
            <a:chExt cx="586168" cy="683827"/>
          </a:xfrm>
        </p:grpSpPr>
        <p:sp>
          <p:nvSpPr>
            <p:cNvPr id="207" name="TextBox 206"/>
            <p:cNvSpPr txBox="1"/>
            <p:nvPr/>
          </p:nvSpPr>
          <p:spPr>
            <a:xfrm>
              <a:off x="6511634" y="31628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1907</a:t>
              </a:r>
              <a:endParaRPr lang="ko-KR" altLang="en-US" sz="14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6509657" y="33627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1908</a:t>
              </a:r>
              <a:endParaRPr lang="ko-KR" altLang="en-US" sz="14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507677" y="353885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1909</a:t>
              </a:r>
              <a:endParaRPr lang="ko-KR" altLang="en-US" sz="1400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236589" y="1489429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1028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3909029" y="1641829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1029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5569596" y="1639851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1030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6968903" y="1649749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1031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1041146" y="1920902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1032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3402356" y="2572067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1033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5312303" y="2593841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1034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3861536" y="3316256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1035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3883308" y="4121799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1036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5876383" y="3359800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1037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5874407" y="4010963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1038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5872430" y="4804630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1039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8518646" y="4636397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1045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8516667" y="3993151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1044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8514689" y="3373656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1043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9355858" y="2718534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1046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9353881" y="3357824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1047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9351904" y="3985236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1048</a:t>
            </a:r>
            <a:endParaRPr lang="ko-KR" alt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3887282" y="6025814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1040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2234632" y="6023836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1041</a:t>
            </a:r>
            <a:endParaRPr lang="ko-KR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558231" y="6021857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1042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95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7441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3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SCM28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(</a:t>
            </a:r>
            <a:r>
              <a:rPr lang="en-US" altLang="ko-KR" sz="2800" b="1" dirty="0" smtClean="0"/>
              <a:t>SCM9)]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649"/>
            <a:ext cx="12206918" cy="57773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400000">
            <a:off x="11792199" y="261257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1910</a:t>
            </a:r>
            <a:endParaRPr lang="ko-KR" altLang="en-US" sz="1200" dirty="0"/>
          </a:p>
        </p:txBody>
      </p:sp>
      <p:sp>
        <p:nvSpPr>
          <p:cNvPr id="151" name="TextBox 150"/>
          <p:cNvSpPr txBox="1"/>
          <p:nvPr/>
        </p:nvSpPr>
        <p:spPr>
          <a:xfrm rot="5400000">
            <a:off x="11612092" y="261059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1911</a:t>
            </a:r>
            <a:endParaRPr lang="ko-KR" altLang="en-US" sz="1200" dirty="0"/>
          </a:p>
        </p:txBody>
      </p:sp>
      <p:sp>
        <p:nvSpPr>
          <p:cNvPr id="163" name="TextBox 162"/>
          <p:cNvSpPr txBox="1"/>
          <p:nvPr/>
        </p:nvSpPr>
        <p:spPr>
          <a:xfrm rot="5400000">
            <a:off x="11265732" y="260861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1912</a:t>
            </a:r>
            <a:endParaRPr lang="ko-KR" altLang="en-US" sz="1200" dirty="0"/>
          </a:p>
        </p:txBody>
      </p:sp>
      <p:sp>
        <p:nvSpPr>
          <p:cNvPr id="164" name="TextBox 163"/>
          <p:cNvSpPr txBox="1"/>
          <p:nvPr/>
        </p:nvSpPr>
        <p:spPr>
          <a:xfrm rot="5400000">
            <a:off x="11097500" y="2606636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1913</a:t>
            </a:r>
            <a:endParaRPr lang="ko-KR" altLang="en-US" sz="1200" dirty="0"/>
          </a:p>
        </p:txBody>
      </p:sp>
      <p:sp>
        <p:nvSpPr>
          <p:cNvPr id="165" name="TextBox 164"/>
          <p:cNvSpPr txBox="1"/>
          <p:nvPr/>
        </p:nvSpPr>
        <p:spPr>
          <a:xfrm rot="5400000">
            <a:off x="10929267" y="260465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1914</a:t>
            </a:r>
            <a:endParaRPr lang="ko-KR" altLang="en-US" sz="1200" dirty="0"/>
          </a:p>
        </p:txBody>
      </p:sp>
      <p:sp>
        <p:nvSpPr>
          <p:cNvPr id="166" name="TextBox 165"/>
          <p:cNvSpPr txBox="1"/>
          <p:nvPr/>
        </p:nvSpPr>
        <p:spPr>
          <a:xfrm rot="5400000">
            <a:off x="10666033" y="261455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1915</a:t>
            </a:r>
            <a:endParaRPr lang="ko-KR" altLang="en-US" sz="1200" dirty="0"/>
          </a:p>
        </p:txBody>
      </p:sp>
      <p:sp>
        <p:nvSpPr>
          <p:cNvPr id="167" name="TextBox 166"/>
          <p:cNvSpPr txBox="1"/>
          <p:nvPr/>
        </p:nvSpPr>
        <p:spPr>
          <a:xfrm rot="5400000">
            <a:off x="10509677" y="261257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1916</a:t>
            </a:r>
            <a:endParaRPr lang="ko-KR" altLang="en-US" sz="1200" dirty="0"/>
          </a:p>
        </p:txBody>
      </p:sp>
      <p:sp>
        <p:nvSpPr>
          <p:cNvPr id="168" name="TextBox 167"/>
          <p:cNvSpPr txBox="1"/>
          <p:nvPr/>
        </p:nvSpPr>
        <p:spPr>
          <a:xfrm rot="5400000">
            <a:off x="10234566" y="262247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1917</a:t>
            </a:r>
            <a:endParaRPr lang="ko-KR" altLang="en-US" sz="1200" dirty="0"/>
          </a:p>
        </p:txBody>
      </p:sp>
      <p:sp>
        <p:nvSpPr>
          <p:cNvPr id="169" name="TextBox 168"/>
          <p:cNvSpPr txBox="1"/>
          <p:nvPr/>
        </p:nvSpPr>
        <p:spPr>
          <a:xfrm rot="5400000">
            <a:off x="10066334" y="262049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1918</a:t>
            </a:r>
            <a:endParaRPr lang="ko-KR" altLang="en-US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10171234" y="2226626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1919</a:t>
            </a:r>
            <a:endParaRPr lang="ko-KR" altLang="en-US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10169255" y="199901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1920</a:t>
            </a:r>
            <a:endParaRPr lang="ko-KR" altLang="en-US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0167277" y="159327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1921</a:t>
            </a:r>
            <a:endParaRPr lang="ko-KR" alt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9262772" y="200693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1922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9020367" y="2409654"/>
            <a:ext cx="696595" cy="534399"/>
            <a:chOff x="9020367" y="2409654"/>
            <a:chExt cx="696595" cy="534399"/>
          </a:xfrm>
        </p:grpSpPr>
        <p:sp>
          <p:nvSpPr>
            <p:cNvPr id="174" name="TextBox 173"/>
            <p:cNvSpPr txBox="1"/>
            <p:nvPr/>
          </p:nvSpPr>
          <p:spPr>
            <a:xfrm rot="5400000">
              <a:off x="9316211" y="253538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1923</a:t>
              </a:r>
              <a:endParaRPr lang="ko-KR" altLang="en-US" sz="1200" dirty="0"/>
            </a:p>
          </p:txBody>
        </p:sp>
        <p:sp>
          <p:nvSpPr>
            <p:cNvPr id="175" name="TextBox 174"/>
            <p:cNvSpPr txBox="1"/>
            <p:nvPr/>
          </p:nvSpPr>
          <p:spPr>
            <a:xfrm rot="5400000">
              <a:off x="9088598" y="253340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1924</a:t>
              </a:r>
              <a:endParaRPr lang="ko-KR" altLang="en-US" sz="1200" dirty="0"/>
            </a:p>
          </p:txBody>
        </p:sp>
        <p:sp>
          <p:nvSpPr>
            <p:cNvPr id="176" name="TextBox 175"/>
            <p:cNvSpPr txBox="1"/>
            <p:nvPr/>
          </p:nvSpPr>
          <p:spPr>
            <a:xfrm rot="5400000">
              <a:off x="8896615" y="2543302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1925</a:t>
              </a:r>
              <a:endParaRPr lang="ko-KR" altLang="en-US" sz="12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400874" y="2512575"/>
            <a:ext cx="443254" cy="524503"/>
            <a:chOff x="8400874" y="2512575"/>
            <a:chExt cx="443254" cy="524503"/>
          </a:xfrm>
        </p:grpSpPr>
        <p:sp>
          <p:nvSpPr>
            <p:cNvPr id="177" name="TextBox 176"/>
            <p:cNvSpPr txBox="1"/>
            <p:nvPr/>
          </p:nvSpPr>
          <p:spPr>
            <a:xfrm rot="5400000">
              <a:off x="8443377" y="263632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1926</a:t>
              </a:r>
              <a:endParaRPr lang="ko-KR" altLang="en-US" sz="1200" dirty="0"/>
            </a:p>
          </p:txBody>
        </p:sp>
        <p:sp>
          <p:nvSpPr>
            <p:cNvPr id="178" name="TextBox 177"/>
            <p:cNvSpPr txBox="1"/>
            <p:nvPr/>
          </p:nvSpPr>
          <p:spPr>
            <a:xfrm rot="5400000">
              <a:off x="8277122" y="263632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1927</a:t>
              </a:r>
              <a:endParaRPr lang="ko-KR" altLang="en-US" sz="1200" dirty="0"/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7650751" y="2510596"/>
            <a:ext cx="443254" cy="524503"/>
            <a:chOff x="8400874" y="2512575"/>
            <a:chExt cx="443254" cy="524503"/>
          </a:xfrm>
        </p:grpSpPr>
        <p:sp>
          <p:nvSpPr>
            <p:cNvPr id="180" name="TextBox 179"/>
            <p:cNvSpPr txBox="1"/>
            <p:nvPr/>
          </p:nvSpPr>
          <p:spPr>
            <a:xfrm rot="5400000">
              <a:off x="8443377" y="263632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1928</a:t>
              </a:r>
              <a:endParaRPr lang="ko-KR" altLang="en-US" sz="1200" dirty="0"/>
            </a:p>
          </p:txBody>
        </p:sp>
        <p:sp>
          <p:nvSpPr>
            <p:cNvPr id="181" name="TextBox 180"/>
            <p:cNvSpPr txBox="1"/>
            <p:nvPr/>
          </p:nvSpPr>
          <p:spPr>
            <a:xfrm rot="5400000">
              <a:off x="8277122" y="263632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1929</a:t>
              </a:r>
              <a:endParaRPr lang="ko-KR" altLang="en-US" sz="1200" dirty="0"/>
            </a:p>
          </p:txBody>
        </p:sp>
      </p:grpSp>
      <p:grpSp>
        <p:nvGrpSpPr>
          <p:cNvPr id="182" name="그룹 181"/>
          <p:cNvGrpSpPr/>
          <p:nvPr/>
        </p:nvGrpSpPr>
        <p:grpSpPr>
          <a:xfrm>
            <a:off x="5226207" y="2508616"/>
            <a:ext cx="443254" cy="524503"/>
            <a:chOff x="8400874" y="2512575"/>
            <a:chExt cx="443254" cy="524503"/>
          </a:xfrm>
        </p:grpSpPr>
        <p:sp>
          <p:nvSpPr>
            <p:cNvPr id="183" name="TextBox 182"/>
            <p:cNvSpPr txBox="1"/>
            <p:nvPr/>
          </p:nvSpPr>
          <p:spPr>
            <a:xfrm rot="5400000">
              <a:off x="8443377" y="263632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1938</a:t>
              </a:r>
              <a:endParaRPr lang="ko-KR" altLang="en-US" sz="1200" dirty="0"/>
            </a:p>
          </p:txBody>
        </p:sp>
        <p:sp>
          <p:nvSpPr>
            <p:cNvPr id="184" name="TextBox 183"/>
            <p:cNvSpPr txBox="1"/>
            <p:nvPr/>
          </p:nvSpPr>
          <p:spPr>
            <a:xfrm rot="5400000">
              <a:off x="8277122" y="263632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1939</a:t>
              </a:r>
              <a:endParaRPr lang="ko-KR" altLang="en-US" sz="1200" dirty="0"/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6963954" y="2502677"/>
            <a:ext cx="637220" cy="534399"/>
            <a:chOff x="9020367" y="2409654"/>
            <a:chExt cx="637220" cy="534399"/>
          </a:xfrm>
        </p:grpSpPr>
        <p:sp>
          <p:nvSpPr>
            <p:cNvPr id="186" name="TextBox 185"/>
            <p:cNvSpPr txBox="1"/>
            <p:nvPr/>
          </p:nvSpPr>
          <p:spPr>
            <a:xfrm rot="5400000">
              <a:off x="9256836" y="253538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1930</a:t>
              </a:r>
              <a:endParaRPr lang="ko-KR" altLang="en-US" sz="1200" dirty="0"/>
            </a:p>
          </p:txBody>
        </p:sp>
        <p:sp>
          <p:nvSpPr>
            <p:cNvPr id="187" name="TextBox 186"/>
            <p:cNvSpPr txBox="1"/>
            <p:nvPr/>
          </p:nvSpPr>
          <p:spPr>
            <a:xfrm rot="5400000">
              <a:off x="9088598" y="253340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1931</a:t>
              </a:r>
              <a:endParaRPr lang="ko-KR" altLang="en-US" sz="1200" dirty="0"/>
            </a:p>
          </p:txBody>
        </p:sp>
        <p:sp>
          <p:nvSpPr>
            <p:cNvPr id="188" name="TextBox 187"/>
            <p:cNvSpPr txBox="1"/>
            <p:nvPr/>
          </p:nvSpPr>
          <p:spPr>
            <a:xfrm rot="5400000">
              <a:off x="8896615" y="2543302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1932</a:t>
              </a:r>
              <a:endParaRPr lang="ko-KR" altLang="en-US" sz="1200" dirty="0"/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5608184" y="2500698"/>
            <a:ext cx="637220" cy="534399"/>
            <a:chOff x="9020367" y="2409654"/>
            <a:chExt cx="637220" cy="534399"/>
          </a:xfrm>
        </p:grpSpPr>
        <p:sp>
          <p:nvSpPr>
            <p:cNvPr id="190" name="TextBox 189"/>
            <p:cNvSpPr txBox="1"/>
            <p:nvPr/>
          </p:nvSpPr>
          <p:spPr>
            <a:xfrm rot="5400000">
              <a:off x="9256836" y="253538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1935</a:t>
              </a:r>
              <a:endParaRPr lang="ko-KR" altLang="en-US" sz="1200" dirty="0"/>
            </a:p>
          </p:txBody>
        </p:sp>
        <p:sp>
          <p:nvSpPr>
            <p:cNvPr id="191" name="TextBox 190"/>
            <p:cNvSpPr txBox="1"/>
            <p:nvPr/>
          </p:nvSpPr>
          <p:spPr>
            <a:xfrm rot="5400000">
              <a:off x="9088598" y="253340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1936</a:t>
              </a:r>
              <a:endParaRPr lang="ko-KR" altLang="en-US" sz="1200" dirty="0"/>
            </a:p>
          </p:txBody>
        </p:sp>
        <p:sp>
          <p:nvSpPr>
            <p:cNvPr id="192" name="TextBox 191"/>
            <p:cNvSpPr txBox="1"/>
            <p:nvPr/>
          </p:nvSpPr>
          <p:spPr>
            <a:xfrm rot="5400000">
              <a:off x="8896615" y="2543302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1937</a:t>
              </a:r>
              <a:endParaRPr lang="ko-KR" altLang="en-US" sz="1200" dirty="0"/>
            </a:p>
          </p:txBody>
        </p:sp>
      </p:grpSp>
      <p:sp>
        <p:nvSpPr>
          <p:cNvPr id="193" name="TextBox 192"/>
          <p:cNvSpPr txBox="1"/>
          <p:nvPr/>
        </p:nvSpPr>
        <p:spPr>
          <a:xfrm rot="5400000">
            <a:off x="6622499" y="263237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1933</a:t>
            </a:r>
            <a:endParaRPr lang="ko-KR" altLang="en-US" sz="1200" dirty="0"/>
          </a:p>
        </p:txBody>
      </p:sp>
      <p:sp>
        <p:nvSpPr>
          <p:cNvPr id="194" name="TextBox 193"/>
          <p:cNvSpPr txBox="1"/>
          <p:nvPr/>
        </p:nvSpPr>
        <p:spPr>
          <a:xfrm rot="5400000">
            <a:off x="6181130" y="263039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1934</a:t>
            </a:r>
            <a:endParaRPr lang="ko-KR" altLang="en-US" sz="1200" dirty="0"/>
          </a:p>
        </p:txBody>
      </p:sp>
      <p:sp>
        <p:nvSpPr>
          <p:cNvPr id="195" name="TextBox 194"/>
          <p:cNvSpPr txBox="1"/>
          <p:nvPr/>
        </p:nvSpPr>
        <p:spPr>
          <a:xfrm rot="20563273">
            <a:off x="4162261" y="304899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1941</a:t>
            </a:r>
            <a:endParaRPr lang="ko-KR" altLang="en-US" sz="1200" dirty="0"/>
          </a:p>
        </p:txBody>
      </p:sp>
      <p:sp>
        <p:nvSpPr>
          <p:cNvPr id="197" name="TextBox 196"/>
          <p:cNvSpPr txBox="1"/>
          <p:nvPr/>
        </p:nvSpPr>
        <p:spPr>
          <a:xfrm rot="20563273">
            <a:off x="4255286" y="332014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1940</a:t>
            </a:r>
            <a:endParaRPr lang="ko-KR" altLang="en-US" sz="1200" dirty="0"/>
          </a:p>
        </p:txBody>
      </p:sp>
      <p:sp>
        <p:nvSpPr>
          <p:cNvPr id="198" name="TextBox 197"/>
          <p:cNvSpPr txBox="1"/>
          <p:nvPr/>
        </p:nvSpPr>
        <p:spPr>
          <a:xfrm rot="20563273">
            <a:off x="3885173" y="405443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1950</a:t>
            </a:r>
            <a:endParaRPr lang="ko-KR" altLang="en-US" sz="1200" dirty="0"/>
          </a:p>
        </p:txBody>
      </p:sp>
      <p:sp>
        <p:nvSpPr>
          <p:cNvPr id="199" name="TextBox 198"/>
          <p:cNvSpPr txBox="1"/>
          <p:nvPr/>
        </p:nvSpPr>
        <p:spPr>
          <a:xfrm rot="20563273">
            <a:off x="3966323" y="428996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1951</a:t>
            </a:r>
            <a:endParaRPr lang="ko-KR" altLang="en-US" sz="1200" dirty="0"/>
          </a:p>
        </p:txBody>
      </p:sp>
      <p:sp>
        <p:nvSpPr>
          <p:cNvPr id="200" name="TextBox 199"/>
          <p:cNvSpPr txBox="1"/>
          <p:nvPr/>
        </p:nvSpPr>
        <p:spPr>
          <a:xfrm rot="20065013">
            <a:off x="2907441" y="450173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1949</a:t>
            </a:r>
            <a:endParaRPr lang="ko-KR" altLang="en-US" sz="1200" dirty="0"/>
          </a:p>
        </p:txBody>
      </p:sp>
      <p:sp>
        <p:nvSpPr>
          <p:cNvPr id="201" name="TextBox 200"/>
          <p:cNvSpPr txBox="1"/>
          <p:nvPr/>
        </p:nvSpPr>
        <p:spPr>
          <a:xfrm rot="20065013">
            <a:off x="2822336" y="420287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1948</a:t>
            </a:r>
            <a:endParaRPr lang="ko-KR" altLang="en-US" sz="1200" dirty="0"/>
          </a:p>
        </p:txBody>
      </p:sp>
      <p:sp>
        <p:nvSpPr>
          <p:cNvPr id="202" name="TextBox 201"/>
          <p:cNvSpPr txBox="1"/>
          <p:nvPr/>
        </p:nvSpPr>
        <p:spPr>
          <a:xfrm rot="20065013">
            <a:off x="2749105" y="396339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1947</a:t>
            </a:r>
            <a:endParaRPr lang="ko-KR" altLang="en-US" sz="1200" dirty="0"/>
          </a:p>
        </p:txBody>
      </p:sp>
      <p:sp>
        <p:nvSpPr>
          <p:cNvPr id="203" name="TextBox 202"/>
          <p:cNvSpPr txBox="1"/>
          <p:nvPr/>
        </p:nvSpPr>
        <p:spPr>
          <a:xfrm rot="4409176">
            <a:off x="2870731" y="320567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1946</a:t>
            </a:r>
            <a:endParaRPr lang="ko-KR" altLang="en-US" sz="1200" dirty="0"/>
          </a:p>
        </p:txBody>
      </p:sp>
      <p:sp>
        <p:nvSpPr>
          <p:cNvPr id="204" name="TextBox 203"/>
          <p:cNvSpPr txBox="1"/>
          <p:nvPr/>
        </p:nvSpPr>
        <p:spPr>
          <a:xfrm rot="4409176">
            <a:off x="3082507" y="310869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1945</a:t>
            </a:r>
            <a:endParaRPr lang="ko-KR" altLang="en-US" sz="1200" dirty="0"/>
          </a:p>
        </p:txBody>
      </p:sp>
      <p:sp>
        <p:nvSpPr>
          <p:cNvPr id="205" name="TextBox 204"/>
          <p:cNvSpPr txBox="1"/>
          <p:nvPr/>
        </p:nvSpPr>
        <p:spPr>
          <a:xfrm rot="4409176">
            <a:off x="3282407" y="298796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1944</a:t>
            </a:r>
            <a:endParaRPr lang="ko-KR" altLang="en-US" sz="1200" dirty="0"/>
          </a:p>
        </p:txBody>
      </p:sp>
      <p:sp>
        <p:nvSpPr>
          <p:cNvPr id="206" name="TextBox 205"/>
          <p:cNvSpPr txBox="1"/>
          <p:nvPr/>
        </p:nvSpPr>
        <p:spPr>
          <a:xfrm rot="4409176">
            <a:off x="3529810" y="289098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1943</a:t>
            </a:r>
            <a:endParaRPr lang="ko-KR" altLang="en-US" sz="1200" dirty="0"/>
          </a:p>
        </p:txBody>
      </p:sp>
      <p:sp>
        <p:nvSpPr>
          <p:cNvPr id="207" name="TextBox 206"/>
          <p:cNvSpPr txBox="1"/>
          <p:nvPr/>
        </p:nvSpPr>
        <p:spPr>
          <a:xfrm rot="4409176">
            <a:off x="3789088" y="277024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1942</a:t>
            </a:r>
            <a:endParaRPr lang="ko-KR" altLang="en-US" sz="1200" dirty="0"/>
          </a:p>
        </p:txBody>
      </p:sp>
      <p:sp>
        <p:nvSpPr>
          <p:cNvPr id="208" name="TextBox 207"/>
          <p:cNvSpPr txBox="1"/>
          <p:nvPr/>
        </p:nvSpPr>
        <p:spPr>
          <a:xfrm rot="4409176">
            <a:off x="3122092" y="497708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1952</a:t>
            </a:r>
            <a:endParaRPr lang="ko-KR" altLang="en-US" sz="1200" dirty="0"/>
          </a:p>
        </p:txBody>
      </p:sp>
      <p:sp>
        <p:nvSpPr>
          <p:cNvPr id="209" name="TextBox 208"/>
          <p:cNvSpPr txBox="1"/>
          <p:nvPr/>
        </p:nvSpPr>
        <p:spPr>
          <a:xfrm rot="4409176">
            <a:off x="2953860" y="507010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1953</a:t>
            </a:r>
            <a:endParaRPr lang="ko-KR" altLang="en-US" sz="1200" dirty="0"/>
          </a:p>
        </p:txBody>
      </p:sp>
      <p:sp>
        <p:nvSpPr>
          <p:cNvPr id="210" name="TextBox 209"/>
          <p:cNvSpPr txBox="1"/>
          <p:nvPr/>
        </p:nvSpPr>
        <p:spPr>
          <a:xfrm rot="4409176">
            <a:off x="2773752" y="515125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1954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 rot="4409176">
            <a:off x="1667368" y="568366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1955</a:t>
            </a:r>
            <a:endParaRPr lang="ko-KR" altLang="en-US" sz="1200" dirty="0"/>
          </a:p>
        </p:txBody>
      </p:sp>
      <p:sp>
        <p:nvSpPr>
          <p:cNvPr id="212" name="TextBox 211"/>
          <p:cNvSpPr txBox="1"/>
          <p:nvPr/>
        </p:nvSpPr>
        <p:spPr>
          <a:xfrm rot="4409176">
            <a:off x="1463511" y="575293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1956</a:t>
            </a:r>
            <a:endParaRPr lang="ko-KR" altLang="en-US" sz="1200" dirty="0"/>
          </a:p>
        </p:txBody>
      </p:sp>
      <p:sp>
        <p:nvSpPr>
          <p:cNvPr id="213" name="TextBox 212"/>
          <p:cNvSpPr txBox="1"/>
          <p:nvPr/>
        </p:nvSpPr>
        <p:spPr>
          <a:xfrm rot="4409176">
            <a:off x="1224027" y="586970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1957</a:t>
            </a:r>
            <a:endParaRPr lang="ko-KR" altLang="en-US" sz="1200" dirty="0"/>
          </a:p>
        </p:txBody>
      </p:sp>
      <p:sp>
        <p:nvSpPr>
          <p:cNvPr id="214" name="TextBox 213"/>
          <p:cNvSpPr txBox="1"/>
          <p:nvPr/>
        </p:nvSpPr>
        <p:spPr>
          <a:xfrm rot="4409176">
            <a:off x="1032044" y="598648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1958</a:t>
            </a:r>
            <a:endParaRPr lang="ko-KR" altLang="en-US" sz="1200" dirty="0"/>
          </a:p>
        </p:txBody>
      </p:sp>
      <p:sp>
        <p:nvSpPr>
          <p:cNvPr id="215" name="TextBox 214"/>
          <p:cNvSpPr txBox="1"/>
          <p:nvPr/>
        </p:nvSpPr>
        <p:spPr>
          <a:xfrm rot="4409176">
            <a:off x="840060" y="606763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1959</a:t>
            </a:r>
            <a:endParaRPr lang="ko-KR" altLang="en-US" sz="1200" dirty="0"/>
          </a:p>
        </p:txBody>
      </p:sp>
      <p:sp>
        <p:nvSpPr>
          <p:cNvPr id="216" name="TextBox 215"/>
          <p:cNvSpPr txBox="1"/>
          <p:nvPr/>
        </p:nvSpPr>
        <p:spPr>
          <a:xfrm rot="4409176">
            <a:off x="422445" y="630316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1960</a:t>
            </a:r>
            <a:endParaRPr lang="ko-KR" altLang="en-US" sz="1200" dirty="0"/>
          </a:p>
        </p:txBody>
      </p:sp>
      <p:sp>
        <p:nvSpPr>
          <p:cNvPr id="217" name="TextBox 216"/>
          <p:cNvSpPr txBox="1"/>
          <p:nvPr/>
        </p:nvSpPr>
        <p:spPr>
          <a:xfrm rot="4409176">
            <a:off x="218587" y="640806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1961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1679466" y="295208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1049</a:t>
            </a:r>
            <a:endParaRPr lang="ko-KR" alt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11095597" y="295010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1050</a:t>
            </a:r>
            <a:endParaRPr lang="ko-KR" alt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10594856" y="294812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1051</a:t>
            </a:r>
            <a:endParaRPr lang="ko-KR" alt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10105987" y="295802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1052</a:t>
            </a:r>
            <a:endParaRPr lang="ko-KR" alt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10614645" y="188726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1053</a:t>
            </a:r>
            <a:endParaRPr lang="ko-KR" alt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8819490" y="217029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1054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8354374" y="295208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1055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7604248" y="296198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1056</a:t>
            </a:r>
            <a:endParaRPr lang="ko-KR" alt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6877873" y="296000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1057</a:t>
            </a:r>
            <a:endParaRPr lang="ko-KR" alt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5890243" y="295802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1058</a:t>
            </a:r>
            <a:endParaRPr lang="ko-KR" alt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187621" y="295605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1059</a:t>
            </a:r>
            <a:endParaRPr lang="ko-KR" alt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3819978" y="331033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1060</a:t>
            </a:r>
            <a:endParaRPr lang="ko-KR" alt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3604244" y="244145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1061</a:t>
            </a:r>
            <a:endParaRPr lang="ko-KR" alt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3020373" y="271260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1062</a:t>
            </a:r>
            <a:endParaRPr lang="ko-KR" alt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3291526" y="411191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1063</a:t>
            </a:r>
            <a:endParaRPr lang="ko-KR" alt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4405827" y="402681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1064</a:t>
            </a:r>
            <a:endParaRPr lang="ko-KR" alt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3085683" y="546174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1065</a:t>
            </a:r>
            <a:endParaRPr lang="ko-KR" alt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1504285" y="535288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1066</a:t>
            </a:r>
            <a:endParaRPr lang="ko-KR" alt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956043" y="554091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1067</a:t>
            </a:r>
            <a:endParaRPr lang="ko-KR" alt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229667" y="596644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1068</a:t>
            </a:r>
            <a:endParaRPr lang="ko-KR" alt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6809358" y="4537205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USM: 1 / LGM :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47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81163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3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SCM29~30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(</a:t>
            </a:r>
            <a:r>
              <a:rPr lang="en-US" altLang="ko-KR" sz="2800" b="1" dirty="0" smtClean="0"/>
              <a:t>SCM10)]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87528"/>
            <a:ext cx="12223473" cy="5670472"/>
          </a:xfrm>
          <a:prstGeom prst="rect">
            <a:avLst/>
          </a:prstGeom>
        </p:spPr>
      </p:pic>
      <p:grpSp>
        <p:nvGrpSpPr>
          <p:cNvPr id="69" name="그룹 68"/>
          <p:cNvGrpSpPr/>
          <p:nvPr/>
        </p:nvGrpSpPr>
        <p:grpSpPr>
          <a:xfrm>
            <a:off x="11242468" y="2291444"/>
            <a:ext cx="810493" cy="674914"/>
            <a:chOff x="11242468" y="2291444"/>
            <a:chExt cx="810493" cy="674914"/>
          </a:xfrm>
        </p:grpSpPr>
        <p:sp>
          <p:nvSpPr>
            <p:cNvPr id="66" name="TextBox 65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1962</a:t>
              </a:r>
              <a:endParaRPr lang="ko-KR" alt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1963</a:t>
              </a:r>
              <a:endParaRPr lang="ko-KR" altLang="en-US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1964</a:t>
              </a:r>
              <a:endParaRPr lang="ko-KR" altLang="en-US" sz="14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0302340" y="2289466"/>
            <a:ext cx="810493" cy="674914"/>
            <a:chOff x="11242468" y="2291444"/>
            <a:chExt cx="810493" cy="674914"/>
          </a:xfrm>
        </p:grpSpPr>
        <p:sp>
          <p:nvSpPr>
            <p:cNvPr id="71" name="TextBox 70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1965</a:t>
              </a:r>
              <a:endParaRPr lang="ko-KR" alt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1966</a:t>
              </a:r>
              <a:endParaRPr lang="ko-KR" alt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1967</a:t>
              </a:r>
              <a:endParaRPr lang="ko-KR" altLang="en-US" sz="1400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9397837" y="2287487"/>
            <a:ext cx="810493" cy="674914"/>
            <a:chOff x="11242468" y="2291444"/>
            <a:chExt cx="810493" cy="674914"/>
          </a:xfrm>
        </p:grpSpPr>
        <p:sp>
          <p:nvSpPr>
            <p:cNvPr id="75" name="TextBox 74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1968</a:t>
              </a:r>
              <a:endParaRPr lang="ko-KR" alt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1969</a:t>
              </a:r>
              <a:endParaRPr lang="ko-KR" alt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1970</a:t>
              </a:r>
              <a:endParaRPr lang="ko-KR" altLang="en-US" sz="14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7602682" y="2095506"/>
            <a:ext cx="810493" cy="674914"/>
            <a:chOff x="11242468" y="2291444"/>
            <a:chExt cx="810493" cy="674914"/>
          </a:xfrm>
        </p:grpSpPr>
        <p:sp>
          <p:nvSpPr>
            <p:cNvPr id="79" name="TextBox 78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1971</a:t>
              </a:r>
              <a:endParaRPr lang="ko-KR" alt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1972</a:t>
              </a:r>
              <a:endParaRPr lang="ko-KR" alt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1973</a:t>
              </a:r>
              <a:endParaRPr lang="ko-KR" altLang="en-US" sz="1400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6638804" y="2093528"/>
            <a:ext cx="810493" cy="674914"/>
            <a:chOff x="11242468" y="2291444"/>
            <a:chExt cx="810493" cy="674914"/>
          </a:xfrm>
        </p:grpSpPr>
        <p:sp>
          <p:nvSpPr>
            <p:cNvPr id="83" name="TextBox 82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1974</a:t>
              </a:r>
              <a:endParaRPr lang="ko-KR" altLang="en-US" sz="1400" dirty="0"/>
            </a:p>
          </p:txBody>
        </p:sp>
        <p:sp>
          <p:nvSpPr>
            <p:cNvPr id="84" name="TextBox 83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1975</a:t>
              </a:r>
              <a:endParaRPr lang="ko-KR" alt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1976</a:t>
              </a:r>
              <a:endParaRPr lang="ko-KR" altLang="en-US" sz="1400" dirty="0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769926" y="2115300"/>
            <a:ext cx="810493" cy="674914"/>
            <a:chOff x="11242468" y="2291444"/>
            <a:chExt cx="810493" cy="674914"/>
          </a:xfrm>
        </p:grpSpPr>
        <p:sp>
          <p:nvSpPr>
            <p:cNvPr id="87" name="TextBox 86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1977</a:t>
              </a:r>
              <a:endParaRPr lang="ko-KR" altLang="en-US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1978</a:t>
              </a:r>
              <a:endParaRPr lang="ko-KR" altLang="en-US" sz="1400" dirty="0"/>
            </a:p>
          </p:txBody>
        </p:sp>
        <p:sp>
          <p:nvSpPr>
            <p:cNvPr id="89" name="TextBox 88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1979</a:t>
              </a:r>
              <a:endParaRPr lang="ko-KR" altLang="en-US" sz="1400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4841671" y="2113321"/>
            <a:ext cx="810493" cy="674914"/>
            <a:chOff x="11242468" y="2291444"/>
            <a:chExt cx="810493" cy="674914"/>
          </a:xfrm>
        </p:grpSpPr>
        <p:sp>
          <p:nvSpPr>
            <p:cNvPr id="91" name="TextBox 90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1980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1981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1982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3925294" y="2111341"/>
            <a:ext cx="810493" cy="674914"/>
            <a:chOff x="11242468" y="2291444"/>
            <a:chExt cx="810493" cy="674914"/>
          </a:xfrm>
        </p:grpSpPr>
        <p:sp>
          <p:nvSpPr>
            <p:cNvPr id="95" name="TextBox 94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1983</a:t>
              </a:r>
              <a:endParaRPr lang="ko-KR" altLang="en-US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1984</a:t>
              </a:r>
              <a:endParaRPr lang="ko-KR" altLang="en-US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1985</a:t>
              </a:r>
              <a:endParaRPr lang="ko-KR" altLang="en-US" sz="1400" dirty="0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2997041" y="2121239"/>
            <a:ext cx="810493" cy="674914"/>
            <a:chOff x="11242468" y="2291444"/>
            <a:chExt cx="810493" cy="674914"/>
          </a:xfrm>
        </p:grpSpPr>
        <p:sp>
          <p:nvSpPr>
            <p:cNvPr id="99" name="TextBox 98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1986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1987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1988</a:t>
              </a:r>
              <a:endParaRPr lang="ko-KR" altLang="en-US" sz="14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2056912" y="2119260"/>
            <a:ext cx="810493" cy="674914"/>
            <a:chOff x="11242468" y="2291444"/>
            <a:chExt cx="810493" cy="674914"/>
          </a:xfrm>
        </p:grpSpPr>
        <p:sp>
          <p:nvSpPr>
            <p:cNvPr id="103" name="TextBox 102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1989</a:t>
              </a:r>
              <a:endParaRPr lang="ko-KR" altLang="en-US" sz="1400" dirty="0"/>
            </a:p>
          </p:txBody>
        </p:sp>
        <p:sp>
          <p:nvSpPr>
            <p:cNvPr id="104" name="TextBox 103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1990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1991</a:t>
              </a:r>
              <a:endParaRPr lang="ko-KR" altLang="en-US" sz="1400" dirty="0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1164286" y="2117281"/>
            <a:ext cx="810493" cy="674914"/>
            <a:chOff x="11242468" y="2291444"/>
            <a:chExt cx="810493" cy="674914"/>
          </a:xfrm>
        </p:grpSpPr>
        <p:sp>
          <p:nvSpPr>
            <p:cNvPr id="107" name="TextBox 106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1992</a:t>
              </a:r>
              <a:endParaRPr lang="ko-KR" altLang="en-US" sz="1400" dirty="0"/>
            </a:p>
          </p:txBody>
        </p:sp>
        <p:sp>
          <p:nvSpPr>
            <p:cNvPr id="108" name="TextBox 107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1993</a:t>
              </a:r>
              <a:endParaRPr lang="ko-KR" altLang="en-US" sz="1400" dirty="0"/>
            </a:p>
          </p:txBody>
        </p:sp>
        <p:sp>
          <p:nvSpPr>
            <p:cNvPr id="109" name="TextBox 108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1994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236033" y="2115304"/>
            <a:ext cx="810493" cy="674914"/>
            <a:chOff x="11242468" y="2291444"/>
            <a:chExt cx="810493" cy="674914"/>
          </a:xfrm>
        </p:grpSpPr>
        <p:sp>
          <p:nvSpPr>
            <p:cNvPr id="111" name="TextBox 110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1995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1996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1997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9420597" y="4002498"/>
            <a:ext cx="810493" cy="674914"/>
            <a:chOff x="11242468" y="2291444"/>
            <a:chExt cx="810493" cy="674914"/>
          </a:xfrm>
        </p:grpSpPr>
        <p:sp>
          <p:nvSpPr>
            <p:cNvPr id="115" name="TextBox 114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2000</a:t>
              </a:r>
              <a:endParaRPr lang="ko-KR" altLang="en-US" sz="1400" dirty="0"/>
            </a:p>
          </p:txBody>
        </p:sp>
        <p:sp>
          <p:nvSpPr>
            <p:cNvPr id="116" name="TextBox 115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1999</a:t>
              </a:r>
              <a:endParaRPr lang="ko-KR" altLang="en-US" sz="1400" dirty="0"/>
            </a:p>
          </p:txBody>
        </p:sp>
        <p:sp>
          <p:nvSpPr>
            <p:cNvPr id="117" name="TextBox 116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1998</a:t>
              </a:r>
              <a:endParaRPr lang="ko-KR" altLang="en-US" sz="1400" dirty="0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368643" y="4012396"/>
            <a:ext cx="810493" cy="674914"/>
            <a:chOff x="11242468" y="2291444"/>
            <a:chExt cx="810493" cy="674914"/>
          </a:xfrm>
        </p:grpSpPr>
        <p:sp>
          <p:nvSpPr>
            <p:cNvPr id="119" name="TextBox 118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2003</a:t>
              </a:r>
              <a:endParaRPr lang="ko-KR" altLang="en-US" sz="1400" dirty="0"/>
            </a:p>
          </p:txBody>
        </p:sp>
        <p:sp>
          <p:nvSpPr>
            <p:cNvPr id="120" name="TextBox 119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2002</a:t>
              </a:r>
              <a:endParaRPr lang="ko-KR" altLang="en-US" sz="1400" dirty="0"/>
            </a:p>
          </p:txBody>
        </p:sp>
        <p:sp>
          <p:nvSpPr>
            <p:cNvPr id="121" name="TextBox 120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2001</a:t>
              </a:r>
              <a:endParaRPr lang="ko-KR" altLang="en-US" sz="14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11235540" y="4010418"/>
            <a:ext cx="559134" cy="674914"/>
            <a:chOff x="11493827" y="2291444"/>
            <a:chExt cx="559134" cy="674914"/>
          </a:xfrm>
        </p:grpSpPr>
        <p:sp>
          <p:nvSpPr>
            <p:cNvPr id="123" name="TextBox 122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2005</a:t>
              </a:r>
              <a:endParaRPr lang="ko-KR" altLang="en-US" sz="1400" dirty="0"/>
            </a:p>
          </p:txBody>
        </p:sp>
        <p:sp>
          <p:nvSpPr>
            <p:cNvPr id="124" name="TextBox 123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2004</a:t>
              </a:r>
              <a:endParaRPr lang="ko-KR" altLang="en-US" sz="1400" dirty="0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9430493" y="4998046"/>
            <a:ext cx="810493" cy="674914"/>
            <a:chOff x="11242468" y="2291444"/>
            <a:chExt cx="810493" cy="674914"/>
          </a:xfrm>
        </p:grpSpPr>
        <p:sp>
          <p:nvSpPr>
            <p:cNvPr id="127" name="TextBox 126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2008</a:t>
              </a:r>
              <a:endParaRPr lang="ko-KR" altLang="en-US" sz="1400" dirty="0"/>
            </a:p>
          </p:txBody>
        </p:sp>
        <p:sp>
          <p:nvSpPr>
            <p:cNvPr id="128" name="TextBox 127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2007</a:t>
              </a:r>
              <a:endParaRPr lang="ko-KR" altLang="en-US" sz="1400" dirty="0"/>
            </a:p>
          </p:txBody>
        </p:sp>
        <p:sp>
          <p:nvSpPr>
            <p:cNvPr id="129" name="TextBox 128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2006</a:t>
              </a:r>
              <a:endParaRPr lang="ko-KR" altLang="en-US" sz="1400" dirty="0"/>
            </a:p>
          </p:txBody>
        </p:sp>
      </p:grpSp>
      <p:sp>
        <p:nvSpPr>
          <p:cNvPr id="130" name="TextBox 129"/>
          <p:cNvSpPr txBox="1"/>
          <p:nvPr/>
        </p:nvSpPr>
        <p:spPr>
          <a:xfrm rot="5400000">
            <a:off x="10168243" y="5198441"/>
            <a:ext cx="66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2009</a:t>
            </a:r>
            <a:endParaRPr lang="ko-KR" alt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0760029" y="5849603"/>
            <a:ext cx="66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2010</a:t>
            </a:r>
            <a:endParaRPr lang="ko-KR" alt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0769925" y="6251383"/>
            <a:ext cx="66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2011</a:t>
            </a:r>
            <a:endParaRPr lang="ko-KR" altLang="en-US" sz="1400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7587839" y="4141044"/>
            <a:ext cx="810493" cy="674914"/>
            <a:chOff x="11242468" y="2291444"/>
            <a:chExt cx="810493" cy="674914"/>
          </a:xfrm>
        </p:grpSpPr>
        <p:sp>
          <p:nvSpPr>
            <p:cNvPr id="134" name="TextBox 133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2012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2013</a:t>
              </a:r>
              <a:endParaRPr lang="ko-KR" altLang="en-US" sz="1400" dirty="0"/>
            </a:p>
          </p:txBody>
        </p:sp>
        <p:sp>
          <p:nvSpPr>
            <p:cNvPr id="136" name="TextBox 135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2014</a:t>
              </a:r>
              <a:endParaRPr lang="ko-KR" altLang="en-US" sz="14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6683336" y="4139065"/>
            <a:ext cx="810493" cy="674914"/>
            <a:chOff x="11242468" y="2291444"/>
            <a:chExt cx="810493" cy="674914"/>
          </a:xfrm>
        </p:grpSpPr>
        <p:sp>
          <p:nvSpPr>
            <p:cNvPr id="138" name="TextBox 137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2015</a:t>
              </a:r>
              <a:endParaRPr lang="ko-KR" altLang="en-US" sz="1400" dirty="0"/>
            </a:p>
          </p:txBody>
        </p:sp>
        <p:sp>
          <p:nvSpPr>
            <p:cNvPr id="139" name="TextBox 138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2016</a:t>
              </a:r>
              <a:endParaRPr lang="ko-KR" altLang="en-US" sz="1400" dirty="0"/>
            </a:p>
          </p:txBody>
        </p:sp>
        <p:sp>
          <p:nvSpPr>
            <p:cNvPr id="140" name="TextBox 139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2017</a:t>
              </a:r>
              <a:endParaRPr lang="ko-KR" altLang="en-US" sz="1400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5766956" y="4137085"/>
            <a:ext cx="810493" cy="674914"/>
            <a:chOff x="11242468" y="2291444"/>
            <a:chExt cx="810493" cy="674914"/>
          </a:xfrm>
        </p:grpSpPr>
        <p:sp>
          <p:nvSpPr>
            <p:cNvPr id="142" name="TextBox 141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2018</a:t>
              </a:r>
              <a:endParaRPr lang="ko-KR" altLang="en-US" sz="1400" dirty="0"/>
            </a:p>
          </p:txBody>
        </p:sp>
        <p:sp>
          <p:nvSpPr>
            <p:cNvPr id="143" name="TextBox 142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2019</a:t>
              </a:r>
              <a:endParaRPr lang="ko-KR" altLang="en-US" sz="1400" dirty="0"/>
            </a:p>
          </p:txBody>
        </p:sp>
        <p:sp>
          <p:nvSpPr>
            <p:cNvPr id="144" name="TextBox 143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2020</a:t>
              </a:r>
              <a:endParaRPr lang="ko-KR" altLang="en-US" sz="1400" dirty="0"/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4850581" y="4146981"/>
            <a:ext cx="810493" cy="674914"/>
            <a:chOff x="11242468" y="2291444"/>
            <a:chExt cx="810493" cy="674914"/>
          </a:xfrm>
        </p:grpSpPr>
        <p:sp>
          <p:nvSpPr>
            <p:cNvPr id="146" name="TextBox 145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2021</a:t>
              </a:r>
              <a:endParaRPr lang="ko-KR" altLang="en-US" sz="1400" dirty="0"/>
            </a:p>
          </p:txBody>
        </p:sp>
        <p:sp>
          <p:nvSpPr>
            <p:cNvPr id="147" name="TextBox 146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2022</a:t>
              </a:r>
              <a:endParaRPr lang="ko-KR" altLang="en-US" sz="1400" dirty="0"/>
            </a:p>
          </p:txBody>
        </p:sp>
        <p:sp>
          <p:nvSpPr>
            <p:cNvPr id="148" name="TextBox 147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2023</a:t>
              </a:r>
              <a:endParaRPr lang="ko-KR" altLang="en-US" sz="1400" dirty="0"/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3934204" y="4145003"/>
            <a:ext cx="810493" cy="674914"/>
            <a:chOff x="11242468" y="2291444"/>
            <a:chExt cx="810493" cy="674914"/>
          </a:xfrm>
        </p:grpSpPr>
        <p:sp>
          <p:nvSpPr>
            <p:cNvPr id="150" name="TextBox 149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2024</a:t>
              </a:r>
              <a:endParaRPr lang="ko-KR" altLang="en-US" sz="1400" dirty="0"/>
            </a:p>
          </p:txBody>
        </p:sp>
        <p:sp>
          <p:nvSpPr>
            <p:cNvPr id="151" name="TextBox 150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2025</a:t>
              </a:r>
              <a:endParaRPr lang="ko-KR" altLang="en-US" sz="1400" dirty="0"/>
            </a:p>
          </p:txBody>
        </p:sp>
        <p:sp>
          <p:nvSpPr>
            <p:cNvPr id="152" name="TextBox 151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2026</a:t>
              </a:r>
              <a:endParaRPr lang="ko-KR" altLang="en-US" sz="1400" dirty="0"/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3005951" y="4143024"/>
            <a:ext cx="810493" cy="674914"/>
            <a:chOff x="11242468" y="2291444"/>
            <a:chExt cx="810493" cy="674914"/>
          </a:xfrm>
        </p:grpSpPr>
        <p:sp>
          <p:nvSpPr>
            <p:cNvPr id="154" name="TextBox 153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2027</a:t>
              </a:r>
              <a:endParaRPr lang="ko-KR" altLang="en-US" sz="1400" dirty="0"/>
            </a:p>
          </p:txBody>
        </p:sp>
        <p:sp>
          <p:nvSpPr>
            <p:cNvPr id="155" name="TextBox 154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2028</a:t>
              </a:r>
              <a:endParaRPr lang="ko-KR" altLang="en-US" sz="1400" dirty="0"/>
            </a:p>
          </p:txBody>
        </p:sp>
        <p:sp>
          <p:nvSpPr>
            <p:cNvPr id="156" name="TextBox 155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2029</a:t>
              </a:r>
              <a:endParaRPr lang="ko-KR" altLang="en-US" sz="1400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2101450" y="4152922"/>
            <a:ext cx="810493" cy="674914"/>
            <a:chOff x="11242468" y="2291444"/>
            <a:chExt cx="810493" cy="674914"/>
          </a:xfrm>
        </p:grpSpPr>
        <p:sp>
          <p:nvSpPr>
            <p:cNvPr id="158" name="TextBox 157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2030</a:t>
              </a:r>
              <a:endParaRPr lang="ko-KR" altLang="en-US" sz="1400" dirty="0"/>
            </a:p>
          </p:txBody>
        </p:sp>
        <p:sp>
          <p:nvSpPr>
            <p:cNvPr id="159" name="TextBox 158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2031</a:t>
              </a:r>
              <a:endParaRPr lang="ko-KR" altLang="en-US" sz="1400" dirty="0"/>
            </a:p>
          </p:txBody>
        </p:sp>
        <p:sp>
          <p:nvSpPr>
            <p:cNvPr id="160" name="TextBox 159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2032</a:t>
              </a:r>
              <a:endParaRPr lang="ko-KR" altLang="en-US" sz="1400" dirty="0"/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1173197" y="4150943"/>
            <a:ext cx="810493" cy="674914"/>
            <a:chOff x="11242468" y="2291444"/>
            <a:chExt cx="810493" cy="674914"/>
          </a:xfrm>
        </p:grpSpPr>
        <p:sp>
          <p:nvSpPr>
            <p:cNvPr id="162" name="TextBox 161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2033</a:t>
              </a:r>
              <a:endParaRPr lang="ko-KR" altLang="en-US" sz="1400" dirty="0"/>
            </a:p>
          </p:txBody>
        </p:sp>
        <p:sp>
          <p:nvSpPr>
            <p:cNvPr id="163" name="TextBox 162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2034</a:t>
              </a:r>
              <a:endParaRPr lang="ko-KR" altLang="en-US" sz="1400" dirty="0"/>
            </a:p>
          </p:txBody>
        </p:sp>
        <p:sp>
          <p:nvSpPr>
            <p:cNvPr id="164" name="TextBox 163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2035</a:t>
              </a:r>
              <a:endParaRPr lang="ko-KR" altLang="en-US" sz="1400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543806" y="4148966"/>
            <a:ext cx="559134" cy="674914"/>
            <a:chOff x="11493827" y="2291444"/>
            <a:chExt cx="559134" cy="674914"/>
          </a:xfrm>
        </p:grpSpPr>
        <p:sp>
          <p:nvSpPr>
            <p:cNvPr id="166" name="TextBox 165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2036</a:t>
              </a:r>
              <a:endParaRPr lang="ko-KR" altLang="en-US" sz="1400" dirty="0"/>
            </a:p>
          </p:txBody>
        </p:sp>
        <p:sp>
          <p:nvSpPr>
            <p:cNvPr id="167" name="TextBox 166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2037</a:t>
              </a:r>
              <a:endParaRPr lang="ko-KR" altLang="en-US" sz="1400" dirty="0"/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541827" y="5132639"/>
            <a:ext cx="559134" cy="674914"/>
            <a:chOff x="11493827" y="2291444"/>
            <a:chExt cx="559134" cy="674914"/>
          </a:xfrm>
        </p:grpSpPr>
        <p:sp>
          <p:nvSpPr>
            <p:cNvPr id="170" name="TextBox 169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2039</a:t>
              </a:r>
              <a:endParaRPr lang="ko-KR" altLang="en-US" sz="1400" dirty="0"/>
            </a:p>
          </p:txBody>
        </p:sp>
        <p:sp>
          <p:nvSpPr>
            <p:cNvPr id="171" name="TextBox 170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2038</a:t>
              </a:r>
              <a:endParaRPr lang="ko-KR" altLang="en-US" sz="1400" dirty="0"/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1131637" y="5142537"/>
            <a:ext cx="810493" cy="674914"/>
            <a:chOff x="11242468" y="2291444"/>
            <a:chExt cx="810493" cy="674914"/>
          </a:xfrm>
        </p:grpSpPr>
        <p:sp>
          <p:nvSpPr>
            <p:cNvPr id="174" name="TextBox 173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2042</a:t>
              </a:r>
              <a:endParaRPr lang="ko-KR" altLang="en-US" sz="1400" dirty="0"/>
            </a:p>
          </p:txBody>
        </p:sp>
        <p:sp>
          <p:nvSpPr>
            <p:cNvPr id="175" name="TextBox 174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2041</a:t>
              </a:r>
              <a:endParaRPr lang="ko-KR" altLang="en-US" sz="1400" dirty="0"/>
            </a:p>
          </p:txBody>
        </p:sp>
        <p:sp>
          <p:nvSpPr>
            <p:cNvPr id="176" name="TextBox 175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2040</a:t>
              </a:r>
              <a:endParaRPr lang="ko-KR" altLang="en-US" sz="1400" dirty="0"/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2115309" y="5152434"/>
            <a:ext cx="810493" cy="674914"/>
            <a:chOff x="11242468" y="2291444"/>
            <a:chExt cx="810493" cy="674914"/>
          </a:xfrm>
        </p:grpSpPr>
        <p:sp>
          <p:nvSpPr>
            <p:cNvPr id="178" name="TextBox 177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2045</a:t>
              </a:r>
              <a:endParaRPr lang="ko-KR" altLang="en-US" sz="1400" dirty="0"/>
            </a:p>
          </p:txBody>
        </p:sp>
        <p:sp>
          <p:nvSpPr>
            <p:cNvPr id="179" name="TextBox 178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2044</a:t>
              </a:r>
              <a:endParaRPr lang="ko-KR" altLang="en-US" sz="1400" dirty="0"/>
            </a:p>
          </p:txBody>
        </p:sp>
        <p:sp>
          <p:nvSpPr>
            <p:cNvPr id="180" name="TextBox 179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2043</a:t>
              </a:r>
              <a:endParaRPr lang="ko-KR" altLang="en-US" sz="1400" dirty="0"/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3942132" y="5162332"/>
            <a:ext cx="810493" cy="674914"/>
            <a:chOff x="11242468" y="2291444"/>
            <a:chExt cx="810493" cy="674914"/>
          </a:xfrm>
        </p:grpSpPr>
        <p:sp>
          <p:nvSpPr>
            <p:cNvPr id="182" name="TextBox 181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2048</a:t>
              </a:r>
              <a:endParaRPr lang="ko-KR" altLang="en-US" sz="1400" dirty="0"/>
            </a:p>
          </p:txBody>
        </p:sp>
        <p:sp>
          <p:nvSpPr>
            <p:cNvPr id="183" name="TextBox 182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2047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2046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4854549" y="5172228"/>
            <a:ext cx="810493" cy="674914"/>
            <a:chOff x="11242468" y="2291444"/>
            <a:chExt cx="810493" cy="674914"/>
          </a:xfrm>
        </p:grpSpPr>
        <p:sp>
          <p:nvSpPr>
            <p:cNvPr id="186" name="TextBox 185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2051</a:t>
              </a:r>
              <a:endParaRPr lang="ko-KR" altLang="en-US" sz="1400" dirty="0"/>
            </a:p>
          </p:txBody>
        </p:sp>
        <p:sp>
          <p:nvSpPr>
            <p:cNvPr id="187" name="TextBox 186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2050</a:t>
              </a:r>
              <a:endParaRPr lang="ko-KR" altLang="en-US" sz="1400" dirty="0"/>
            </a:p>
          </p:txBody>
        </p:sp>
        <p:sp>
          <p:nvSpPr>
            <p:cNvPr id="188" name="TextBox 187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2049</a:t>
              </a:r>
              <a:endParaRPr lang="ko-KR" altLang="en-US" sz="1400" dirty="0"/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5743218" y="5182124"/>
            <a:ext cx="810493" cy="674914"/>
            <a:chOff x="11242468" y="2291444"/>
            <a:chExt cx="810493" cy="674914"/>
          </a:xfrm>
        </p:grpSpPr>
        <p:sp>
          <p:nvSpPr>
            <p:cNvPr id="190" name="TextBox 189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2054</a:t>
              </a:r>
              <a:endParaRPr lang="ko-KR" altLang="en-US" sz="1400" dirty="0"/>
            </a:p>
          </p:txBody>
        </p:sp>
        <p:sp>
          <p:nvSpPr>
            <p:cNvPr id="191" name="TextBox 190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2053</a:t>
              </a:r>
              <a:endParaRPr lang="ko-KR" altLang="en-US" sz="1400" dirty="0"/>
            </a:p>
          </p:txBody>
        </p:sp>
        <p:sp>
          <p:nvSpPr>
            <p:cNvPr id="192" name="TextBox 191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2052</a:t>
              </a:r>
              <a:endParaRPr lang="ko-KR" altLang="en-US" sz="1400" dirty="0"/>
            </a:p>
          </p:txBody>
        </p:sp>
      </p:grpSp>
      <p:grpSp>
        <p:nvGrpSpPr>
          <p:cNvPr id="193" name="그룹 192"/>
          <p:cNvGrpSpPr/>
          <p:nvPr/>
        </p:nvGrpSpPr>
        <p:grpSpPr>
          <a:xfrm>
            <a:off x="6703138" y="5180145"/>
            <a:ext cx="810493" cy="674914"/>
            <a:chOff x="11242468" y="2291444"/>
            <a:chExt cx="810493" cy="674914"/>
          </a:xfrm>
        </p:grpSpPr>
        <p:sp>
          <p:nvSpPr>
            <p:cNvPr id="194" name="TextBox 193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2057</a:t>
              </a:r>
              <a:endParaRPr lang="ko-KR" altLang="en-US" sz="1400" dirty="0"/>
            </a:p>
          </p:txBody>
        </p:sp>
        <p:sp>
          <p:nvSpPr>
            <p:cNvPr id="195" name="TextBox 194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2056</a:t>
              </a:r>
              <a:endParaRPr lang="ko-KR" altLang="en-US" sz="1400" dirty="0"/>
            </a:p>
          </p:txBody>
        </p:sp>
        <p:sp>
          <p:nvSpPr>
            <p:cNvPr id="196" name="TextBox 195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2055</a:t>
              </a:r>
              <a:endParaRPr lang="ko-KR" altLang="en-US" sz="1400" dirty="0"/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7591806" y="5178165"/>
            <a:ext cx="810493" cy="674914"/>
            <a:chOff x="11242468" y="2291444"/>
            <a:chExt cx="810493" cy="674914"/>
          </a:xfrm>
        </p:grpSpPr>
        <p:sp>
          <p:nvSpPr>
            <p:cNvPr id="198" name="TextBox 197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2060</a:t>
              </a:r>
              <a:endParaRPr lang="ko-KR" altLang="en-US" sz="1400" dirty="0"/>
            </a:p>
          </p:txBody>
        </p:sp>
        <p:sp>
          <p:nvSpPr>
            <p:cNvPr id="199" name="TextBox 198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2059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2058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11392453" y="295011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1069</a:t>
            </a:r>
            <a:endParaRPr lang="ko-KR" altLang="en-US" sz="11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0487950" y="294813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1070</a:t>
            </a:r>
            <a:endParaRPr lang="ko-KR" altLang="en-US" sz="1100" dirty="0"/>
          </a:p>
        </p:txBody>
      </p:sp>
      <p:sp>
        <p:nvSpPr>
          <p:cNvPr id="201" name="TextBox 200"/>
          <p:cNvSpPr txBox="1"/>
          <p:nvPr/>
        </p:nvSpPr>
        <p:spPr>
          <a:xfrm>
            <a:off x="9559697" y="294615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1071</a:t>
            </a:r>
            <a:endParaRPr lang="ko-KR" altLang="en-US" sz="1100" dirty="0"/>
          </a:p>
        </p:txBody>
      </p:sp>
      <p:sp>
        <p:nvSpPr>
          <p:cNvPr id="202" name="TextBox 201"/>
          <p:cNvSpPr txBox="1"/>
          <p:nvPr/>
        </p:nvSpPr>
        <p:spPr>
          <a:xfrm>
            <a:off x="7764545" y="288480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1072</a:t>
            </a:r>
            <a:endParaRPr lang="ko-KR" altLang="en-US" sz="1100" dirty="0"/>
          </a:p>
        </p:txBody>
      </p:sp>
      <p:sp>
        <p:nvSpPr>
          <p:cNvPr id="203" name="TextBox 202"/>
          <p:cNvSpPr txBox="1"/>
          <p:nvPr/>
        </p:nvSpPr>
        <p:spPr>
          <a:xfrm>
            <a:off x="6788787" y="287094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1073</a:t>
            </a:r>
            <a:endParaRPr lang="ko-KR" altLang="en-US" sz="1100" dirty="0"/>
          </a:p>
        </p:txBody>
      </p:sp>
      <p:sp>
        <p:nvSpPr>
          <p:cNvPr id="204" name="TextBox 203"/>
          <p:cNvSpPr txBox="1"/>
          <p:nvPr/>
        </p:nvSpPr>
        <p:spPr>
          <a:xfrm>
            <a:off x="5896157" y="289272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1074</a:t>
            </a:r>
            <a:endParaRPr lang="ko-KR" altLang="en-US" sz="1100" dirty="0"/>
          </a:p>
        </p:txBody>
      </p:sp>
      <p:sp>
        <p:nvSpPr>
          <p:cNvPr id="205" name="TextBox 204"/>
          <p:cNvSpPr txBox="1"/>
          <p:nvPr/>
        </p:nvSpPr>
        <p:spPr>
          <a:xfrm>
            <a:off x="4979779" y="290261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1075</a:t>
            </a:r>
            <a:endParaRPr lang="ko-KR" altLang="en-US" sz="1100" dirty="0"/>
          </a:p>
        </p:txBody>
      </p:sp>
      <p:sp>
        <p:nvSpPr>
          <p:cNvPr id="206" name="TextBox 205"/>
          <p:cNvSpPr txBox="1"/>
          <p:nvPr/>
        </p:nvSpPr>
        <p:spPr>
          <a:xfrm>
            <a:off x="4075276" y="290064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1076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3147023" y="289866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1077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230644" y="289668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1078</a:t>
            </a:r>
            <a:endParaRPr lang="ko-KR" altLang="en-US" sz="1100" dirty="0"/>
          </a:p>
        </p:txBody>
      </p:sp>
      <p:sp>
        <p:nvSpPr>
          <p:cNvPr id="209" name="TextBox 208"/>
          <p:cNvSpPr txBox="1"/>
          <p:nvPr/>
        </p:nvSpPr>
        <p:spPr>
          <a:xfrm>
            <a:off x="1326142" y="289470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1079</a:t>
            </a:r>
            <a:endParaRPr lang="ko-KR" altLang="en-US" sz="1100" dirty="0"/>
          </a:p>
        </p:txBody>
      </p:sp>
      <p:sp>
        <p:nvSpPr>
          <p:cNvPr id="210" name="TextBox 209"/>
          <p:cNvSpPr txBox="1"/>
          <p:nvPr/>
        </p:nvSpPr>
        <p:spPr>
          <a:xfrm>
            <a:off x="397888" y="288085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1080</a:t>
            </a:r>
            <a:endParaRPr lang="ko-KR" altLang="en-US" sz="1100" dirty="0"/>
          </a:p>
        </p:txBody>
      </p:sp>
      <p:sp>
        <p:nvSpPr>
          <p:cNvPr id="211" name="TextBox 210"/>
          <p:cNvSpPr txBox="1"/>
          <p:nvPr/>
        </p:nvSpPr>
        <p:spPr>
          <a:xfrm>
            <a:off x="574040" y="382889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1094</a:t>
            </a:r>
            <a:endParaRPr lang="ko-KR" altLang="en-US" sz="1100" dirty="0"/>
          </a:p>
        </p:txBody>
      </p:sp>
      <p:sp>
        <p:nvSpPr>
          <p:cNvPr id="212" name="TextBox 211"/>
          <p:cNvSpPr txBox="1"/>
          <p:nvPr/>
        </p:nvSpPr>
        <p:spPr>
          <a:xfrm>
            <a:off x="1343956" y="381504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1093</a:t>
            </a:r>
            <a:endParaRPr lang="ko-KR" altLang="en-US" sz="1100" dirty="0"/>
          </a:p>
        </p:txBody>
      </p:sp>
      <p:sp>
        <p:nvSpPr>
          <p:cNvPr id="213" name="TextBox 212"/>
          <p:cNvSpPr txBox="1"/>
          <p:nvPr/>
        </p:nvSpPr>
        <p:spPr>
          <a:xfrm>
            <a:off x="2256375" y="381306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1092</a:t>
            </a:r>
            <a:endParaRPr lang="ko-KR" altLang="en-US" sz="1100" dirty="0"/>
          </a:p>
        </p:txBody>
      </p:sp>
      <p:sp>
        <p:nvSpPr>
          <p:cNvPr id="214" name="TextBox 213"/>
          <p:cNvSpPr txBox="1"/>
          <p:nvPr/>
        </p:nvSpPr>
        <p:spPr>
          <a:xfrm>
            <a:off x="3180673" y="381108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1091</a:t>
            </a:r>
            <a:endParaRPr lang="ko-KR" altLang="en-US" sz="1100" dirty="0"/>
          </a:p>
        </p:txBody>
      </p:sp>
      <p:sp>
        <p:nvSpPr>
          <p:cNvPr id="215" name="TextBox 214"/>
          <p:cNvSpPr txBox="1"/>
          <p:nvPr/>
        </p:nvSpPr>
        <p:spPr>
          <a:xfrm>
            <a:off x="4081219" y="380910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1090</a:t>
            </a:r>
            <a:endParaRPr lang="ko-KR" altLang="en-US" sz="1100" dirty="0"/>
          </a:p>
        </p:txBody>
      </p:sp>
      <p:sp>
        <p:nvSpPr>
          <p:cNvPr id="216" name="TextBox 215"/>
          <p:cNvSpPr txBox="1"/>
          <p:nvPr/>
        </p:nvSpPr>
        <p:spPr>
          <a:xfrm>
            <a:off x="4993642" y="380713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1089</a:t>
            </a:r>
            <a:endParaRPr lang="ko-KR" altLang="en-US" sz="1100" dirty="0"/>
          </a:p>
        </p:txBody>
      </p:sp>
      <p:sp>
        <p:nvSpPr>
          <p:cNvPr id="217" name="TextBox 216"/>
          <p:cNvSpPr txBox="1"/>
          <p:nvPr/>
        </p:nvSpPr>
        <p:spPr>
          <a:xfrm>
            <a:off x="5917938" y="381702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1088</a:t>
            </a:r>
            <a:endParaRPr lang="ko-KR" altLang="en-US" sz="1100" dirty="0"/>
          </a:p>
        </p:txBody>
      </p:sp>
      <p:sp>
        <p:nvSpPr>
          <p:cNvPr id="218" name="TextBox 217"/>
          <p:cNvSpPr txBox="1"/>
          <p:nvPr/>
        </p:nvSpPr>
        <p:spPr>
          <a:xfrm>
            <a:off x="6854110" y="381504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1087</a:t>
            </a:r>
            <a:endParaRPr lang="ko-KR" altLang="en-US" sz="1100" dirty="0"/>
          </a:p>
        </p:txBody>
      </p:sp>
      <p:sp>
        <p:nvSpPr>
          <p:cNvPr id="219" name="TextBox 218"/>
          <p:cNvSpPr txBox="1"/>
          <p:nvPr/>
        </p:nvSpPr>
        <p:spPr>
          <a:xfrm>
            <a:off x="7754657" y="382494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1086</a:t>
            </a:r>
            <a:endParaRPr lang="ko-KR" altLang="en-US" sz="1100" dirty="0"/>
          </a:p>
        </p:txBody>
      </p:sp>
      <p:sp>
        <p:nvSpPr>
          <p:cNvPr id="220" name="TextBox 219"/>
          <p:cNvSpPr txBox="1"/>
          <p:nvPr/>
        </p:nvSpPr>
        <p:spPr>
          <a:xfrm>
            <a:off x="9593353" y="369233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1081</a:t>
            </a:r>
            <a:endParaRPr lang="ko-KR" altLang="en-US" sz="1100" dirty="0"/>
          </a:p>
        </p:txBody>
      </p:sp>
      <p:sp>
        <p:nvSpPr>
          <p:cNvPr id="221" name="TextBox 220"/>
          <p:cNvSpPr txBox="1"/>
          <p:nvPr/>
        </p:nvSpPr>
        <p:spPr>
          <a:xfrm>
            <a:off x="10529525" y="369036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1082</a:t>
            </a:r>
            <a:endParaRPr lang="ko-KR" altLang="en-US" sz="1100" dirty="0"/>
          </a:p>
        </p:txBody>
      </p:sp>
      <p:sp>
        <p:nvSpPr>
          <p:cNvPr id="222" name="TextBox 221"/>
          <p:cNvSpPr txBox="1"/>
          <p:nvPr/>
        </p:nvSpPr>
        <p:spPr>
          <a:xfrm>
            <a:off x="11287565" y="368838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1083</a:t>
            </a:r>
            <a:endParaRPr lang="ko-KR" altLang="en-US" sz="11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1416215" y="608521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1085</a:t>
            </a:r>
            <a:endParaRPr lang="ko-KR" altLang="en-US" sz="1100" dirty="0"/>
          </a:p>
        </p:txBody>
      </p:sp>
      <p:sp>
        <p:nvSpPr>
          <p:cNvPr id="224" name="TextBox 223"/>
          <p:cNvSpPr txBox="1"/>
          <p:nvPr/>
        </p:nvSpPr>
        <p:spPr>
          <a:xfrm>
            <a:off x="9870442" y="570322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1084</a:t>
            </a:r>
            <a:endParaRPr lang="ko-KR" altLang="en-US" sz="1100" dirty="0"/>
          </a:p>
        </p:txBody>
      </p:sp>
      <p:sp>
        <p:nvSpPr>
          <p:cNvPr id="225" name="TextBox 224"/>
          <p:cNvSpPr txBox="1"/>
          <p:nvPr/>
        </p:nvSpPr>
        <p:spPr>
          <a:xfrm>
            <a:off x="583937" y="579822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1095</a:t>
            </a:r>
            <a:endParaRPr lang="ko-KR" altLang="en-US" sz="1100" dirty="0"/>
          </a:p>
        </p:txBody>
      </p:sp>
      <p:sp>
        <p:nvSpPr>
          <p:cNvPr id="226" name="TextBox 225"/>
          <p:cNvSpPr txBox="1"/>
          <p:nvPr/>
        </p:nvSpPr>
        <p:spPr>
          <a:xfrm>
            <a:off x="1353853" y="578437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1096</a:t>
            </a:r>
            <a:endParaRPr lang="ko-KR" altLang="en-US" sz="1100" dirty="0"/>
          </a:p>
        </p:txBody>
      </p:sp>
      <p:sp>
        <p:nvSpPr>
          <p:cNvPr id="227" name="TextBox 226"/>
          <p:cNvSpPr txBox="1"/>
          <p:nvPr/>
        </p:nvSpPr>
        <p:spPr>
          <a:xfrm>
            <a:off x="2266272" y="578239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1097</a:t>
            </a:r>
            <a:endParaRPr lang="ko-KR" altLang="en-US" sz="1100" dirty="0"/>
          </a:p>
        </p:txBody>
      </p:sp>
      <p:sp>
        <p:nvSpPr>
          <p:cNvPr id="229" name="TextBox 228"/>
          <p:cNvSpPr txBox="1"/>
          <p:nvPr/>
        </p:nvSpPr>
        <p:spPr>
          <a:xfrm>
            <a:off x="4091116" y="577843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1098</a:t>
            </a:r>
            <a:endParaRPr lang="ko-KR" altLang="en-US" sz="1100" dirty="0"/>
          </a:p>
        </p:txBody>
      </p:sp>
      <p:sp>
        <p:nvSpPr>
          <p:cNvPr id="230" name="TextBox 229"/>
          <p:cNvSpPr txBox="1"/>
          <p:nvPr/>
        </p:nvSpPr>
        <p:spPr>
          <a:xfrm>
            <a:off x="5003539" y="577645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1099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5927835" y="578635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1100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6864007" y="578437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1101</a:t>
            </a:r>
            <a:endParaRPr lang="ko-KR" altLang="en-US" sz="1100" dirty="0"/>
          </a:p>
        </p:txBody>
      </p:sp>
      <p:sp>
        <p:nvSpPr>
          <p:cNvPr id="233" name="TextBox 232"/>
          <p:cNvSpPr txBox="1"/>
          <p:nvPr/>
        </p:nvSpPr>
        <p:spPr>
          <a:xfrm>
            <a:off x="7764554" y="579427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1102</a:t>
            </a:r>
            <a:endParaRPr lang="ko-KR" altLang="en-US" sz="1100" dirty="0"/>
          </a:p>
        </p:txBody>
      </p:sp>
      <p:sp>
        <p:nvSpPr>
          <p:cNvPr id="228" name="TextBox 227"/>
          <p:cNvSpPr txBox="1"/>
          <p:nvPr/>
        </p:nvSpPr>
        <p:spPr>
          <a:xfrm>
            <a:off x="5170757" y="1385738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USM: 15 / LGM :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029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7441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3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SCM31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(</a:t>
            </a:r>
            <a:r>
              <a:rPr lang="en-US" altLang="ko-KR" sz="2800" b="1" dirty="0" smtClean="0"/>
              <a:t>SCM11)]</a:t>
            </a:r>
            <a:endParaRPr lang="ko-KR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187528"/>
            <a:ext cx="12192001" cy="5670472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0446328" y="1516080"/>
            <a:ext cx="1464943" cy="311737"/>
            <a:chOff x="10446328" y="1516080"/>
            <a:chExt cx="1464943" cy="311737"/>
          </a:xfrm>
        </p:grpSpPr>
        <p:sp>
          <p:nvSpPr>
            <p:cNvPr id="2" name="TextBox 1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2061</a:t>
              </a:r>
              <a:endParaRPr lang="ko-KR" alt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899570" y="1518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2062</a:t>
              </a:r>
              <a:endParaRPr lang="ko-KR" alt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46328" y="15160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2063</a:t>
              </a:r>
              <a:endParaRPr lang="ko-KR" altLang="en-US" sz="14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959934" y="1516082"/>
            <a:ext cx="1464943" cy="317672"/>
            <a:chOff x="10446328" y="1518060"/>
            <a:chExt cx="1464943" cy="317672"/>
          </a:xfrm>
        </p:grpSpPr>
        <p:sp>
          <p:nvSpPr>
            <p:cNvPr id="9" name="TextBox 8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2064</a:t>
              </a:r>
              <a:endParaRPr lang="ko-KR" alt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899570" y="1518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2065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46328" y="15279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2066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544792" y="1516082"/>
            <a:ext cx="1464943" cy="317672"/>
            <a:chOff x="10446328" y="1520040"/>
            <a:chExt cx="1464943" cy="317672"/>
          </a:xfrm>
        </p:grpSpPr>
        <p:sp>
          <p:nvSpPr>
            <p:cNvPr id="13" name="TextBox 12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2067</a:t>
              </a:r>
              <a:endParaRPr lang="ko-KR" alt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899570" y="152993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2068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446328" y="15279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2069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082148" y="1525979"/>
            <a:ext cx="1464943" cy="317672"/>
            <a:chOff x="10446328" y="1520040"/>
            <a:chExt cx="1464943" cy="317672"/>
          </a:xfrm>
        </p:grpSpPr>
        <p:sp>
          <p:nvSpPr>
            <p:cNvPr id="17" name="TextBox 16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2070</a:t>
              </a:r>
              <a:endParaRPr lang="ko-KR" alt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899570" y="152993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2071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446328" y="15279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2072</a:t>
              </a:r>
              <a:endParaRPr lang="ko-KR" altLang="en-US" sz="14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43253" y="1520039"/>
            <a:ext cx="1464943" cy="311737"/>
            <a:chOff x="10446328" y="1527955"/>
            <a:chExt cx="1464943" cy="311737"/>
          </a:xfrm>
        </p:grpSpPr>
        <p:sp>
          <p:nvSpPr>
            <p:cNvPr id="21" name="TextBox 20"/>
            <p:cNvSpPr txBox="1"/>
            <p:nvPr/>
          </p:nvSpPr>
          <p:spPr>
            <a:xfrm>
              <a:off x="11329060" y="15319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2073</a:t>
              </a:r>
              <a:endParaRPr lang="ko-KR" alt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899570" y="152993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2074</a:t>
              </a:r>
              <a:endParaRPr lang="ko-KR" alt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46328" y="15279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2075</a:t>
              </a:r>
              <a:endParaRPr lang="ko-KR" altLang="en-US" sz="14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192486" y="1518061"/>
            <a:ext cx="1464943" cy="311737"/>
            <a:chOff x="10446328" y="1527955"/>
            <a:chExt cx="1464943" cy="311737"/>
          </a:xfrm>
        </p:grpSpPr>
        <p:sp>
          <p:nvSpPr>
            <p:cNvPr id="25" name="TextBox 24"/>
            <p:cNvSpPr txBox="1"/>
            <p:nvPr/>
          </p:nvSpPr>
          <p:spPr>
            <a:xfrm>
              <a:off x="11329060" y="15319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2076</a:t>
              </a:r>
              <a:endParaRPr lang="ko-KR" alt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899570" y="152993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2077</a:t>
              </a:r>
              <a:endParaRPr lang="ko-KR" alt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446328" y="15279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2078</a:t>
              </a:r>
              <a:endParaRPr lang="ko-KR" altLang="en-US" sz="14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706093" y="1516084"/>
            <a:ext cx="1464943" cy="311737"/>
            <a:chOff x="10446328" y="1527955"/>
            <a:chExt cx="1464943" cy="311737"/>
          </a:xfrm>
        </p:grpSpPr>
        <p:sp>
          <p:nvSpPr>
            <p:cNvPr id="29" name="TextBox 28"/>
            <p:cNvSpPr txBox="1"/>
            <p:nvPr/>
          </p:nvSpPr>
          <p:spPr>
            <a:xfrm>
              <a:off x="11329060" y="15319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2079</a:t>
              </a:r>
              <a:endParaRPr lang="ko-KR" alt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899570" y="152993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2080</a:t>
              </a:r>
              <a:endParaRPr lang="ko-KR" alt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446328" y="15279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2081</a:t>
              </a:r>
              <a:endParaRPr lang="ko-KR" altLang="en-US" sz="14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67198" y="1514105"/>
            <a:ext cx="1464943" cy="311737"/>
            <a:chOff x="10446328" y="1527955"/>
            <a:chExt cx="1464943" cy="311737"/>
          </a:xfrm>
        </p:grpSpPr>
        <p:sp>
          <p:nvSpPr>
            <p:cNvPr id="33" name="TextBox 32"/>
            <p:cNvSpPr txBox="1"/>
            <p:nvPr/>
          </p:nvSpPr>
          <p:spPr>
            <a:xfrm>
              <a:off x="11329060" y="15319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2082</a:t>
              </a:r>
              <a:endParaRPr lang="ko-KR" alt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899570" y="152993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2083</a:t>
              </a:r>
              <a:endParaRPr lang="ko-KR" alt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46328" y="15279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2084</a:t>
              </a:r>
              <a:endParaRPr lang="ko-KR" altLang="en-US" sz="14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0444352" y="2333497"/>
            <a:ext cx="1464943" cy="311737"/>
            <a:chOff x="10446328" y="1516080"/>
            <a:chExt cx="1464943" cy="311737"/>
          </a:xfrm>
        </p:grpSpPr>
        <p:sp>
          <p:nvSpPr>
            <p:cNvPr id="37" name="TextBox 36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2085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899570" y="1518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2086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446328" y="15160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2087</a:t>
              </a:r>
              <a:endParaRPr lang="ko-KR" altLang="en-US" sz="1400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8981707" y="2331519"/>
            <a:ext cx="1464943" cy="311737"/>
            <a:chOff x="10446328" y="1516080"/>
            <a:chExt cx="1464943" cy="311737"/>
          </a:xfrm>
        </p:grpSpPr>
        <p:sp>
          <p:nvSpPr>
            <p:cNvPr id="41" name="TextBox 40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2088</a:t>
              </a:r>
              <a:endParaRPr lang="ko-KR" alt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899570" y="1518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2089</a:t>
              </a:r>
              <a:endParaRPr lang="ko-KR" alt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446328" y="15160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2090</a:t>
              </a:r>
              <a:endParaRPr lang="ko-KR" altLang="en-US" sz="1400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7542815" y="2329540"/>
            <a:ext cx="1464943" cy="311737"/>
            <a:chOff x="10446328" y="1516080"/>
            <a:chExt cx="1464943" cy="311737"/>
          </a:xfrm>
        </p:grpSpPr>
        <p:sp>
          <p:nvSpPr>
            <p:cNvPr id="45" name="TextBox 44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2091</a:t>
              </a:r>
              <a:endParaRPr lang="ko-KR" alt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899570" y="1518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2092</a:t>
              </a:r>
              <a:endParaRPr lang="ko-KR" alt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446328" y="15160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2093</a:t>
              </a:r>
              <a:endParaRPr lang="ko-KR" altLang="en-US" sz="1400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068296" y="2327561"/>
            <a:ext cx="1464943" cy="311737"/>
            <a:chOff x="10446328" y="1516080"/>
            <a:chExt cx="1464943" cy="311737"/>
          </a:xfrm>
        </p:grpSpPr>
        <p:sp>
          <p:nvSpPr>
            <p:cNvPr id="49" name="TextBox 48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2094</a:t>
              </a:r>
              <a:endParaRPr lang="ko-KR" alt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899570" y="1518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2095</a:t>
              </a:r>
              <a:endParaRPr lang="ko-KR" alt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446328" y="15160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2096</a:t>
              </a:r>
              <a:endParaRPr lang="ko-KR" altLang="en-US" sz="1400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617526" y="2325581"/>
            <a:ext cx="1464943" cy="311737"/>
            <a:chOff x="10446328" y="1516080"/>
            <a:chExt cx="1464943" cy="311737"/>
          </a:xfrm>
        </p:grpSpPr>
        <p:sp>
          <p:nvSpPr>
            <p:cNvPr id="53" name="TextBox 52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2097</a:t>
              </a:r>
              <a:endParaRPr lang="ko-KR" alt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899570" y="1518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2098</a:t>
              </a:r>
              <a:endParaRPr lang="ko-KR" alt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446328" y="15160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2099</a:t>
              </a:r>
              <a:endParaRPr lang="ko-KR" altLang="en-US" sz="14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166756" y="2323603"/>
            <a:ext cx="1464943" cy="311737"/>
            <a:chOff x="10446328" y="1516080"/>
            <a:chExt cx="1464943" cy="311737"/>
          </a:xfrm>
        </p:grpSpPr>
        <p:sp>
          <p:nvSpPr>
            <p:cNvPr id="57" name="TextBox 56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2100</a:t>
              </a:r>
              <a:endParaRPr lang="ko-KR" alt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899570" y="1518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2101</a:t>
              </a:r>
              <a:endParaRPr lang="ko-KR" alt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446328" y="15160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2102</a:t>
              </a:r>
              <a:endParaRPr lang="ko-KR" altLang="en-US" sz="1400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692236" y="2321624"/>
            <a:ext cx="1464943" cy="311737"/>
            <a:chOff x="10446328" y="1516080"/>
            <a:chExt cx="1464943" cy="311737"/>
          </a:xfrm>
        </p:grpSpPr>
        <p:sp>
          <p:nvSpPr>
            <p:cNvPr id="61" name="TextBox 60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2103</a:t>
              </a:r>
              <a:endParaRPr lang="ko-KR" alt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99570" y="1518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2104</a:t>
              </a:r>
              <a:endParaRPr lang="ko-KR" alt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446328" y="15160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2105</a:t>
              </a:r>
              <a:endParaRPr lang="ko-KR" altLang="en-US" sz="14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718460" y="2321624"/>
            <a:ext cx="1011701" cy="309757"/>
            <a:chOff x="10899570" y="1518060"/>
            <a:chExt cx="1011701" cy="309757"/>
          </a:xfrm>
        </p:grpSpPr>
        <p:sp>
          <p:nvSpPr>
            <p:cNvPr id="65" name="TextBox 64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2106</a:t>
              </a:r>
              <a:endParaRPr lang="ko-KR" altLang="en-US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899570" y="1518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2107</a:t>
              </a:r>
              <a:endParaRPr lang="ko-KR" altLang="en-US" sz="1400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7556654" y="3768435"/>
            <a:ext cx="1011701" cy="309757"/>
            <a:chOff x="10899570" y="1518060"/>
            <a:chExt cx="1011701" cy="309757"/>
          </a:xfrm>
        </p:grpSpPr>
        <p:sp>
          <p:nvSpPr>
            <p:cNvPr id="69" name="TextBox 68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2108</a:t>
              </a:r>
              <a:endParaRPr lang="ko-KR" altLang="en-US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899570" y="1518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2109</a:t>
              </a:r>
              <a:endParaRPr lang="ko-KR" altLang="en-US" sz="1400" dirty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095997" y="3768431"/>
            <a:ext cx="1464943" cy="311737"/>
            <a:chOff x="10446328" y="1516080"/>
            <a:chExt cx="1464943" cy="311737"/>
          </a:xfrm>
        </p:grpSpPr>
        <p:sp>
          <p:nvSpPr>
            <p:cNvPr id="73" name="TextBox 72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2110</a:t>
              </a:r>
              <a:endParaRPr lang="ko-KR" altLang="en-US" sz="1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899570" y="1518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2111</a:t>
              </a:r>
              <a:endParaRPr lang="ko-KR" altLang="en-US" sz="1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446328" y="15160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2112</a:t>
              </a:r>
              <a:endParaRPr lang="ko-KR" altLang="en-US" sz="1400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4633352" y="3778329"/>
            <a:ext cx="1464943" cy="311737"/>
            <a:chOff x="10446328" y="1516080"/>
            <a:chExt cx="1464943" cy="311737"/>
          </a:xfrm>
        </p:grpSpPr>
        <p:sp>
          <p:nvSpPr>
            <p:cNvPr id="77" name="TextBox 76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2113</a:t>
              </a:r>
              <a:endParaRPr lang="ko-KR" altLang="en-US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899570" y="1518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2114</a:t>
              </a:r>
              <a:endParaRPr lang="ko-KR" altLang="en-US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446328" y="15160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2115</a:t>
              </a:r>
              <a:endParaRPr lang="ko-KR" altLang="en-US" sz="1400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3170708" y="3764475"/>
            <a:ext cx="1464943" cy="311737"/>
            <a:chOff x="10446328" y="1516080"/>
            <a:chExt cx="1464943" cy="311737"/>
          </a:xfrm>
        </p:grpSpPr>
        <p:sp>
          <p:nvSpPr>
            <p:cNvPr id="81" name="TextBox 80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2116</a:t>
              </a:r>
              <a:endParaRPr lang="ko-KR" alt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899570" y="1518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2117</a:t>
              </a:r>
              <a:endParaRPr lang="ko-KR" alt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446328" y="15160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2118</a:t>
              </a:r>
              <a:endParaRPr lang="ko-KR" altLang="en-US" sz="1400" dirty="0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1719940" y="3762496"/>
            <a:ext cx="1464943" cy="311737"/>
            <a:chOff x="10446328" y="1516080"/>
            <a:chExt cx="1464943" cy="311737"/>
          </a:xfrm>
        </p:grpSpPr>
        <p:sp>
          <p:nvSpPr>
            <p:cNvPr id="85" name="TextBox 84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2119</a:t>
              </a:r>
              <a:endParaRPr lang="ko-KR" altLang="en-US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899570" y="1518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2120</a:t>
              </a:r>
              <a:endParaRPr lang="ko-KR" altLang="en-US" sz="14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446328" y="15160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2121</a:t>
              </a:r>
              <a:endParaRPr lang="ko-KR" altLang="en-US" sz="1400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1159821" y="376051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2122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1620980" y="485106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2123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1773380" y="513409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2124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1925780" y="54290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2125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2137555" y="597328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2126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2337456" y="625631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2127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10935265" y="118665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1103</a:t>
            </a:r>
            <a:endParaRPr lang="ko-KR" alt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9460746" y="119655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1104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8021852" y="119457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1105</a:t>
            </a:r>
            <a:endParaRPr lang="ko-KR" altLang="en-US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6559208" y="119259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1106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5108440" y="119061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1107</a:t>
            </a:r>
            <a:endParaRPr lang="ko-KR" alt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3645799" y="118863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1108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2206906" y="121040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1109</a:t>
            </a:r>
            <a:endParaRPr lang="ko-KR" altLang="en-US" sz="11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56135" y="119655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1110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945162" y="279971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1111</a:t>
            </a:r>
            <a:endParaRPr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470643" y="280961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1112</a:t>
            </a:r>
            <a:endParaRPr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031749" y="280763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1113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569105" y="280565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1114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118337" y="280367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1115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655696" y="280169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1116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216803" y="282347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1117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79785" y="280961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1118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844704" y="338952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1123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659652" y="339942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1122</a:t>
            </a:r>
            <a:endParaRPr lang="ko-KR" altLang="en-US" sz="11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118337" y="339744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1121</a:t>
            </a:r>
            <a:endParaRPr lang="ko-KR" altLang="en-US" sz="11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565146" y="339546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1120</a:t>
            </a:r>
            <a:endParaRPr lang="ko-KR" alt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786323" y="339348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1119</a:t>
            </a:r>
            <a:endParaRPr lang="ko-KR" altLang="en-US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241049" y="525593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1124</a:t>
            </a:r>
            <a:endParaRPr lang="ko-KR" alt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37833" y="625148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1125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4175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7366" y="228001"/>
            <a:ext cx="9060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3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SCM32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(90</a:t>
            </a:r>
            <a:r>
              <a:rPr lang="ko-KR" altLang="en-US" sz="2800" b="1" dirty="0"/>
              <a:t>˚전환</a:t>
            </a:r>
            <a:r>
              <a:rPr lang="en-US" altLang="ko-KR" sz="2800" b="1" dirty="0"/>
              <a:t>) (</a:t>
            </a:r>
            <a:r>
              <a:rPr lang="en-US" altLang="ko-KR" sz="2800" b="1" dirty="0" smtClean="0"/>
              <a:t>SCM12)]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62751" y="-2087102"/>
            <a:ext cx="5670473" cy="122197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0800000">
            <a:off x="7283226" y="4061362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2128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 rot="10800000">
            <a:off x="7103118" y="4059382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2129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 rot="10800000">
            <a:off x="6614250" y="4081155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2130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 rot="10800000">
            <a:off x="6446019" y="4091054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2131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 rot="10800000">
            <a:off x="5885900" y="4077199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2132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 rot="10800000">
            <a:off x="5551412" y="4075221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2133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 rot="10800000">
            <a:off x="5335679" y="4073243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2134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 rot="10800000">
            <a:off x="5036819" y="4071265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2135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 rot="10800000">
            <a:off x="4868587" y="4069286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2136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 rot="10800000">
            <a:off x="4712230" y="4079182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2137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 rot="10647189">
            <a:off x="4389617" y="4077205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2138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 rot="10800000">
            <a:off x="4233260" y="4075227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2139</a:t>
            </a:r>
            <a:endParaRPr lang="ko-KR" altLang="en-US" sz="1400" dirty="0"/>
          </a:p>
        </p:txBody>
      </p:sp>
      <p:grpSp>
        <p:nvGrpSpPr>
          <p:cNvPr id="3" name="그룹 2"/>
          <p:cNvGrpSpPr/>
          <p:nvPr/>
        </p:nvGrpSpPr>
        <p:grpSpPr>
          <a:xfrm rot="10192233">
            <a:off x="3502931" y="4073250"/>
            <a:ext cx="736576" cy="664052"/>
            <a:chOff x="3502931" y="4073250"/>
            <a:chExt cx="736576" cy="664052"/>
          </a:xfrm>
        </p:grpSpPr>
        <p:sp>
          <p:nvSpPr>
            <p:cNvPr id="17" name="TextBox 16"/>
            <p:cNvSpPr txBox="1"/>
            <p:nvPr/>
          </p:nvSpPr>
          <p:spPr>
            <a:xfrm rot="20839919">
              <a:off x="3839397" y="4073250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2142</a:t>
              </a:r>
              <a:endParaRPr lang="ko-KR" alt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 rot="20839919">
              <a:off x="3659289" y="4166274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2141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20839919">
              <a:off x="3502931" y="4247424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2140</a:t>
              </a:r>
              <a:endParaRPr lang="ko-KR" altLang="en-US" sz="14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 rot="10057455">
            <a:off x="2966561" y="4391904"/>
            <a:ext cx="736576" cy="664052"/>
            <a:chOff x="3502931" y="4073250"/>
            <a:chExt cx="736576" cy="664052"/>
          </a:xfrm>
        </p:grpSpPr>
        <p:sp>
          <p:nvSpPr>
            <p:cNvPr id="21" name="TextBox 20"/>
            <p:cNvSpPr txBox="1"/>
            <p:nvPr/>
          </p:nvSpPr>
          <p:spPr>
            <a:xfrm rot="20839919">
              <a:off x="3839397" y="4073250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2145</a:t>
              </a:r>
              <a:endParaRPr lang="ko-KR" alt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 rot="20839919">
              <a:off x="3659289" y="4166274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2144</a:t>
              </a:r>
              <a:endParaRPr lang="ko-KR" alt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 rot="20839919">
              <a:off x="3502931" y="4247424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2143</a:t>
              </a:r>
              <a:endParaRPr lang="ko-KR" altLang="en-US" sz="14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 rot="10342366">
            <a:off x="2418318" y="4734306"/>
            <a:ext cx="736576" cy="664052"/>
            <a:chOff x="3502931" y="4073250"/>
            <a:chExt cx="736576" cy="664052"/>
          </a:xfrm>
        </p:grpSpPr>
        <p:sp>
          <p:nvSpPr>
            <p:cNvPr id="25" name="TextBox 24"/>
            <p:cNvSpPr txBox="1"/>
            <p:nvPr/>
          </p:nvSpPr>
          <p:spPr>
            <a:xfrm rot="20839919">
              <a:off x="3839397" y="4073250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2148</a:t>
              </a:r>
              <a:endParaRPr lang="ko-KR" alt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 rot="20839919">
              <a:off x="3659289" y="4166274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2147</a:t>
              </a:r>
              <a:endParaRPr lang="ko-KR" alt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 rot="20839919">
              <a:off x="3502931" y="4247424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2146</a:t>
              </a:r>
              <a:endParaRPr lang="ko-KR" altLang="en-US" sz="14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 rot="10267416">
            <a:off x="1906685" y="5050075"/>
            <a:ext cx="736575" cy="664052"/>
            <a:chOff x="3502931" y="4073250"/>
            <a:chExt cx="736575" cy="664052"/>
          </a:xfrm>
        </p:grpSpPr>
        <p:sp>
          <p:nvSpPr>
            <p:cNvPr id="29" name="TextBox 28"/>
            <p:cNvSpPr txBox="1"/>
            <p:nvPr/>
          </p:nvSpPr>
          <p:spPr>
            <a:xfrm rot="20839919">
              <a:off x="3839396" y="4073250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2151</a:t>
              </a:r>
              <a:endParaRPr lang="ko-KR" alt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20839919">
              <a:off x="3659289" y="4166274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2150</a:t>
              </a:r>
              <a:endParaRPr lang="ko-KR" alt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20839919">
              <a:off x="3502931" y="4247424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2149</a:t>
              </a:r>
              <a:endParaRPr lang="ko-KR" altLang="en-US" sz="14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 rot="10601050">
            <a:off x="1367700" y="5373914"/>
            <a:ext cx="736576" cy="664052"/>
            <a:chOff x="3502931" y="4073250"/>
            <a:chExt cx="736576" cy="664052"/>
          </a:xfrm>
        </p:grpSpPr>
        <p:sp>
          <p:nvSpPr>
            <p:cNvPr id="33" name="TextBox 32"/>
            <p:cNvSpPr txBox="1"/>
            <p:nvPr/>
          </p:nvSpPr>
          <p:spPr>
            <a:xfrm rot="20839919">
              <a:off x="3839397" y="4073250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2154</a:t>
              </a:r>
              <a:endParaRPr lang="ko-KR" alt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20839919">
              <a:off x="3659289" y="4166274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2153</a:t>
              </a:r>
              <a:endParaRPr lang="ko-KR" alt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 rot="20839919">
              <a:off x="3502931" y="4247424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2152</a:t>
              </a:r>
              <a:endParaRPr lang="ko-KR" altLang="en-US" sz="14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 rot="10395447">
            <a:off x="832206" y="5677154"/>
            <a:ext cx="736576" cy="664052"/>
            <a:chOff x="3502931" y="4073250"/>
            <a:chExt cx="736576" cy="664052"/>
          </a:xfrm>
        </p:grpSpPr>
        <p:sp>
          <p:nvSpPr>
            <p:cNvPr id="37" name="TextBox 36"/>
            <p:cNvSpPr txBox="1"/>
            <p:nvPr/>
          </p:nvSpPr>
          <p:spPr>
            <a:xfrm rot="20839919">
              <a:off x="3839397" y="4073250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2157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 rot="20839919">
              <a:off x="3659289" y="4166274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2156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20839919">
              <a:off x="3502931" y="4247424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2155</a:t>
              </a:r>
              <a:endParaRPr lang="ko-KR" altLang="en-US" sz="1400" dirty="0"/>
            </a:p>
          </p:txBody>
        </p:sp>
      </p:grpSp>
      <p:grpSp>
        <p:nvGrpSpPr>
          <p:cNvPr id="40" name="그룹 39"/>
          <p:cNvGrpSpPr/>
          <p:nvPr/>
        </p:nvGrpSpPr>
        <p:grpSpPr>
          <a:xfrm rot="10343023">
            <a:off x="344090" y="5997051"/>
            <a:ext cx="736576" cy="664052"/>
            <a:chOff x="3502931" y="4073250"/>
            <a:chExt cx="736576" cy="664052"/>
          </a:xfrm>
        </p:grpSpPr>
        <p:sp>
          <p:nvSpPr>
            <p:cNvPr id="41" name="TextBox 40"/>
            <p:cNvSpPr txBox="1"/>
            <p:nvPr/>
          </p:nvSpPr>
          <p:spPr>
            <a:xfrm rot="20839919">
              <a:off x="3839397" y="4073250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2160</a:t>
              </a:r>
              <a:endParaRPr lang="ko-KR" alt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 rot="20839919">
              <a:off x="3659289" y="4166274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2159</a:t>
              </a:r>
              <a:endParaRPr lang="ko-KR" alt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 rot="20839919">
              <a:off x="3502931" y="4247424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2158</a:t>
              </a:r>
              <a:endParaRPr lang="ko-KR" altLang="en-US" sz="1400" dirty="0"/>
            </a:p>
          </p:txBody>
        </p:sp>
      </p:grpSp>
      <p:sp>
        <p:nvSpPr>
          <p:cNvPr id="44" name="TextBox 43"/>
          <p:cNvSpPr txBox="1"/>
          <p:nvPr/>
        </p:nvSpPr>
        <p:spPr>
          <a:xfrm rot="10800000">
            <a:off x="7742405" y="4128657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2161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7894805" y="3734794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2162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7892827" y="3376558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2163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7890848" y="2745188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2164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8613264" y="4096998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2165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8611285" y="3821888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2166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8609306" y="3558652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2167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9058588" y="3556673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2170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9056610" y="3815950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2169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9054632" y="4075227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2168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 rot="10800000">
            <a:off x="8902230" y="2260285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2171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 rot="10800000">
            <a:off x="8698371" y="2258307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2172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 rot="10800000">
            <a:off x="8482637" y="2256330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2173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 rot="10800000">
            <a:off x="9798817" y="4118776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2174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 rot="10800000">
            <a:off x="9974967" y="4116799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2175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 rot="10800000">
            <a:off x="10151117" y="4126694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2176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 rot="10800000">
            <a:off x="10374767" y="4124717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2177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 rot="10800000">
            <a:off x="10539042" y="4122737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2178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 rot="10800000">
            <a:off x="10727067" y="4120759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2179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 rot="10800000">
            <a:off x="9798815" y="3430012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2180</a:t>
            </a:r>
            <a:endParaRPr lang="ko-KR" altLang="en-US" sz="1400" dirty="0"/>
          </a:p>
        </p:txBody>
      </p:sp>
      <p:sp>
        <p:nvSpPr>
          <p:cNvPr id="64" name="TextBox 63"/>
          <p:cNvSpPr txBox="1"/>
          <p:nvPr/>
        </p:nvSpPr>
        <p:spPr>
          <a:xfrm rot="10800000">
            <a:off x="9974965" y="3428033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2181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 rot="10800000">
            <a:off x="10151115" y="3437930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2182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 rot="10800000">
            <a:off x="10374766" y="3447827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2183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 rot="10800000">
            <a:off x="10539040" y="3445852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2184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 rot="10800000">
            <a:off x="10715190" y="3443873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2185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 rot="10800000">
            <a:off x="9949237" y="2262272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2186</a:t>
            </a:r>
            <a:endParaRPr lang="ko-KR" altLang="en-US" sz="1400" dirty="0"/>
          </a:p>
        </p:txBody>
      </p:sp>
      <p:sp>
        <p:nvSpPr>
          <p:cNvPr id="70" name="TextBox 69"/>
          <p:cNvSpPr txBox="1"/>
          <p:nvPr/>
        </p:nvSpPr>
        <p:spPr>
          <a:xfrm rot="10800000">
            <a:off x="10113512" y="2260294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2187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 rot="10800000">
            <a:off x="10384665" y="2258316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2188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 rot="10800000">
            <a:off x="10548940" y="2256339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2189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 rot="10800000">
            <a:off x="10713215" y="2254362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2190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 rot="10800000">
            <a:off x="10924990" y="2252386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2191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 rot="10800000">
            <a:off x="11089265" y="2262282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2192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 rot="10800000">
            <a:off x="11253540" y="2260304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2193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11429690" y="3148975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2196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 rot="16200000">
            <a:off x="11487086" y="3574507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2195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 rot="16200000">
            <a:off x="11496982" y="4071291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2194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7141100" y="454143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1126</a:t>
            </a:r>
            <a:endParaRPr lang="ko-KR" alt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6485976" y="453945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1127</a:t>
            </a:r>
            <a:endParaRPr lang="ko-KR" alt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5581470" y="453748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1128</a:t>
            </a:r>
            <a:endParaRPr lang="ko-KR" alt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4843221" y="454737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1129</a:t>
            </a:r>
            <a:endParaRPr lang="ko-KR" alt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4271228" y="454540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1130</a:t>
            </a:r>
            <a:endParaRPr lang="ko-KR" alt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3532979" y="384277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1131</a:t>
            </a:r>
            <a:endParaRPr lang="ko-KR" alt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2996612" y="409017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1132</a:t>
            </a:r>
            <a:endParaRPr lang="ko-KR" alt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2460242" y="438508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1133</a:t>
            </a:r>
            <a:endParaRPr lang="ko-KR" alt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1947625" y="470373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1134</a:t>
            </a:r>
            <a:endParaRPr lang="ko-KR" alt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1435006" y="501051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1135</a:t>
            </a:r>
            <a:endParaRPr lang="ko-KR" alt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898637" y="535291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1136</a:t>
            </a:r>
            <a:endParaRPr lang="ko-KR" altLang="en-US" sz="1100" dirty="0"/>
          </a:p>
        </p:txBody>
      </p:sp>
      <p:sp>
        <p:nvSpPr>
          <p:cNvPr id="91" name="TextBox 90"/>
          <p:cNvSpPr txBox="1"/>
          <p:nvPr/>
        </p:nvSpPr>
        <p:spPr>
          <a:xfrm>
            <a:off x="362268" y="569532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1137</a:t>
            </a:r>
            <a:endParaRPr lang="ko-KR" altLang="en-US" sz="1100" dirty="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7485470" y="355578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1138</a:t>
            </a:r>
            <a:endParaRPr lang="ko-KR" alt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8659148" y="273440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1141</a:t>
            </a:r>
            <a:endParaRPr lang="ko-KR" alt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9999084" y="273243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1146</a:t>
            </a:r>
            <a:endParaRPr lang="ko-KR" alt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10483994" y="273045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1147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11028277" y="272847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1148</a:t>
            </a:r>
            <a:endParaRPr lang="ko-KR" altLang="en-US" sz="11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8235598" y="391403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1139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 rot="5400000">
            <a:off x="9349904" y="392392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1140</a:t>
            </a:r>
            <a:endParaRPr lang="ko-KR" alt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9921891" y="316588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1144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489929" y="318765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1145</a:t>
            </a:r>
            <a:endParaRPr lang="ko-KR" altLang="en-US" sz="11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511702" y="461071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1143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9939708" y="460873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1142</a:t>
            </a:r>
            <a:endParaRPr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11065886" y="378736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1149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39070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7366" y="228001"/>
            <a:ext cx="9060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3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SCM33</a:t>
            </a:r>
            <a:r>
              <a:rPr lang="ko-KR" altLang="en-US" sz="2800" b="1" dirty="0" smtClean="0"/>
              <a:t>구역</a:t>
            </a:r>
            <a:r>
              <a:rPr lang="en-US" altLang="ko-KR" sz="2800" b="1" dirty="0" smtClean="0"/>
              <a:t>(90</a:t>
            </a:r>
            <a:r>
              <a:rPr lang="ko-KR" altLang="en-US" sz="2800" b="1" dirty="0" smtClean="0"/>
              <a:t>˚전환</a:t>
            </a:r>
            <a:r>
              <a:rPr lang="en-US" altLang="ko-KR" sz="2800" b="1" dirty="0"/>
              <a:t>) (</a:t>
            </a:r>
            <a:r>
              <a:rPr lang="en-US" altLang="ko-KR" sz="2800" b="1" dirty="0" smtClean="0"/>
              <a:t>SCM13)]</a:t>
            </a:r>
            <a:endParaRPr lang="ko-KR" altLang="en-US" sz="2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71176" y="-2083651"/>
            <a:ext cx="5670476" cy="122128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11661571" y="161504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2197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1410213" y="161306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2198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11158855" y="161109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2199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0812492" y="160911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2200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0561133" y="161901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2201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8635353" y="161703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2202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8312742" y="161505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2203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8061383" y="161307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2204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7798147" y="161109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2205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463662" y="160911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2206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7200427" y="161901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2207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6949069" y="161703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2208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6614583" y="161505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2209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6375100" y="161307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2210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6123741" y="161110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2211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646750" y="175162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2212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644772" y="197527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2213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642794" y="255518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2214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640816" y="279071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2215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638836" y="301436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2216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648733" y="360615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2217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646755" y="382980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2218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4231613" y="386344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2219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3897128" y="386147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2220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3503264" y="385949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2221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3240031" y="385751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2222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2988671" y="386740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2223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2654184" y="386543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2224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2402825" y="386345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2225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2151464" y="386147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2226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1828855" y="385949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2227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1577497" y="385751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2228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1195509" y="386741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2229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96003" y="448295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2230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82146" y="475410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2231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80168" y="548839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2232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78190" y="584267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2233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76212" y="611382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2234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74231" y="637309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2235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352358" y="309353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2236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 rot="15009315">
            <a:off x="4326630" y="223652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2237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 rot="15009315">
            <a:off x="4075272" y="230580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2238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 rot="15009315">
            <a:off x="3859538" y="241070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2239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 rot="15009315">
            <a:off x="3477550" y="256310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2240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 rot="15009315">
            <a:off x="3249941" y="266800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2241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 rot="15009315">
            <a:off x="3022333" y="274915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2242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 rot="15009315">
            <a:off x="2628470" y="291342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2243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 rot="15009315">
            <a:off x="2424613" y="300645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2244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 rot="15009315">
            <a:off x="2197005" y="312322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2245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 rot="15009315">
            <a:off x="1672513" y="323999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2246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1469646" y="207731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1150</a:t>
            </a:r>
            <a:endParaRPr lang="ko-KR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43273" y="207533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1151</a:t>
            </a:r>
            <a:endParaRPr lang="ko-KR" alt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8294977" y="206148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1152</a:t>
            </a:r>
            <a:endParaRPr lang="ko-KR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236093" y="207138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1153</a:t>
            </a:r>
            <a:endParaRPr lang="ko-KR" alt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6414718" y="206940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1154</a:t>
            </a:r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5260832" y="192492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1155</a:t>
            </a:r>
            <a:endParaRPr lang="ko-KR" alt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5246979" y="281358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1156</a:t>
            </a:r>
            <a:endParaRPr lang="ko-KR" alt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5245000" y="373788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1157</a:t>
            </a:r>
            <a:endParaRPr lang="ko-KR" alt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4091116" y="429404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1158</a:t>
            </a:r>
            <a:endParaRPr lang="ko-KR" alt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3269740" y="430394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1159</a:t>
            </a:r>
            <a:endParaRPr lang="ko-KR" alt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2436490" y="430196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1160</a:t>
            </a:r>
            <a:endParaRPr lang="ko-KR" alt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1531987" y="431186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1161</a:t>
            </a:r>
            <a:endParaRPr lang="ko-KR" alt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665086" y="460874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1162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686858" y="596055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1163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2086168" y="271661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1166</a:t>
            </a:r>
            <a:endParaRPr lang="ko-KR" alt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3200465" y="221586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1165</a:t>
            </a:r>
            <a:endParaRPr lang="ko-KR" alt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4374145" y="274828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1164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0637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Box 303"/>
          <p:cNvSpPr txBox="1"/>
          <p:nvPr/>
        </p:nvSpPr>
        <p:spPr>
          <a:xfrm>
            <a:off x="3845165" y="180381"/>
            <a:ext cx="363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[</a:t>
            </a:r>
            <a:r>
              <a:rPr lang="ko-KR" altLang="en-US" sz="2800" b="1" dirty="0" smtClean="0"/>
              <a:t>광명 호반 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/>
              <a:t>3</a:t>
            </a:r>
            <a:r>
              <a:rPr lang="ko-KR" altLang="en-US" sz="2800" b="1" dirty="0" smtClean="0"/>
              <a:t>층</a:t>
            </a:r>
            <a:r>
              <a:rPr lang="en-US" altLang="ko-KR" sz="2800" b="1" dirty="0" smtClean="0"/>
              <a:t>]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544"/>
            <a:ext cx="12192000" cy="607536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983179" y="4310743"/>
            <a:ext cx="21256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096987" y="4310743"/>
            <a:ext cx="11875" cy="285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108862" y="4595751"/>
            <a:ext cx="5225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643252" y="4595751"/>
            <a:ext cx="261257" cy="3918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904509" y="4975761"/>
            <a:ext cx="0" cy="724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1983179" y="5700156"/>
            <a:ext cx="2921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1983179" y="4310743"/>
            <a:ext cx="0" cy="13894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95699" y="528451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SCM20</a:t>
            </a:r>
            <a:endParaRPr lang="ko-KR" altLang="en-US" dirty="0"/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4108862" y="4453247"/>
            <a:ext cx="391886" cy="593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 flipV="1">
            <a:off x="3845165" y="4180114"/>
            <a:ext cx="263697" cy="3206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 flipV="1">
            <a:off x="617517" y="4144488"/>
            <a:ext cx="3227648" cy="475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617517" y="3384468"/>
            <a:ext cx="23751" cy="7956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617517" y="2956956"/>
            <a:ext cx="2766951" cy="451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372592" y="2956956"/>
            <a:ext cx="1128156" cy="14962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398816" y="385948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SCM21</a:t>
            </a:r>
            <a:endParaRPr lang="ko-KR" altLang="en-US" dirty="0"/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5320145" y="5177642"/>
            <a:ext cx="11876" cy="1436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5023262" y="5189517"/>
            <a:ext cx="3087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5011388" y="5177642"/>
            <a:ext cx="11874" cy="522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3016332" y="5700156"/>
            <a:ext cx="20069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3028208" y="5700156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3016332" y="6614556"/>
            <a:ext cx="2303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845165" y="653142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SCM22</a:t>
            </a:r>
            <a:endParaRPr lang="ko-KR" altLang="en-US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5332021" y="6353299"/>
            <a:ext cx="15912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V="1">
            <a:off x="5320145" y="5177642"/>
            <a:ext cx="11876" cy="11637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5023262" y="5177642"/>
            <a:ext cx="2968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H="1" flipV="1">
            <a:off x="4904509" y="4595751"/>
            <a:ext cx="118753" cy="5818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4904509" y="4595751"/>
            <a:ext cx="7481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5640779" y="4595751"/>
            <a:ext cx="0" cy="593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5652655" y="5177642"/>
            <a:ext cx="6650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6317673" y="5189517"/>
            <a:ext cx="0" cy="593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6317673" y="5783281"/>
            <a:ext cx="16981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015844" y="5678766"/>
            <a:ext cx="0" cy="434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H="1">
            <a:off x="6923314" y="6068291"/>
            <a:ext cx="10925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6923314" y="6080166"/>
            <a:ext cx="0" cy="273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248894" y="59851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SCM23</a:t>
            </a:r>
            <a:endParaRPr lang="ko-KR" altLang="en-US" dirty="0"/>
          </a:p>
        </p:txBody>
      </p:sp>
      <p:cxnSp>
        <p:nvCxnSpPr>
          <p:cNvPr id="120" name="직선 연결선 119"/>
          <p:cNvCxnSpPr/>
          <p:nvPr/>
        </p:nvCxnSpPr>
        <p:spPr>
          <a:xfrm>
            <a:off x="6448301" y="5653851"/>
            <a:ext cx="10343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V="1">
            <a:off x="7482699" y="5177642"/>
            <a:ext cx="0" cy="476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H="1">
            <a:off x="7042068" y="5189517"/>
            <a:ext cx="4406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V="1">
            <a:off x="7030192" y="3657600"/>
            <a:ext cx="0" cy="15319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flipH="1">
            <a:off x="6448301" y="3657600"/>
            <a:ext cx="5937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6448301" y="3657600"/>
            <a:ext cx="0" cy="653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H="1">
            <a:off x="4765610" y="4310743"/>
            <a:ext cx="16826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4765610" y="4310743"/>
            <a:ext cx="0" cy="201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4765610" y="4512623"/>
            <a:ext cx="9701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5735782" y="4512623"/>
            <a:ext cx="0" cy="665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5735782" y="5177642"/>
            <a:ext cx="712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>
            <a:off x="6448301" y="5177642"/>
            <a:ext cx="0" cy="476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662055" y="5343895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SCM24</a:t>
            </a:r>
            <a:endParaRPr lang="ko-KR" altLang="en-US" dirty="0"/>
          </a:p>
        </p:txBody>
      </p:sp>
      <p:cxnSp>
        <p:nvCxnSpPr>
          <p:cNvPr id="163" name="직선 연결선 162"/>
          <p:cNvCxnSpPr/>
          <p:nvPr/>
        </p:nvCxnSpPr>
        <p:spPr>
          <a:xfrm>
            <a:off x="7196447" y="3823856"/>
            <a:ext cx="19119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 flipH="1">
            <a:off x="9108374" y="3823856"/>
            <a:ext cx="1" cy="6887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9108374" y="4512623"/>
            <a:ext cx="4275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 flipV="1">
            <a:off x="9535886" y="4025735"/>
            <a:ext cx="0" cy="4868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>
            <a:off x="9535886" y="4025735"/>
            <a:ext cx="2493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 flipV="1">
            <a:off x="9785268" y="2778525"/>
            <a:ext cx="0" cy="150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 flipH="1">
            <a:off x="8965870" y="2778826"/>
            <a:ext cx="819398" cy="118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/>
          <p:nvPr/>
        </p:nvCxnSpPr>
        <p:spPr>
          <a:xfrm>
            <a:off x="8965870" y="2778826"/>
            <a:ext cx="0" cy="878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/>
          <p:cNvCxnSpPr/>
          <p:nvPr/>
        </p:nvCxnSpPr>
        <p:spPr>
          <a:xfrm flipH="1">
            <a:off x="7196447" y="3657600"/>
            <a:ext cx="17694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/>
          <p:nvPr/>
        </p:nvCxnSpPr>
        <p:spPr>
          <a:xfrm>
            <a:off x="7196447" y="3657600"/>
            <a:ext cx="0" cy="1662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8953997" y="3336967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SCM25</a:t>
            </a:r>
            <a:endParaRPr lang="ko-KR" altLang="en-US" dirty="0"/>
          </a:p>
        </p:txBody>
      </p:sp>
      <p:sp>
        <p:nvSpPr>
          <p:cNvPr id="275" name="직사각형 274"/>
          <p:cNvSpPr/>
          <p:nvPr/>
        </p:nvSpPr>
        <p:spPr>
          <a:xfrm>
            <a:off x="7196447" y="3859481"/>
            <a:ext cx="1840675" cy="7362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TextBox 276"/>
          <p:cNvSpPr txBox="1"/>
          <p:nvPr/>
        </p:nvSpPr>
        <p:spPr>
          <a:xfrm>
            <a:off x="7660828" y="4013862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SCM26</a:t>
            </a:r>
            <a:endParaRPr lang="ko-KR" altLang="en-US" dirty="0"/>
          </a:p>
        </p:txBody>
      </p:sp>
      <p:cxnSp>
        <p:nvCxnSpPr>
          <p:cNvPr id="231" name="직선 연결선 230"/>
          <p:cNvCxnSpPr/>
          <p:nvPr/>
        </p:nvCxnSpPr>
        <p:spPr>
          <a:xfrm>
            <a:off x="7205747" y="4629406"/>
            <a:ext cx="21031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7196447" y="4595751"/>
            <a:ext cx="0" cy="5818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/>
          <p:nvPr/>
        </p:nvCxnSpPr>
        <p:spPr>
          <a:xfrm>
            <a:off x="7196447" y="5177642"/>
            <a:ext cx="6768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/>
          <p:nvPr/>
        </p:nvCxnSpPr>
        <p:spPr>
          <a:xfrm>
            <a:off x="7861465" y="5177642"/>
            <a:ext cx="0" cy="476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/>
          <p:cNvCxnSpPr/>
          <p:nvPr/>
        </p:nvCxnSpPr>
        <p:spPr>
          <a:xfrm>
            <a:off x="7845419" y="5665726"/>
            <a:ext cx="1864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6907486" y="6337464"/>
            <a:ext cx="243839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6921337" y="6113813"/>
            <a:ext cx="10925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/>
          <p:cNvCxnSpPr/>
          <p:nvPr/>
        </p:nvCxnSpPr>
        <p:spPr>
          <a:xfrm>
            <a:off x="9308868" y="4629406"/>
            <a:ext cx="0" cy="17080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8193972" y="590323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SCM27</a:t>
            </a:r>
            <a:endParaRPr lang="ko-KR" altLang="en-US" dirty="0"/>
          </a:p>
        </p:txBody>
      </p:sp>
      <p:cxnSp>
        <p:nvCxnSpPr>
          <p:cNvPr id="193" name="직선 연결선 192"/>
          <p:cNvCxnSpPr/>
          <p:nvPr/>
        </p:nvCxnSpPr>
        <p:spPr>
          <a:xfrm flipH="1" flipV="1">
            <a:off x="641268" y="2790701"/>
            <a:ext cx="261256" cy="5700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 flipV="1">
            <a:off x="641268" y="2185060"/>
            <a:ext cx="2677993" cy="605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>
            <a:off x="3319261" y="2185060"/>
            <a:ext cx="3886486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7196447" y="2185060"/>
            <a:ext cx="9300" cy="4393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 flipH="1">
            <a:off x="3479470" y="2636322"/>
            <a:ext cx="37169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flipH="1">
            <a:off x="3384468" y="2624447"/>
            <a:ext cx="83127" cy="332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1211282" y="2636325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SCM28</a:t>
            </a:r>
            <a:endParaRPr lang="ko-KR" altLang="en-US" dirty="0"/>
          </a:p>
        </p:txBody>
      </p:sp>
      <p:cxnSp>
        <p:nvCxnSpPr>
          <p:cNvPr id="208" name="직선 연결선 207"/>
          <p:cNvCxnSpPr/>
          <p:nvPr/>
        </p:nvCxnSpPr>
        <p:spPr>
          <a:xfrm>
            <a:off x="7196447" y="3360718"/>
            <a:ext cx="12350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 flipV="1">
            <a:off x="8431481" y="2636322"/>
            <a:ext cx="0" cy="7243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 flipH="1">
            <a:off x="3616144" y="2636322"/>
            <a:ext cx="48153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3616144" y="2646397"/>
            <a:ext cx="0" cy="205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/>
          <p:nvPr/>
        </p:nvCxnSpPr>
        <p:spPr>
          <a:xfrm>
            <a:off x="3616144" y="2851876"/>
            <a:ext cx="35896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>
            <a:off x="7196447" y="2851876"/>
            <a:ext cx="0" cy="508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7600207" y="297062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SCM29</a:t>
            </a:r>
            <a:endParaRPr lang="ko-KR" altLang="en-US" dirty="0"/>
          </a:p>
        </p:txBody>
      </p:sp>
      <p:sp>
        <p:nvSpPr>
          <p:cNvPr id="220" name="직사각형 219"/>
          <p:cNvSpPr/>
          <p:nvPr/>
        </p:nvSpPr>
        <p:spPr>
          <a:xfrm>
            <a:off x="3716977" y="2880466"/>
            <a:ext cx="3313215" cy="416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/>
          <p:cNvSpPr txBox="1"/>
          <p:nvPr/>
        </p:nvSpPr>
        <p:spPr>
          <a:xfrm>
            <a:off x="4322618" y="2956956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SCM30</a:t>
            </a:r>
            <a:endParaRPr lang="ko-KR" altLang="en-US" dirty="0"/>
          </a:p>
        </p:txBody>
      </p:sp>
      <p:cxnSp>
        <p:nvCxnSpPr>
          <p:cNvPr id="223" name="직선 연결선 222"/>
          <p:cNvCxnSpPr/>
          <p:nvPr/>
        </p:nvCxnSpPr>
        <p:spPr>
          <a:xfrm>
            <a:off x="3845165" y="3326288"/>
            <a:ext cx="655583" cy="984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500748" y="4310743"/>
            <a:ext cx="18169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/>
          <p:nvPr/>
        </p:nvCxnSpPr>
        <p:spPr>
          <a:xfrm flipV="1">
            <a:off x="6317673" y="3657600"/>
            <a:ext cx="0" cy="653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/>
          <p:nvPr/>
        </p:nvCxnSpPr>
        <p:spPr>
          <a:xfrm>
            <a:off x="6317673" y="3657600"/>
            <a:ext cx="712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/>
          <p:nvPr/>
        </p:nvCxnSpPr>
        <p:spPr>
          <a:xfrm flipV="1">
            <a:off x="7030192" y="3326288"/>
            <a:ext cx="0" cy="331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5082636" y="385948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SCM31</a:t>
            </a:r>
            <a:endParaRPr lang="ko-KR" altLang="en-US" dirty="0"/>
          </a:p>
        </p:txBody>
      </p:sp>
      <p:cxnSp>
        <p:nvCxnSpPr>
          <p:cNvPr id="238" name="직선 연결선 237"/>
          <p:cNvCxnSpPr/>
          <p:nvPr/>
        </p:nvCxnSpPr>
        <p:spPr>
          <a:xfrm flipV="1">
            <a:off x="9345881" y="1413164"/>
            <a:ext cx="439387" cy="1187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>
            <a:off x="9785268" y="1401288"/>
            <a:ext cx="1840675" cy="24581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11625943" y="3859481"/>
            <a:ext cx="0" cy="15675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10211158" y="5427024"/>
            <a:ext cx="13926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V="1">
            <a:off x="10200901" y="2778826"/>
            <a:ext cx="0" cy="26481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 flipH="1" flipV="1">
            <a:off x="9345881" y="1531917"/>
            <a:ext cx="855020" cy="12587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10604666" y="3515096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SCM32</a:t>
            </a:r>
            <a:endParaRPr lang="ko-KR" altLang="en-US" dirty="0"/>
          </a:p>
        </p:txBody>
      </p:sp>
      <p:cxnSp>
        <p:nvCxnSpPr>
          <p:cNvPr id="321" name="직선 연결선 320"/>
          <p:cNvCxnSpPr/>
          <p:nvPr/>
        </p:nvCxnSpPr>
        <p:spPr>
          <a:xfrm>
            <a:off x="8013867" y="1401288"/>
            <a:ext cx="9401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연결선 322"/>
          <p:cNvCxnSpPr/>
          <p:nvPr/>
        </p:nvCxnSpPr>
        <p:spPr>
          <a:xfrm>
            <a:off x="8013867" y="1401288"/>
            <a:ext cx="0" cy="249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8013867" y="1638794"/>
            <a:ext cx="8570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연결선 326"/>
          <p:cNvCxnSpPr/>
          <p:nvPr/>
        </p:nvCxnSpPr>
        <p:spPr>
          <a:xfrm>
            <a:off x="8870868" y="1650670"/>
            <a:ext cx="0" cy="1128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연결선 328"/>
          <p:cNvCxnSpPr/>
          <p:nvPr/>
        </p:nvCxnSpPr>
        <p:spPr>
          <a:xfrm>
            <a:off x="8870868" y="2790701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/>
          <p:nvPr/>
        </p:nvCxnSpPr>
        <p:spPr>
          <a:xfrm>
            <a:off x="9785268" y="4287285"/>
            <a:ext cx="4258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연결선 332"/>
          <p:cNvCxnSpPr/>
          <p:nvPr/>
        </p:nvCxnSpPr>
        <p:spPr>
          <a:xfrm>
            <a:off x="8953997" y="1401288"/>
            <a:ext cx="391884" cy="130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/>
          <p:cNvSpPr txBox="1"/>
          <p:nvPr/>
        </p:nvSpPr>
        <p:spPr>
          <a:xfrm>
            <a:off x="8977748" y="239881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85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66116" y="233095"/>
            <a:ext cx="7324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[</a:t>
            </a:r>
            <a:r>
              <a:rPr lang="ko-KR" altLang="en-US" sz="2800" b="1" dirty="0" smtClean="0"/>
              <a:t>광명 호반 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3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- SCM20</a:t>
            </a:r>
            <a:r>
              <a:rPr lang="ko-KR" altLang="en-US" sz="2800" b="1" dirty="0" smtClean="0"/>
              <a:t>구역 </a:t>
            </a:r>
            <a:r>
              <a:rPr lang="en-US" altLang="ko-KR" sz="2800" b="1" dirty="0" smtClean="0"/>
              <a:t>(SCM1)]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125"/>
            <a:ext cx="12192000" cy="577423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61954" y="1385458"/>
            <a:ext cx="1492647" cy="311732"/>
            <a:chOff x="2861954" y="1385458"/>
            <a:chExt cx="1492647" cy="311732"/>
          </a:xfrm>
        </p:grpSpPr>
        <p:sp>
          <p:nvSpPr>
            <p:cNvPr id="9" name="TextBox 8"/>
            <p:cNvSpPr txBox="1"/>
            <p:nvPr/>
          </p:nvSpPr>
          <p:spPr>
            <a:xfrm>
              <a:off x="2861954" y="13894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1422</a:t>
              </a:r>
              <a:endParaRPr lang="ko-KR" altLang="en-US" sz="14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323110" y="13874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1423</a:t>
              </a:r>
              <a:endParaRPr lang="ko-KR" altLang="en-US" sz="14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772390" y="138545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1424</a:t>
              </a:r>
              <a:endParaRPr lang="ko-KR" altLang="en-US" sz="1400" dirty="0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4332515" y="1383481"/>
            <a:ext cx="1492647" cy="311732"/>
            <a:chOff x="2861954" y="1385458"/>
            <a:chExt cx="1492647" cy="311732"/>
          </a:xfrm>
        </p:grpSpPr>
        <p:sp>
          <p:nvSpPr>
            <p:cNvPr id="126" name="TextBox 125"/>
            <p:cNvSpPr txBox="1"/>
            <p:nvPr/>
          </p:nvSpPr>
          <p:spPr>
            <a:xfrm>
              <a:off x="2861954" y="13894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1425</a:t>
              </a:r>
              <a:endParaRPr lang="ko-KR" altLang="en-US" sz="14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323110" y="13874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1426</a:t>
              </a:r>
              <a:endParaRPr lang="ko-KR" altLang="en-US" sz="14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772390" y="138545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1427</a:t>
              </a:r>
              <a:endParaRPr lang="ko-KR" altLang="en-US" sz="1400" dirty="0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5803075" y="1381503"/>
            <a:ext cx="1492647" cy="311732"/>
            <a:chOff x="2861954" y="1385458"/>
            <a:chExt cx="1492647" cy="311732"/>
          </a:xfrm>
        </p:grpSpPr>
        <p:sp>
          <p:nvSpPr>
            <p:cNvPr id="134" name="TextBox 133"/>
            <p:cNvSpPr txBox="1"/>
            <p:nvPr/>
          </p:nvSpPr>
          <p:spPr>
            <a:xfrm>
              <a:off x="2861954" y="13894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1428</a:t>
              </a:r>
              <a:endParaRPr lang="ko-KR" altLang="en-US" sz="14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323110" y="13874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1429</a:t>
              </a:r>
              <a:endParaRPr lang="ko-KR" altLang="en-US" sz="14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772390" y="138545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1430</a:t>
              </a:r>
              <a:endParaRPr lang="ko-KR" altLang="en-US" sz="14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7249889" y="1379525"/>
            <a:ext cx="1492647" cy="311732"/>
            <a:chOff x="2861954" y="1385458"/>
            <a:chExt cx="1492647" cy="311732"/>
          </a:xfrm>
        </p:grpSpPr>
        <p:sp>
          <p:nvSpPr>
            <p:cNvPr id="138" name="TextBox 137"/>
            <p:cNvSpPr txBox="1"/>
            <p:nvPr/>
          </p:nvSpPr>
          <p:spPr>
            <a:xfrm>
              <a:off x="2861954" y="13894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1431</a:t>
              </a:r>
              <a:endParaRPr lang="ko-KR" altLang="en-US" sz="14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323110" y="13874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1432</a:t>
              </a:r>
              <a:endParaRPr lang="ko-KR" altLang="en-US" sz="14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772390" y="138545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1433</a:t>
              </a:r>
              <a:endParaRPr lang="ko-KR" altLang="en-US" sz="1400" dirty="0"/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2877797" y="2505702"/>
            <a:ext cx="1492647" cy="311732"/>
            <a:chOff x="2861954" y="1385458"/>
            <a:chExt cx="1492647" cy="311732"/>
          </a:xfrm>
        </p:grpSpPr>
        <p:sp>
          <p:nvSpPr>
            <p:cNvPr id="146" name="TextBox 145"/>
            <p:cNvSpPr txBox="1"/>
            <p:nvPr/>
          </p:nvSpPr>
          <p:spPr>
            <a:xfrm>
              <a:off x="2861954" y="13894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1434</a:t>
              </a:r>
              <a:endParaRPr lang="ko-KR" altLang="en-US" sz="14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323110" y="13874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1435</a:t>
              </a:r>
              <a:endParaRPr lang="ko-KR" altLang="en-US" sz="14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772390" y="138545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1436</a:t>
              </a:r>
              <a:endParaRPr lang="ko-KR" altLang="en-US" sz="1400" dirty="0"/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4348358" y="2503725"/>
            <a:ext cx="1492647" cy="311732"/>
            <a:chOff x="2861954" y="1385458"/>
            <a:chExt cx="1492647" cy="311732"/>
          </a:xfrm>
        </p:grpSpPr>
        <p:sp>
          <p:nvSpPr>
            <p:cNvPr id="150" name="TextBox 149"/>
            <p:cNvSpPr txBox="1"/>
            <p:nvPr/>
          </p:nvSpPr>
          <p:spPr>
            <a:xfrm>
              <a:off x="2861954" y="13894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1437</a:t>
              </a:r>
              <a:endParaRPr lang="ko-KR" altLang="en-US" sz="14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323110" y="13874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1438</a:t>
              </a:r>
              <a:endParaRPr lang="ko-KR" altLang="en-US" sz="14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772390" y="138545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1439</a:t>
              </a:r>
              <a:endParaRPr lang="ko-KR" altLang="en-US" sz="1400" dirty="0"/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5807042" y="2501748"/>
            <a:ext cx="1492647" cy="311732"/>
            <a:chOff x="2861954" y="1385458"/>
            <a:chExt cx="1492647" cy="311732"/>
          </a:xfrm>
        </p:grpSpPr>
        <p:sp>
          <p:nvSpPr>
            <p:cNvPr id="154" name="TextBox 153"/>
            <p:cNvSpPr txBox="1"/>
            <p:nvPr/>
          </p:nvSpPr>
          <p:spPr>
            <a:xfrm>
              <a:off x="2861954" y="13894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1440</a:t>
              </a:r>
              <a:endParaRPr lang="ko-KR" altLang="en-US" sz="14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323110" y="13874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1441</a:t>
              </a:r>
              <a:endParaRPr lang="ko-KR" altLang="en-US" sz="14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772390" y="138545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1442</a:t>
              </a:r>
              <a:endParaRPr lang="ko-KR" altLang="en-US" sz="1400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2883736" y="3081659"/>
            <a:ext cx="1492647" cy="311732"/>
            <a:chOff x="2861954" y="1385458"/>
            <a:chExt cx="1492647" cy="311732"/>
          </a:xfrm>
        </p:grpSpPr>
        <p:sp>
          <p:nvSpPr>
            <p:cNvPr id="158" name="TextBox 157"/>
            <p:cNvSpPr txBox="1"/>
            <p:nvPr/>
          </p:nvSpPr>
          <p:spPr>
            <a:xfrm>
              <a:off x="2861954" y="13894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1443</a:t>
              </a:r>
              <a:endParaRPr lang="ko-KR" altLang="en-US" sz="14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323110" y="13874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1444</a:t>
              </a:r>
              <a:endParaRPr lang="ko-KR" altLang="en-US" sz="14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772390" y="138545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1445</a:t>
              </a:r>
              <a:endParaRPr lang="ko-KR" altLang="en-US" sz="1400" dirty="0"/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4354297" y="3079681"/>
            <a:ext cx="1492647" cy="311732"/>
            <a:chOff x="2861954" y="1385458"/>
            <a:chExt cx="1492647" cy="311732"/>
          </a:xfrm>
        </p:grpSpPr>
        <p:sp>
          <p:nvSpPr>
            <p:cNvPr id="162" name="TextBox 161"/>
            <p:cNvSpPr txBox="1"/>
            <p:nvPr/>
          </p:nvSpPr>
          <p:spPr>
            <a:xfrm>
              <a:off x="2861954" y="13894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1446</a:t>
              </a:r>
              <a:endParaRPr lang="ko-KR" altLang="en-US" sz="14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323110" y="13874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1447</a:t>
              </a:r>
              <a:endParaRPr lang="ko-KR" altLang="en-US" sz="14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772390" y="138545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1448</a:t>
              </a:r>
              <a:endParaRPr lang="ko-KR" altLang="en-US" sz="1400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5789228" y="3077703"/>
            <a:ext cx="1492647" cy="311732"/>
            <a:chOff x="2861954" y="1385458"/>
            <a:chExt cx="1492647" cy="311732"/>
          </a:xfrm>
        </p:grpSpPr>
        <p:sp>
          <p:nvSpPr>
            <p:cNvPr id="166" name="TextBox 165"/>
            <p:cNvSpPr txBox="1"/>
            <p:nvPr/>
          </p:nvSpPr>
          <p:spPr>
            <a:xfrm>
              <a:off x="2861954" y="13894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1449</a:t>
              </a:r>
              <a:endParaRPr lang="ko-KR" altLang="en-US" sz="14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323110" y="13874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1450</a:t>
              </a:r>
              <a:endParaRPr lang="ko-KR" altLang="en-US" sz="14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772390" y="138545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1451</a:t>
              </a:r>
              <a:endParaRPr lang="ko-KR" altLang="en-US" sz="1400" dirty="0"/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5787251" y="4144503"/>
            <a:ext cx="1492647" cy="311732"/>
            <a:chOff x="2861954" y="1385458"/>
            <a:chExt cx="1492647" cy="311732"/>
          </a:xfrm>
        </p:grpSpPr>
        <p:sp>
          <p:nvSpPr>
            <p:cNvPr id="170" name="TextBox 169"/>
            <p:cNvSpPr txBox="1"/>
            <p:nvPr/>
          </p:nvSpPr>
          <p:spPr>
            <a:xfrm>
              <a:off x="2861954" y="13894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1452</a:t>
              </a:r>
              <a:endParaRPr lang="ko-KR" altLang="en-US" sz="14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323110" y="13874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1453</a:t>
              </a:r>
              <a:endParaRPr lang="ko-KR" altLang="en-US" sz="14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772390" y="138545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1454</a:t>
              </a:r>
              <a:endParaRPr lang="ko-KR" altLang="en-US" sz="1400" dirty="0"/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7265720" y="414252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1455</a:t>
            </a:r>
            <a:endParaRPr lang="ko-KR" altLang="en-US" sz="1400" dirty="0"/>
          </a:p>
        </p:txBody>
      </p:sp>
      <p:grpSp>
        <p:nvGrpSpPr>
          <p:cNvPr id="174" name="그룹 173"/>
          <p:cNvGrpSpPr/>
          <p:nvPr/>
        </p:nvGrpSpPr>
        <p:grpSpPr>
          <a:xfrm>
            <a:off x="1415159" y="4142524"/>
            <a:ext cx="1492647" cy="311732"/>
            <a:chOff x="2861954" y="1385458"/>
            <a:chExt cx="1492647" cy="311732"/>
          </a:xfrm>
        </p:grpSpPr>
        <p:sp>
          <p:nvSpPr>
            <p:cNvPr id="175" name="TextBox 174"/>
            <p:cNvSpPr txBox="1"/>
            <p:nvPr/>
          </p:nvSpPr>
          <p:spPr>
            <a:xfrm>
              <a:off x="2861954" y="13894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1460</a:t>
              </a:r>
              <a:endParaRPr lang="ko-KR" altLang="en-US" sz="14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323110" y="13874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1461</a:t>
              </a:r>
              <a:endParaRPr lang="ko-KR" altLang="en-US" sz="14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772390" y="138545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1462</a:t>
              </a:r>
              <a:endParaRPr lang="ko-KR" altLang="en-US" sz="1400" dirty="0"/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2873844" y="4140545"/>
            <a:ext cx="1492647" cy="311732"/>
            <a:chOff x="2861954" y="1385458"/>
            <a:chExt cx="1492647" cy="311732"/>
          </a:xfrm>
        </p:grpSpPr>
        <p:sp>
          <p:nvSpPr>
            <p:cNvPr id="179" name="TextBox 178"/>
            <p:cNvSpPr txBox="1"/>
            <p:nvPr/>
          </p:nvSpPr>
          <p:spPr>
            <a:xfrm>
              <a:off x="2861954" y="13894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1463</a:t>
              </a:r>
              <a:endParaRPr lang="ko-KR" altLang="en-US" sz="14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323110" y="13874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1464</a:t>
              </a:r>
              <a:endParaRPr lang="ko-KR" altLang="en-US" sz="14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772390" y="138545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1465</a:t>
              </a:r>
              <a:endParaRPr lang="ko-KR" altLang="en-US" sz="1400" dirty="0"/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864935" y="294311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1456</a:t>
            </a:r>
            <a:endParaRPr lang="ko-KR" altLang="en-US" sz="1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858996" y="3321145"/>
            <a:ext cx="586172" cy="778827"/>
            <a:chOff x="858996" y="3321145"/>
            <a:chExt cx="586172" cy="778827"/>
          </a:xfrm>
        </p:grpSpPr>
        <p:sp>
          <p:nvSpPr>
            <p:cNvPr id="183" name="TextBox 182"/>
            <p:cNvSpPr txBox="1"/>
            <p:nvPr/>
          </p:nvSpPr>
          <p:spPr>
            <a:xfrm>
              <a:off x="862957" y="332114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1457</a:t>
              </a:r>
              <a:endParaRPr lang="ko-KR" altLang="en-US" sz="14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60977" y="354479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1458</a:t>
              </a:r>
              <a:endParaRPr lang="ko-KR" altLang="en-US" sz="14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858996" y="379219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1459</a:t>
              </a:r>
              <a:endParaRPr lang="ko-KR" altLang="en-US" sz="1400" dirty="0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8714518" y="2489874"/>
            <a:ext cx="1468897" cy="329549"/>
            <a:chOff x="2861954" y="1387436"/>
            <a:chExt cx="1468897" cy="329549"/>
          </a:xfrm>
        </p:grpSpPr>
        <p:sp>
          <p:nvSpPr>
            <p:cNvPr id="187" name="TextBox 186"/>
            <p:cNvSpPr txBox="1"/>
            <p:nvPr/>
          </p:nvSpPr>
          <p:spPr>
            <a:xfrm>
              <a:off x="2861954" y="13894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1466</a:t>
              </a:r>
              <a:endParaRPr lang="ko-KR" altLang="en-US" sz="14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323110" y="13874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1467</a:t>
              </a:r>
              <a:endParaRPr lang="ko-KR" altLang="en-US" sz="14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3748640" y="140920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1468</a:t>
              </a:r>
              <a:endParaRPr lang="ko-KR" altLang="en-US" sz="1400" dirty="0"/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10014858" y="250966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1469</a:t>
            </a:r>
            <a:endParaRPr lang="ko-KR" altLang="en-US" sz="1400" dirty="0"/>
          </a:p>
        </p:txBody>
      </p:sp>
      <p:sp>
        <p:nvSpPr>
          <p:cNvPr id="191" name="TextBox 190"/>
          <p:cNvSpPr txBox="1"/>
          <p:nvPr/>
        </p:nvSpPr>
        <p:spPr>
          <a:xfrm rot="20844129">
            <a:off x="10499767" y="281644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1470</a:t>
            </a:r>
            <a:endParaRPr lang="ko-KR" altLang="en-US" sz="1400" dirty="0"/>
          </a:p>
        </p:txBody>
      </p:sp>
      <p:sp>
        <p:nvSpPr>
          <p:cNvPr id="192" name="TextBox 191"/>
          <p:cNvSpPr txBox="1"/>
          <p:nvPr/>
        </p:nvSpPr>
        <p:spPr>
          <a:xfrm rot="20844129">
            <a:off x="10604666" y="304009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1471</a:t>
            </a:r>
            <a:endParaRPr lang="ko-KR" altLang="en-US" sz="1400" dirty="0"/>
          </a:p>
        </p:txBody>
      </p:sp>
      <p:sp>
        <p:nvSpPr>
          <p:cNvPr id="193" name="TextBox 192"/>
          <p:cNvSpPr txBox="1"/>
          <p:nvPr/>
        </p:nvSpPr>
        <p:spPr>
          <a:xfrm rot="20844129">
            <a:off x="10745191" y="337062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1472</a:t>
            </a:r>
            <a:endParaRPr lang="ko-KR" altLang="en-US" sz="1400" dirty="0"/>
          </a:p>
        </p:txBody>
      </p:sp>
      <p:sp>
        <p:nvSpPr>
          <p:cNvPr id="194" name="TextBox 193"/>
          <p:cNvSpPr txBox="1"/>
          <p:nvPr/>
        </p:nvSpPr>
        <p:spPr>
          <a:xfrm rot="20844129">
            <a:off x="10897591" y="359427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1473</a:t>
            </a:r>
            <a:endParaRPr lang="ko-KR" altLang="en-US" sz="1400" dirty="0"/>
          </a:p>
        </p:txBody>
      </p:sp>
      <p:sp>
        <p:nvSpPr>
          <p:cNvPr id="195" name="TextBox 194"/>
          <p:cNvSpPr txBox="1"/>
          <p:nvPr/>
        </p:nvSpPr>
        <p:spPr>
          <a:xfrm rot="20844129">
            <a:off x="11014366" y="380605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1474</a:t>
            </a:r>
            <a:endParaRPr lang="ko-KR" altLang="en-US" sz="1400" dirty="0"/>
          </a:p>
        </p:txBody>
      </p:sp>
      <p:grpSp>
        <p:nvGrpSpPr>
          <p:cNvPr id="196" name="그룹 195"/>
          <p:cNvGrpSpPr/>
          <p:nvPr/>
        </p:nvGrpSpPr>
        <p:grpSpPr>
          <a:xfrm>
            <a:off x="11060872" y="4138396"/>
            <a:ext cx="586172" cy="778827"/>
            <a:chOff x="858996" y="3321145"/>
            <a:chExt cx="586172" cy="778827"/>
          </a:xfrm>
        </p:grpSpPr>
        <p:sp>
          <p:nvSpPr>
            <p:cNvPr id="197" name="TextBox 196"/>
            <p:cNvSpPr txBox="1"/>
            <p:nvPr/>
          </p:nvSpPr>
          <p:spPr>
            <a:xfrm>
              <a:off x="862957" y="332114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1475</a:t>
              </a:r>
              <a:endParaRPr lang="ko-KR" altLang="en-US" sz="14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860977" y="354479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1476</a:t>
              </a:r>
              <a:endParaRPr lang="ko-KR" altLang="en-US" sz="14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58996" y="379219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1477</a:t>
              </a:r>
              <a:endParaRPr lang="ko-KR" altLang="en-US" sz="1400" dirty="0"/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11047019" y="5155714"/>
            <a:ext cx="584192" cy="555177"/>
            <a:chOff x="858996" y="3544795"/>
            <a:chExt cx="584192" cy="555177"/>
          </a:xfrm>
        </p:grpSpPr>
        <p:sp>
          <p:nvSpPr>
            <p:cNvPr id="202" name="TextBox 201"/>
            <p:cNvSpPr txBox="1"/>
            <p:nvPr/>
          </p:nvSpPr>
          <p:spPr>
            <a:xfrm>
              <a:off x="860977" y="354479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1478</a:t>
              </a:r>
              <a:endParaRPr lang="ko-KR" altLang="en-US" sz="14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58996" y="379219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1479</a:t>
              </a:r>
              <a:endParaRPr lang="ko-KR" altLang="en-US" sz="1400" dirty="0"/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11033165" y="5761358"/>
            <a:ext cx="586172" cy="778827"/>
            <a:chOff x="858996" y="3321145"/>
            <a:chExt cx="586172" cy="778827"/>
          </a:xfrm>
        </p:grpSpPr>
        <p:sp>
          <p:nvSpPr>
            <p:cNvPr id="205" name="TextBox 204"/>
            <p:cNvSpPr txBox="1"/>
            <p:nvPr/>
          </p:nvSpPr>
          <p:spPr>
            <a:xfrm>
              <a:off x="862957" y="332114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1480</a:t>
              </a:r>
              <a:endParaRPr lang="ko-KR" altLang="en-US" sz="1400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860977" y="354479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1481</a:t>
              </a:r>
              <a:endParaRPr lang="ko-KR" altLang="en-US" sz="14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858996" y="379219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1482</a:t>
              </a:r>
              <a:endParaRPr lang="ko-KR" altLang="en-US" sz="1400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11031190" y="653918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1483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384463" y="171105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884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4855027" y="170907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885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6325588" y="170709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886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784277" y="170511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887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6321634" y="214252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890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4858990" y="214054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889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3372595" y="213857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888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3382491" y="346662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891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4853049" y="346464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892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6311734" y="346267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893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1488374" y="341319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895</a:t>
            </a:r>
            <a:endParaRPr lang="ko-KR" alt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1925781" y="457499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896</a:t>
            </a:r>
            <a:endParaRPr lang="ko-KR" alt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3372590" y="457301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897</a:t>
            </a:r>
            <a:endParaRPr lang="ko-KR" alt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6695699" y="457103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894</a:t>
            </a:r>
            <a:endParaRPr lang="ko-KR" alt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9448795" y="2134618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8987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11061864" y="2762030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8998</a:t>
            </a:r>
            <a:endParaRPr lang="ko-KR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287991" y="372195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900</a:t>
            </a:r>
            <a:endParaRPr lang="ko-KR" alt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321640" y="4361237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9010</a:t>
            </a:r>
            <a:endParaRPr lang="ko-KR" alt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319664" y="528553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902</a:t>
            </a:r>
            <a:endParaRPr lang="ko-KR" alt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0329561" y="616232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903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7268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77991" y="228001"/>
            <a:ext cx="72330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/>
              <a:t>3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SCM21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(</a:t>
            </a:r>
            <a:r>
              <a:rPr lang="en-US" altLang="ko-KR" sz="2800" b="1" dirty="0" smtClean="0"/>
              <a:t>SCM2)]</a:t>
            </a:r>
            <a:endParaRPr lang="ko-KR" altLang="en-US" sz="2800" b="1" dirty="0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" y="1086094"/>
            <a:ext cx="12178229" cy="5771905"/>
          </a:xfrm>
          <a:prstGeom prst="rect">
            <a:avLst/>
          </a:prstGeom>
        </p:spPr>
      </p:pic>
      <p:grpSp>
        <p:nvGrpSpPr>
          <p:cNvPr id="61" name="그룹 60"/>
          <p:cNvGrpSpPr/>
          <p:nvPr/>
        </p:nvGrpSpPr>
        <p:grpSpPr>
          <a:xfrm>
            <a:off x="8456793" y="1649913"/>
            <a:ext cx="3307675" cy="5050303"/>
            <a:chOff x="8563670" y="1816166"/>
            <a:chExt cx="3307675" cy="5050303"/>
          </a:xfrm>
        </p:grpSpPr>
        <p:sp>
          <p:nvSpPr>
            <p:cNvPr id="5" name="TextBox 4"/>
            <p:cNvSpPr txBox="1"/>
            <p:nvPr/>
          </p:nvSpPr>
          <p:spPr>
            <a:xfrm rot="20647449">
              <a:off x="11289134" y="655869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1484</a:t>
              </a:r>
              <a:endParaRPr lang="ko-KR" alt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20647449">
              <a:off x="11204029" y="633107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1485</a:t>
              </a:r>
              <a:endParaRPr lang="ko-KR" alt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 rot="20647449">
              <a:off x="11097153" y="614107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1486</a:t>
              </a:r>
              <a:endParaRPr lang="ko-KR" alt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20647449">
              <a:off x="10940794" y="585408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1487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 rot="20647449">
              <a:off x="10822043" y="564033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1488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 rot="20647449">
              <a:off x="10715164" y="54503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1489</a:t>
              </a:r>
              <a:endParaRPr lang="ko-KR" alt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 rot="20092053">
              <a:off x="10502555" y="516631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1490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20092053">
              <a:off x="10417450" y="49387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1491</a:t>
              </a:r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 rot="20092053">
              <a:off x="10310574" y="474869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1492</a:t>
              </a:r>
              <a:endParaRPr lang="ko-KR" alt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 rot="20647449">
              <a:off x="10143030" y="450716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1493</a:t>
              </a:r>
              <a:endParaRPr lang="ko-KR" alt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 rot="20647449">
              <a:off x="10057925" y="427955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1494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20647449">
              <a:off x="9951049" y="408955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1495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 rot="20647449">
              <a:off x="9739092" y="383669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1496</a:t>
              </a:r>
              <a:endParaRPr lang="ko-KR" alt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20647449">
              <a:off x="9653987" y="360908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1497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20647449">
              <a:off x="9547111" y="34190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1498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20647449">
              <a:off x="9339112" y="318355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1499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20647449">
              <a:off x="9254007" y="295593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1500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20647449">
              <a:off x="9147131" y="27659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1501</a:t>
              </a:r>
              <a:endParaRPr lang="ko-KR" alt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 rot="20647449">
              <a:off x="8968066" y="24758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1502</a:t>
              </a:r>
              <a:endParaRPr lang="ko-KR" alt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 rot="20647449">
              <a:off x="8882961" y="224818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1503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 rot="20647449">
              <a:off x="8776085" y="205818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1504</a:t>
              </a:r>
              <a:endParaRPr lang="ko-KR" alt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 rot="20647449">
              <a:off x="8563670" y="181616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1505</a:t>
              </a:r>
              <a:endParaRPr lang="ko-KR" altLang="en-US" sz="1400" dirty="0"/>
            </a:p>
          </p:txBody>
        </p:sp>
      </p:grpSp>
      <p:sp>
        <p:nvSpPr>
          <p:cNvPr id="30" name="TextBox 29"/>
          <p:cNvSpPr txBox="1"/>
          <p:nvPr/>
        </p:nvSpPr>
        <p:spPr>
          <a:xfrm rot="20647449">
            <a:off x="8302504" y="119476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1506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 rot="20647449">
            <a:off x="7976896" y="131577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1507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20647449">
            <a:off x="7549716" y="144141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1508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 rot="20647449">
            <a:off x="7224108" y="144367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1509</a:t>
            </a:r>
            <a:endParaRPr lang="ko-KR" altLang="en-US" sz="14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6531429" y="2062331"/>
            <a:ext cx="615860" cy="1825844"/>
            <a:chOff x="6424551" y="2169210"/>
            <a:chExt cx="615860" cy="1825844"/>
          </a:xfrm>
        </p:grpSpPr>
        <p:sp>
          <p:nvSpPr>
            <p:cNvPr id="6" name="TextBox 5"/>
            <p:cNvSpPr txBox="1"/>
            <p:nvPr/>
          </p:nvSpPr>
          <p:spPr>
            <a:xfrm>
              <a:off x="6424551" y="216921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1512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34447" y="240473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1513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34447" y="267787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1514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34446" y="289163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1515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58200" y="368727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1517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98666" y="2598820"/>
            <a:ext cx="594087" cy="1055921"/>
            <a:chOff x="116775" y="2646319"/>
            <a:chExt cx="594087" cy="1055921"/>
          </a:xfrm>
        </p:grpSpPr>
        <p:sp>
          <p:nvSpPr>
            <p:cNvPr id="41" name="TextBox 40"/>
            <p:cNvSpPr txBox="1"/>
            <p:nvPr/>
          </p:nvSpPr>
          <p:spPr>
            <a:xfrm>
              <a:off x="116775" y="339446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1537</a:t>
              </a:r>
              <a:endParaRPr lang="ko-KR" alt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6777" y="30500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1538</a:t>
              </a:r>
              <a:endParaRPr lang="ko-KR" alt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6776" y="28482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1539</a:t>
              </a:r>
              <a:endParaRPr lang="ko-KR" alt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8651" y="26463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1540</a:t>
              </a:r>
              <a:endParaRPr lang="ko-KR" altLang="en-US" sz="14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539343" y="300840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1516</a:t>
            </a:r>
          </a:p>
        </p:txBody>
      </p:sp>
      <p:sp>
        <p:nvSpPr>
          <p:cNvPr id="62" name="TextBox 61"/>
          <p:cNvSpPr txBox="1"/>
          <p:nvPr/>
        </p:nvSpPr>
        <p:spPr>
          <a:xfrm rot="20647449">
            <a:off x="6901496" y="153669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1510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 rot="20647449">
            <a:off x="6448254" y="164159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1511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924302" y="373279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1518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77941" y="388519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1519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231580" y="37288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1520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25841" y="38812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1521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479480" y="372488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1522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133117" y="387728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1523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715504" y="37328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1524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381018" y="38852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1525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46527" y="372884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1526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056424" y="328747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1527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54446" y="296486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1528</a:t>
            </a:r>
          </a:p>
        </p:txBody>
      </p:sp>
      <p:sp>
        <p:nvSpPr>
          <p:cNvPr id="76" name="TextBox 75"/>
          <p:cNvSpPr txBox="1"/>
          <p:nvPr/>
        </p:nvSpPr>
        <p:spPr>
          <a:xfrm rot="20682740">
            <a:off x="2741234" y="264225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1529</a:t>
            </a:r>
          </a:p>
        </p:txBody>
      </p:sp>
      <p:sp>
        <p:nvSpPr>
          <p:cNvPr id="77" name="TextBox 76"/>
          <p:cNvSpPr txBox="1"/>
          <p:nvPr/>
        </p:nvSpPr>
        <p:spPr>
          <a:xfrm rot="20682740">
            <a:off x="3119267" y="260465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1530</a:t>
            </a:r>
          </a:p>
        </p:txBody>
      </p:sp>
      <p:sp>
        <p:nvSpPr>
          <p:cNvPr id="78" name="TextBox 77"/>
          <p:cNvSpPr txBox="1"/>
          <p:nvPr/>
        </p:nvSpPr>
        <p:spPr>
          <a:xfrm rot="20682740">
            <a:off x="3437918" y="243642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1531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74823" y="228203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1532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872844" y="260068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1533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70865" y="281246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1534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68887" y="301236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1535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55033" y="329538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1536</a:t>
            </a:r>
          </a:p>
        </p:txBody>
      </p:sp>
      <p:grpSp>
        <p:nvGrpSpPr>
          <p:cNvPr id="87" name="그룹 86"/>
          <p:cNvGrpSpPr/>
          <p:nvPr/>
        </p:nvGrpSpPr>
        <p:grpSpPr>
          <a:xfrm>
            <a:off x="1500267" y="4726370"/>
            <a:ext cx="912740" cy="412677"/>
            <a:chOff x="1500267" y="4726370"/>
            <a:chExt cx="912740" cy="412677"/>
          </a:xfrm>
        </p:grpSpPr>
        <p:sp>
          <p:nvSpPr>
            <p:cNvPr id="84" name="TextBox 83"/>
            <p:cNvSpPr txBox="1"/>
            <p:nvPr/>
          </p:nvSpPr>
          <p:spPr>
            <a:xfrm>
              <a:off x="1500267" y="47263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1541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830796" y="48312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1542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2719465" y="475803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1543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133121" y="476793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1544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75528" y="484908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1545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17931" y="476397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1546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231587" y="484512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1547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573992" y="477189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1548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635847" y="609107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904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1253856" y="538845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905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10895618" y="472145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906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10489877" y="405446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907</a:t>
            </a:r>
            <a:endParaRPr lang="ko-KR" alt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10119762" y="341121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908</a:t>
            </a:r>
            <a:endParaRPr lang="ko-KR" alt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9725897" y="273234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909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213280" y="176846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910</a:t>
            </a:r>
            <a:endParaRPr lang="ko-KR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8011894" y="107771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911</a:t>
            </a:r>
            <a:endParaRPr lang="ko-KR" alt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846136" y="124198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912</a:t>
            </a:r>
            <a:endParaRPr lang="ko-KR" alt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977258" y="217816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913</a:t>
            </a:r>
            <a:endParaRPr lang="ko-KR" alt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987155" y="278182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914</a:t>
            </a:r>
            <a:endParaRPr lang="ko-KR" alt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973302" y="356361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915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641286" y="413165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916</a:t>
            </a:r>
            <a:endParaRPr lang="ko-KR" alt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534900" y="412967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917</a:t>
            </a:r>
            <a:endParaRPr lang="ko-KR" alt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704116" y="351017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918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291453" y="297182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919</a:t>
            </a:r>
            <a:endParaRPr lang="ko-KR" alt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275125" y="280359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920</a:t>
            </a:r>
            <a:endParaRPr lang="ko-KR" alt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04910" y="302724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921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741727" y="517469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922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271659" y="516084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923</a:t>
            </a:r>
            <a:endParaRPr lang="ko-KR" alt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469085" y="517074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924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6846136" y="5400318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USM: 6 / LGM 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83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01741" y="228001"/>
            <a:ext cx="7441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3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SCM22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(</a:t>
            </a:r>
            <a:r>
              <a:rPr lang="en-US" altLang="ko-KR" sz="2800" b="1" dirty="0" smtClean="0"/>
              <a:t>SCM3)]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957"/>
            <a:ext cx="12192000" cy="57862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7577" y="630579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1549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228112" y="630382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1550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3724893" y="630184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1551</a:t>
            </a:r>
            <a:endParaRPr lang="ko-KR" altLang="en-US" sz="1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4316680" y="6307785"/>
            <a:ext cx="1587652" cy="311732"/>
            <a:chOff x="3331027" y="6307785"/>
            <a:chExt cx="1587652" cy="311732"/>
          </a:xfrm>
        </p:grpSpPr>
        <p:sp>
          <p:nvSpPr>
            <p:cNvPr id="80" name="TextBox 79"/>
            <p:cNvSpPr txBox="1"/>
            <p:nvPr/>
          </p:nvSpPr>
          <p:spPr>
            <a:xfrm>
              <a:off x="3331027" y="63117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1552</a:t>
              </a:r>
              <a:endParaRPr lang="ko-KR" alt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863438" y="63097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1553</a:t>
              </a:r>
              <a:endParaRPr lang="ko-KR" alt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336468" y="630778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1554</a:t>
              </a:r>
              <a:endParaRPr lang="ko-KR" altLang="en-US" sz="14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6060370" y="6305808"/>
            <a:ext cx="1587652" cy="311732"/>
            <a:chOff x="3331027" y="6307785"/>
            <a:chExt cx="1587652" cy="311732"/>
          </a:xfrm>
        </p:grpSpPr>
        <p:sp>
          <p:nvSpPr>
            <p:cNvPr id="84" name="TextBox 83"/>
            <p:cNvSpPr txBox="1"/>
            <p:nvPr/>
          </p:nvSpPr>
          <p:spPr>
            <a:xfrm>
              <a:off x="3331027" y="63117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1555</a:t>
              </a:r>
              <a:endParaRPr lang="ko-KR" alt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63438" y="63097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1556</a:t>
              </a:r>
              <a:endParaRPr lang="ko-KR" altLang="en-US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336468" y="630778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1557</a:t>
              </a:r>
              <a:endParaRPr lang="ko-KR" altLang="en-US" sz="1400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7756560" y="6303831"/>
            <a:ext cx="1587652" cy="311732"/>
            <a:chOff x="3331027" y="6307785"/>
            <a:chExt cx="1587652" cy="311732"/>
          </a:xfrm>
        </p:grpSpPr>
        <p:sp>
          <p:nvSpPr>
            <p:cNvPr id="88" name="TextBox 87"/>
            <p:cNvSpPr txBox="1"/>
            <p:nvPr/>
          </p:nvSpPr>
          <p:spPr>
            <a:xfrm>
              <a:off x="3331027" y="63117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1558</a:t>
              </a:r>
              <a:endParaRPr lang="ko-KR" altLang="en-US" sz="14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63438" y="63097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1559</a:t>
              </a:r>
              <a:endParaRPr lang="ko-KR" altLang="en-US" sz="14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336468" y="630778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1560</a:t>
              </a:r>
              <a:endParaRPr lang="ko-KR" altLang="en-US" sz="1400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9452753" y="6301853"/>
            <a:ext cx="1587652" cy="311732"/>
            <a:chOff x="3331027" y="6307785"/>
            <a:chExt cx="1587652" cy="311732"/>
          </a:xfrm>
        </p:grpSpPr>
        <p:sp>
          <p:nvSpPr>
            <p:cNvPr id="92" name="TextBox 91"/>
            <p:cNvSpPr txBox="1"/>
            <p:nvPr/>
          </p:nvSpPr>
          <p:spPr>
            <a:xfrm>
              <a:off x="3331027" y="63117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1561</a:t>
              </a:r>
              <a:endParaRPr lang="ko-KR" altLang="en-US" sz="14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863438" y="63097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1562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336468" y="630778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1563</a:t>
              </a:r>
              <a:endParaRPr lang="ko-KR" altLang="en-US" sz="1400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1097487" y="5465692"/>
            <a:ext cx="586166" cy="715493"/>
            <a:chOff x="9894120" y="5417147"/>
            <a:chExt cx="586166" cy="715493"/>
          </a:xfrm>
        </p:grpSpPr>
        <p:sp>
          <p:nvSpPr>
            <p:cNvPr id="95" name="TextBox 94"/>
            <p:cNvSpPr txBox="1"/>
            <p:nvPr/>
          </p:nvSpPr>
          <p:spPr>
            <a:xfrm>
              <a:off x="9898075" y="582486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1564</a:t>
              </a:r>
              <a:endParaRPr lang="ko-KR" altLang="en-US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896098" y="56447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1565</a:t>
              </a:r>
              <a:endParaRPr lang="ko-KR" altLang="en-US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894120" y="541714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1566</a:t>
              </a:r>
              <a:endParaRPr lang="ko-KR" altLang="en-US" sz="1400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352306" y="5205367"/>
            <a:ext cx="4940451" cy="321629"/>
            <a:chOff x="3319151" y="5205367"/>
            <a:chExt cx="4940451" cy="321629"/>
          </a:xfrm>
        </p:grpSpPr>
        <p:grpSp>
          <p:nvGrpSpPr>
            <p:cNvPr id="98" name="그룹 97"/>
            <p:cNvGrpSpPr/>
            <p:nvPr/>
          </p:nvGrpSpPr>
          <p:grpSpPr>
            <a:xfrm>
              <a:off x="6671950" y="5207345"/>
              <a:ext cx="1587652" cy="311732"/>
              <a:chOff x="3331027" y="6307785"/>
              <a:chExt cx="1587652" cy="31173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3331027" y="631174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1578</a:t>
                </a:r>
                <a:endParaRPr lang="ko-KR" altLang="en-US" sz="14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863438" y="630976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1577</a:t>
                </a:r>
                <a:endParaRPr lang="ko-KR" altLang="en-US" sz="14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4336468" y="6307785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1576</a:t>
                </a:r>
                <a:endParaRPr lang="ko-KR" altLang="en-US" sz="1400" dirty="0"/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5007426" y="5205367"/>
              <a:ext cx="1587652" cy="311732"/>
              <a:chOff x="3331027" y="6307785"/>
              <a:chExt cx="1587652" cy="311732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3331027" y="631174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1581</a:t>
                </a:r>
                <a:endParaRPr lang="ko-KR" altLang="en-US" sz="14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863438" y="630976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1580</a:t>
                </a:r>
                <a:endParaRPr lang="ko-KR" altLang="en-US" sz="14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4336468" y="6307785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1579</a:t>
                </a:r>
                <a:endParaRPr lang="ko-KR" altLang="en-US" sz="1400" dirty="0"/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3319151" y="5215264"/>
              <a:ext cx="1587652" cy="311732"/>
              <a:chOff x="3331027" y="6307785"/>
              <a:chExt cx="1587652" cy="311732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3331027" y="631174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1584</a:t>
                </a:r>
                <a:endParaRPr lang="ko-KR" altLang="en-US" sz="14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863438" y="630976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1583</a:t>
                </a:r>
                <a:endParaRPr lang="ko-KR" altLang="en-US" sz="14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336468" y="6307785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1582</a:t>
                </a:r>
                <a:endParaRPr lang="ko-KR" altLang="en-US" sz="1400" dirty="0"/>
              </a:p>
            </p:txBody>
          </p:sp>
        </p:grpSp>
      </p:grpSp>
      <p:grpSp>
        <p:nvGrpSpPr>
          <p:cNvPr id="110" name="그룹 109"/>
          <p:cNvGrpSpPr/>
          <p:nvPr/>
        </p:nvGrpSpPr>
        <p:grpSpPr>
          <a:xfrm>
            <a:off x="1911920" y="3907000"/>
            <a:ext cx="586166" cy="786743"/>
            <a:chOff x="9894120" y="5417147"/>
            <a:chExt cx="586166" cy="786743"/>
          </a:xfrm>
        </p:grpSpPr>
        <p:sp>
          <p:nvSpPr>
            <p:cNvPr id="111" name="TextBox 110"/>
            <p:cNvSpPr txBox="1"/>
            <p:nvPr/>
          </p:nvSpPr>
          <p:spPr>
            <a:xfrm>
              <a:off x="9898075" y="58961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1589</a:t>
              </a:r>
              <a:endParaRPr lang="ko-KR" altLang="en-US" sz="14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896098" y="5656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1590</a:t>
              </a:r>
              <a:endParaRPr lang="ko-KR" altLang="en-US" sz="14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9894120" y="541714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1591</a:t>
              </a:r>
              <a:endParaRPr lang="ko-KR" altLang="en-US" sz="1400" dirty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898067" y="4712546"/>
            <a:ext cx="586166" cy="786743"/>
            <a:chOff x="9894120" y="5417147"/>
            <a:chExt cx="586166" cy="786743"/>
          </a:xfrm>
        </p:grpSpPr>
        <p:sp>
          <p:nvSpPr>
            <p:cNvPr id="115" name="TextBox 114"/>
            <p:cNvSpPr txBox="1"/>
            <p:nvPr/>
          </p:nvSpPr>
          <p:spPr>
            <a:xfrm>
              <a:off x="9898075" y="58961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1586</a:t>
              </a:r>
              <a:endParaRPr lang="ko-KR" altLang="en-US" sz="14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896098" y="5656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1587</a:t>
              </a:r>
              <a:endParaRPr lang="ko-KR" altLang="en-US" sz="1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894120" y="541714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1588</a:t>
              </a:r>
              <a:endParaRPr lang="ko-KR" altLang="en-US" sz="14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2078172" y="558141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1585</a:t>
            </a:r>
            <a:endParaRPr lang="ko-KR" altLang="en-US" sz="1400" dirty="0"/>
          </a:p>
        </p:txBody>
      </p:sp>
      <p:grpSp>
        <p:nvGrpSpPr>
          <p:cNvPr id="119" name="그룹 118"/>
          <p:cNvGrpSpPr/>
          <p:nvPr/>
        </p:nvGrpSpPr>
        <p:grpSpPr>
          <a:xfrm>
            <a:off x="4314701" y="4702647"/>
            <a:ext cx="5023576" cy="327563"/>
            <a:chOff x="3319151" y="5215264"/>
            <a:chExt cx="5023576" cy="327563"/>
          </a:xfrm>
        </p:grpSpPr>
        <p:grpSp>
          <p:nvGrpSpPr>
            <p:cNvPr id="120" name="그룹 119"/>
            <p:cNvGrpSpPr/>
            <p:nvPr/>
          </p:nvGrpSpPr>
          <p:grpSpPr>
            <a:xfrm>
              <a:off x="6707575" y="5231095"/>
              <a:ext cx="1635152" cy="311732"/>
              <a:chOff x="3366652" y="6331535"/>
              <a:chExt cx="1635152" cy="311732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3366652" y="633549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1573</a:t>
                </a:r>
                <a:endParaRPr lang="ko-KR" altLang="en-US" sz="14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899063" y="633351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1574</a:t>
                </a:r>
                <a:endParaRPr lang="ko-KR" altLang="en-US" sz="14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4419593" y="6331535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1575</a:t>
                </a:r>
                <a:endParaRPr lang="ko-KR" altLang="en-US" sz="1400" dirty="0"/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5007426" y="5229117"/>
              <a:ext cx="1611402" cy="311732"/>
              <a:chOff x="3331027" y="6331535"/>
              <a:chExt cx="1611402" cy="311732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3331027" y="633549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1570</a:t>
                </a:r>
                <a:endParaRPr lang="ko-KR" altLang="en-US" sz="14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863438" y="633351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1571</a:t>
                </a:r>
                <a:endParaRPr lang="ko-KR" altLang="en-US" sz="14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4360218" y="6331535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1572</a:t>
                </a:r>
                <a:endParaRPr lang="ko-KR" altLang="en-US" sz="1400" dirty="0"/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3319151" y="5215264"/>
              <a:ext cx="1587652" cy="311732"/>
              <a:chOff x="3331027" y="6307785"/>
              <a:chExt cx="1587652" cy="311732"/>
            </a:xfrm>
          </p:grpSpPr>
          <p:sp>
            <p:nvSpPr>
              <p:cNvPr id="123" name="TextBox 122"/>
              <p:cNvSpPr txBox="1"/>
              <p:nvPr/>
            </p:nvSpPr>
            <p:spPr>
              <a:xfrm>
                <a:off x="3331027" y="631174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1567</a:t>
                </a:r>
                <a:endParaRPr lang="ko-KR" altLang="en-US" sz="1400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863438" y="630976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1568</a:t>
                </a:r>
                <a:endParaRPr lang="ko-KR" altLang="en-US" sz="1400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336468" y="6307785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1569</a:t>
                </a:r>
                <a:endParaRPr lang="ko-KR" altLang="en-US" sz="1400" dirty="0"/>
              </a:p>
            </p:txBody>
          </p:sp>
        </p:grpSp>
      </p:grpSp>
      <p:grpSp>
        <p:nvGrpSpPr>
          <p:cNvPr id="136" name="그룹 135"/>
          <p:cNvGrpSpPr/>
          <p:nvPr/>
        </p:nvGrpSpPr>
        <p:grpSpPr>
          <a:xfrm>
            <a:off x="11170716" y="3953568"/>
            <a:ext cx="586166" cy="751118"/>
            <a:chOff x="9834745" y="5417147"/>
            <a:chExt cx="586166" cy="751118"/>
          </a:xfrm>
        </p:grpSpPr>
        <p:sp>
          <p:nvSpPr>
            <p:cNvPr id="137" name="TextBox 136"/>
            <p:cNvSpPr txBox="1"/>
            <p:nvPr/>
          </p:nvSpPr>
          <p:spPr>
            <a:xfrm>
              <a:off x="9838700" y="586048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1603</a:t>
              </a:r>
              <a:endParaRPr lang="ko-KR" altLang="en-US" sz="14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836723" y="56210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1604</a:t>
              </a:r>
              <a:endParaRPr lang="ko-KR" altLang="en-US" sz="14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9834745" y="541714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1605</a:t>
              </a:r>
              <a:endParaRPr lang="ko-KR" altLang="en-US" sz="14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11156863" y="3132194"/>
            <a:ext cx="586166" cy="786743"/>
            <a:chOff x="9822870" y="5417147"/>
            <a:chExt cx="586166" cy="786743"/>
          </a:xfrm>
        </p:grpSpPr>
        <p:sp>
          <p:nvSpPr>
            <p:cNvPr id="143" name="TextBox 142"/>
            <p:cNvSpPr txBox="1"/>
            <p:nvPr/>
          </p:nvSpPr>
          <p:spPr>
            <a:xfrm>
              <a:off x="9826825" y="58961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1606</a:t>
              </a:r>
              <a:endParaRPr lang="ko-KR" altLang="en-US" sz="14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824848" y="5656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1607</a:t>
              </a:r>
              <a:endParaRPr lang="ko-KR" altLang="en-US" sz="14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822870" y="541714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1608</a:t>
              </a:r>
              <a:endParaRPr lang="ko-KR" altLang="en-US" sz="1400" dirty="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11154883" y="2310816"/>
            <a:ext cx="586166" cy="786743"/>
            <a:chOff x="9822870" y="5417147"/>
            <a:chExt cx="586166" cy="786743"/>
          </a:xfrm>
        </p:grpSpPr>
        <p:sp>
          <p:nvSpPr>
            <p:cNvPr id="152" name="TextBox 151"/>
            <p:cNvSpPr txBox="1"/>
            <p:nvPr/>
          </p:nvSpPr>
          <p:spPr>
            <a:xfrm>
              <a:off x="9826825" y="58961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1609</a:t>
              </a:r>
              <a:endParaRPr lang="ko-KR" altLang="en-US" sz="14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9824848" y="5656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1610</a:t>
              </a:r>
              <a:endParaRPr lang="ko-KR" altLang="en-US" sz="14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9822870" y="541714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1611</a:t>
              </a:r>
              <a:endParaRPr lang="ko-KR" altLang="en-US" sz="1400" dirty="0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11152905" y="1501317"/>
            <a:ext cx="586166" cy="786743"/>
            <a:chOff x="9822870" y="5464647"/>
            <a:chExt cx="586166" cy="786743"/>
          </a:xfrm>
        </p:grpSpPr>
        <p:sp>
          <p:nvSpPr>
            <p:cNvPr id="161" name="TextBox 160"/>
            <p:cNvSpPr txBox="1"/>
            <p:nvPr/>
          </p:nvSpPr>
          <p:spPr>
            <a:xfrm>
              <a:off x="9826825" y="59436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1612</a:t>
              </a:r>
              <a:endParaRPr lang="ko-KR" altLang="en-US" sz="14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9824848" y="57041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1613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9822870" y="546464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1614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2602675" y="358834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1592</a:t>
            </a:r>
            <a:endParaRPr lang="ko-KR" altLang="en-US" sz="1400" dirty="0"/>
          </a:p>
        </p:txBody>
      </p:sp>
      <p:sp>
        <p:nvSpPr>
          <p:cNvPr id="168" name="TextBox 167"/>
          <p:cNvSpPr txBox="1"/>
          <p:nvPr/>
        </p:nvSpPr>
        <p:spPr>
          <a:xfrm>
            <a:off x="3135086" y="358636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1593</a:t>
            </a:r>
            <a:endParaRPr lang="ko-KR" altLang="en-US" sz="1400" dirty="0"/>
          </a:p>
        </p:txBody>
      </p:sp>
      <p:sp>
        <p:nvSpPr>
          <p:cNvPr id="169" name="TextBox 168"/>
          <p:cNvSpPr txBox="1"/>
          <p:nvPr/>
        </p:nvSpPr>
        <p:spPr>
          <a:xfrm>
            <a:off x="3608116" y="358438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1594</a:t>
            </a:r>
            <a:endParaRPr lang="ko-KR" altLang="en-US" sz="1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4890653" y="358438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1595</a:t>
            </a:r>
            <a:endParaRPr lang="ko-KR" altLang="en-US" sz="1400" dirty="0"/>
          </a:p>
        </p:txBody>
      </p:sp>
      <p:sp>
        <p:nvSpPr>
          <p:cNvPr id="171" name="TextBox 170"/>
          <p:cNvSpPr txBox="1"/>
          <p:nvPr/>
        </p:nvSpPr>
        <p:spPr>
          <a:xfrm>
            <a:off x="5363683" y="358240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1596</a:t>
            </a:r>
            <a:endParaRPr lang="ko-KR" altLang="en-US" sz="1400" dirty="0"/>
          </a:p>
        </p:txBody>
      </p:sp>
      <p:sp>
        <p:nvSpPr>
          <p:cNvPr id="172" name="TextBox 171"/>
          <p:cNvSpPr txBox="1"/>
          <p:nvPr/>
        </p:nvSpPr>
        <p:spPr>
          <a:xfrm>
            <a:off x="5985164" y="358636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1597</a:t>
            </a:r>
            <a:endParaRPr lang="ko-KR" altLang="en-US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6517575" y="358438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1598</a:t>
            </a:r>
            <a:endParaRPr lang="ko-KR" altLang="en-US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990605" y="358241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1599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716981" y="358438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1600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8249392" y="358240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1601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8722422" y="358043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1602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269678" y="597826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925</a:t>
            </a:r>
            <a:endParaRPr lang="ko-KR" alt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918371" y="598816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926</a:t>
            </a:r>
            <a:endParaRPr lang="ko-KR" alt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614565" y="598618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927</a:t>
            </a:r>
            <a:endParaRPr lang="ko-KR" alt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8334509" y="598420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928</a:t>
            </a:r>
            <a:endParaRPr lang="ko-KR" alt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0066328" y="598222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929</a:t>
            </a:r>
            <a:endParaRPr lang="ko-KR" altLang="en-US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10610613" y="568336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930</a:t>
            </a:r>
            <a:endParaRPr lang="ko-KR" alt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10489883" y="413759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943</a:t>
            </a:r>
            <a:endParaRPr lang="ko-KR" alt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10476031" y="332809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944</a:t>
            </a:r>
            <a:endParaRPr lang="ko-KR" alt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10474054" y="254234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945</a:t>
            </a:r>
            <a:endParaRPr lang="ko-KR" alt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10483951" y="174471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946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308788" y="389217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942</a:t>
            </a:r>
            <a:endParaRPr lang="ko-KR" alt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6596760" y="389019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941</a:t>
            </a:r>
            <a:endParaRPr lang="ko-KR" alt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5181616" y="390009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940</a:t>
            </a:r>
            <a:endParaRPr lang="ko-KR" alt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4906506" y="432562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931</a:t>
            </a:r>
            <a:endParaRPr lang="ko-KR" alt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614577" y="433552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932</a:t>
            </a:r>
            <a:endParaRPr lang="ko-KR" alt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8322644" y="433354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933</a:t>
            </a:r>
            <a:endParaRPr lang="ko-KR" altLang="en-US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8332540" y="561410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934</a:t>
            </a:r>
            <a:endParaRPr lang="ko-KR" alt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6620515" y="561212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935</a:t>
            </a:r>
            <a:endParaRPr lang="ko-KR" alt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4908489" y="562202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936</a:t>
            </a:r>
            <a:endParaRPr lang="ko-KR" altLang="en-US" sz="1400" dirty="0"/>
          </a:p>
        </p:txBody>
      </p:sp>
      <p:sp>
        <p:nvSpPr>
          <p:cNvPr id="178" name="TextBox 177"/>
          <p:cNvSpPr txBox="1"/>
          <p:nvPr/>
        </p:nvSpPr>
        <p:spPr>
          <a:xfrm>
            <a:off x="1153905" y="531128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937</a:t>
            </a:r>
            <a:endParaRPr lang="ko-KR" altLang="en-US" sz="14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092550" y="413364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938</a:t>
            </a:r>
            <a:endParaRPr lang="ko-KR" altLang="en-US" sz="1400" dirty="0"/>
          </a:p>
        </p:txBody>
      </p:sp>
      <p:sp>
        <p:nvSpPr>
          <p:cNvPr id="180" name="TextBox 179"/>
          <p:cNvSpPr txBox="1"/>
          <p:nvPr/>
        </p:nvSpPr>
        <p:spPr>
          <a:xfrm>
            <a:off x="3180626" y="394166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939</a:t>
            </a:r>
            <a:endParaRPr lang="ko-KR" altLang="en-US" sz="1400" dirty="0"/>
          </a:p>
        </p:txBody>
      </p:sp>
      <p:sp>
        <p:nvSpPr>
          <p:cNvPr id="181" name="TextBox 180"/>
          <p:cNvSpPr txBox="1"/>
          <p:nvPr/>
        </p:nvSpPr>
        <p:spPr>
          <a:xfrm>
            <a:off x="5175822" y="1887685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USM: 7 / LGM 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70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72330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/>
              <a:t>3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SCM23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(</a:t>
            </a:r>
            <a:r>
              <a:rPr lang="en-US" altLang="ko-KR" sz="2800" b="1" dirty="0" smtClean="0"/>
              <a:t>SCM4)]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2" y="1087320"/>
            <a:ext cx="12196582" cy="5770680"/>
          </a:xfrm>
          <a:prstGeom prst="rect">
            <a:avLst/>
          </a:prstGeom>
        </p:spPr>
      </p:pic>
      <p:grpSp>
        <p:nvGrpSpPr>
          <p:cNvPr id="86" name="그룹 85"/>
          <p:cNvGrpSpPr/>
          <p:nvPr/>
        </p:nvGrpSpPr>
        <p:grpSpPr>
          <a:xfrm>
            <a:off x="3526970" y="5460674"/>
            <a:ext cx="1007742" cy="309754"/>
            <a:chOff x="4073233" y="6517578"/>
            <a:chExt cx="1007742" cy="309754"/>
          </a:xfrm>
        </p:grpSpPr>
        <p:sp>
          <p:nvSpPr>
            <p:cNvPr id="3" name="TextBox 2"/>
            <p:cNvSpPr txBox="1"/>
            <p:nvPr/>
          </p:nvSpPr>
          <p:spPr>
            <a:xfrm>
              <a:off x="4073233" y="65195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1627</a:t>
              </a:r>
              <a:endParaRPr lang="ko-KR" altLang="en-US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98764" y="651757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1628</a:t>
              </a:r>
              <a:endParaRPr lang="ko-KR" altLang="en-US" sz="14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332515" y="546067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1629</a:t>
            </a:r>
            <a:endParaRPr lang="ko-KR" altLang="en-US" sz="14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4855025" y="5458695"/>
            <a:ext cx="1423381" cy="309757"/>
            <a:chOff x="5425038" y="6515599"/>
            <a:chExt cx="1423381" cy="309757"/>
          </a:xfrm>
        </p:grpSpPr>
        <p:sp>
          <p:nvSpPr>
            <p:cNvPr id="70" name="TextBox 69"/>
            <p:cNvSpPr txBox="1"/>
            <p:nvPr/>
          </p:nvSpPr>
          <p:spPr>
            <a:xfrm>
              <a:off x="5425038" y="651757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1630</a:t>
              </a:r>
              <a:endParaRPr lang="ko-KR" altLang="en-US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50569" y="651560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1631</a:t>
              </a:r>
              <a:endParaRPr lang="ko-KR" alt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266208" y="651559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1632</a:t>
              </a:r>
              <a:endParaRPr lang="ko-KR" altLang="en-US" sz="1400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7441866" y="5468592"/>
            <a:ext cx="1423381" cy="309757"/>
            <a:chOff x="5425038" y="6515599"/>
            <a:chExt cx="1423381" cy="309757"/>
          </a:xfrm>
        </p:grpSpPr>
        <p:sp>
          <p:nvSpPr>
            <p:cNvPr id="75" name="TextBox 74"/>
            <p:cNvSpPr txBox="1"/>
            <p:nvPr/>
          </p:nvSpPr>
          <p:spPr>
            <a:xfrm>
              <a:off x="5425038" y="651757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1635</a:t>
              </a:r>
              <a:endParaRPr lang="ko-KR" alt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850569" y="651560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1636</a:t>
              </a:r>
              <a:endParaRPr lang="ko-KR" alt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266208" y="651559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1637</a:t>
              </a:r>
              <a:endParaRPr lang="ko-KR" altLang="en-US" sz="14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8722421" y="5466613"/>
            <a:ext cx="1269004" cy="438407"/>
            <a:chOff x="5425038" y="6515599"/>
            <a:chExt cx="1269004" cy="438407"/>
          </a:xfrm>
        </p:grpSpPr>
        <p:sp>
          <p:nvSpPr>
            <p:cNvPr id="79" name="TextBox 78"/>
            <p:cNvSpPr txBox="1"/>
            <p:nvPr/>
          </p:nvSpPr>
          <p:spPr>
            <a:xfrm>
              <a:off x="5425038" y="651757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1638</a:t>
              </a:r>
              <a:endParaRPr lang="ko-KR" alt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567" y="664622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1639</a:t>
              </a:r>
              <a:endParaRPr lang="ko-KR" alt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111831" y="651559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1640</a:t>
              </a:r>
              <a:endParaRPr lang="ko-KR" altLang="en-US" sz="1400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0038604" y="5464636"/>
            <a:ext cx="1233376" cy="426533"/>
            <a:chOff x="5377538" y="6515599"/>
            <a:chExt cx="1233376" cy="426533"/>
          </a:xfrm>
        </p:grpSpPr>
        <p:sp>
          <p:nvSpPr>
            <p:cNvPr id="83" name="TextBox 82"/>
            <p:cNvSpPr txBox="1"/>
            <p:nvPr/>
          </p:nvSpPr>
          <p:spPr>
            <a:xfrm>
              <a:off x="5377538" y="651757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1641</a:t>
              </a:r>
              <a:endParaRPr lang="ko-KR" altLang="en-US" sz="1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96193" y="66343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1642</a:t>
              </a:r>
              <a:endParaRPr lang="ko-KR" alt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28703" y="651559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1643</a:t>
              </a:r>
              <a:endParaRPr lang="ko-KR" altLang="en-US" sz="1400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6575637" y="5478488"/>
            <a:ext cx="1007742" cy="309754"/>
            <a:chOff x="4073233" y="6517578"/>
            <a:chExt cx="1007742" cy="309754"/>
          </a:xfrm>
        </p:grpSpPr>
        <p:sp>
          <p:nvSpPr>
            <p:cNvPr id="88" name="TextBox 87"/>
            <p:cNvSpPr txBox="1"/>
            <p:nvPr/>
          </p:nvSpPr>
          <p:spPr>
            <a:xfrm>
              <a:off x="4073233" y="65195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1633</a:t>
              </a:r>
              <a:endParaRPr lang="ko-KR" altLang="en-US" sz="14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98764" y="651757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1634</a:t>
              </a:r>
              <a:endParaRPr lang="ko-KR" altLang="en-US" sz="1400" dirty="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3465290" y="506755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1652</a:t>
            </a:r>
            <a:endParaRPr lang="ko-KR" altLang="en-US" sz="1400" dirty="0"/>
          </a:p>
        </p:txBody>
      </p:sp>
      <p:grpSp>
        <p:nvGrpSpPr>
          <p:cNvPr id="97" name="그룹 96"/>
          <p:cNvGrpSpPr/>
          <p:nvPr/>
        </p:nvGrpSpPr>
        <p:grpSpPr>
          <a:xfrm>
            <a:off x="3459352" y="4432230"/>
            <a:ext cx="586172" cy="751117"/>
            <a:chOff x="4076869" y="5441630"/>
            <a:chExt cx="586172" cy="751117"/>
          </a:xfrm>
        </p:grpSpPr>
        <p:sp>
          <p:nvSpPr>
            <p:cNvPr id="94" name="TextBox 93"/>
            <p:cNvSpPr txBox="1"/>
            <p:nvPr/>
          </p:nvSpPr>
          <p:spPr>
            <a:xfrm>
              <a:off x="4080830" y="58849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1653</a:t>
              </a:r>
              <a:endParaRPr lang="ko-KR" altLang="en-US" sz="1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078850" y="56573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1654</a:t>
              </a:r>
              <a:endParaRPr lang="ko-KR" altLang="en-US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076869" y="5441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1655</a:t>
              </a:r>
              <a:endParaRPr lang="ko-KR" altLang="en-US" sz="1400" dirty="0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3457376" y="3729607"/>
            <a:ext cx="586172" cy="751117"/>
            <a:chOff x="4076869" y="5441630"/>
            <a:chExt cx="586172" cy="751117"/>
          </a:xfrm>
        </p:grpSpPr>
        <p:sp>
          <p:nvSpPr>
            <p:cNvPr id="99" name="TextBox 98"/>
            <p:cNvSpPr txBox="1"/>
            <p:nvPr/>
          </p:nvSpPr>
          <p:spPr>
            <a:xfrm>
              <a:off x="4080830" y="58849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1656</a:t>
              </a:r>
              <a:endParaRPr lang="ko-KR" altLang="en-US" sz="14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078850" y="56573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1657</a:t>
              </a:r>
              <a:endParaRPr lang="ko-KR" altLang="en-US" sz="14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076869" y="5441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1658</a:t>
              </a:r>
              <a:endParaRPr lang="ko-KR" altLang="en-US" sz="14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3455399" y="3062614"/>
            <a:ext cx="586172" cy="751117"/>
            <a:chOff x="4076869" y="5441630"/>
            <a:chExt cx="586172" cy="751117"/>
          </a:xfrm>
        </p:grpSpPr>
        <p:sp>
          <p:nvSpPr>
            <p:cNvPr id="103" name="TextBox 102"/>
            <p:cNvSpPr txBox="1"/>
            <p:nvPr/>
          </p:nvSpPr>
          <p:spPr>
            <a:xfrm>
              <a:off x="4080830" y="58849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1659</a:t>
              </a:r>
              <a:endParaRPr lang="ko-KR" altLang="en-US" sz="14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078850" y="56573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1660</a:t>
              </a:r>
              <a:endParaRPr lang="ko-KR" alt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076869" y="5441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1661</a:t>
              </a:r>
              <a:endParaRPr lang="ko-KR" altLang="en-US" sz="1400" dirty="0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462824" y="3060637"/>
            <a:ext cx="586172" cy="751117"/>
            <a:chOff x="4076869" y="5441630"/>
            <a:chExt cx="586172" cy="751117"/>
          </a:xfrm>
        </p:grpSpPr>
        <p:sp>
          <p:nvSpPr>
            <p:cNvPr id="107" name="TextBox 106"/>
            <p:cNvSpPr txBox="1"/>
            <p:nvPr/>
          </p:nvSpPr>
          <p:spPr>
            <a:xfrm>
              <a:off x="4080830" y="58849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1664</a:t>
              </a:r>
              <a:endParaRPr lang="ko-KR" altLang="en-US" sz="14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078850" y="56573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1663</a:t>
              </a:r>
              <a:endParaRPr lang="ko-KR" altLang="en-US" sz="14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076869" y="5441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1662</a:t>
              </a:r>
              <a:endParaRPr lang="ko-KR" altLang="en-US" sz="1400" dirty="0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4472716" y="375927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1665</a:t>
            </a:r>
            <a:endParaRPr lang="ko-KR" altLang="en-US" sz="1400" dirty="0"/>
          </a:p>
        </p:txBody>
      </p:sp>
      <p:grpSp>
        <p:nvGrpSpPr>
          <p:cNvPr id="123" name="그룹 122"/>
          <p:cNvGrpSpPr/>
          <p:nvPr/>
        </p:nvGrpSpPr>
        <p:grpSpPr>
          <a:xfrm>
            <a:off x="1711708" y="1152672"/>
            <a:ext cx="586172" cy="751117"/>
            <a:chOff x="4076869" y="5441630"/>
            <a:chExt cx="586172" cy="751117"/>
          </a:xfrm>
        </p:grpSpPr>
        <p:sp>
          <p:nvSpPr>
            <p:cNvPr id="124" name="TextBox 123"/>
            <p:cNvSpPr txBox="1"/>
            <p:nvPr/>
          </p:nvSpPr>
          <p:spPr>
            <a:xfrm>
              <a:off x="4080830" y="58849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1669</a:t>
              </a:r>
              <a:endParaRPr lang="ko-KR" altLang="en-US" sz="14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078850" y="56573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1670</a:t>
              </a:r>
              <a:endParaRPr lang="ko-KR" altLang="en-US" sz="14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076869" y="5441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1671</a:t>
              </a:r>
              <a:endParaRPr lang="ko-KR" altLang="en-US" sz="14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1709728" y="1803833"/>
            <a:ext cx="586172" cy="751117"/>
            <a:chOff x="4076869" y="5441630"/>
            <a:chExt cx="586172" cy="751117"/>
          </a:xfrm>
        </p:grpSpPr>
        <p:sp>
          <p:nvSpPr>
            <p:cNvPr id="128" name="TextBox 127"/>
            <p:cNvSpPr txBox="1"/>
            <p:nvPr/>
          </p:nvSpPr>
          <p:spPr>
            <a:xfrm>
              <a:off x="4080830" y="58849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1666</a:t>
              </a:r>
              <a:endParaRPr lang="ko-KR" altLang="en-US" sz="14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078850" y="56573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1667</a:t>
              </a:r>
              <a:endParaRPr lang="ko-KR" altLang="en-US" sz="14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076869" y="5441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1668</a:t>
              </a:r>
              <a:endParaRPr lang="ko-KR" altLang="en-US" sz="1400" dirty="0"/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745850" y="1766231"/>
            <a:ext cx="586172" cy="751117"/>
            <a:chOff x="4076869" y="5441630"/>
            <a:chExt cx="586172" cy="751117"/>
          </a:xfrm>
        </p:grpSpPr>
        <p:sp>
          <p:nvSpPr>
            <p:cNvPr id="132" name="TextBox 131"/>
            <p:cNvSpPr txBox="1"/>
            <p:nvPr/>
          </p:nvSpPr>
          <p:spPr>
            <a:xfrm>
              <a:off x="4080830" y="58849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1672</a:t>
              </a:r>
              <a:endParaRPr lang="ko-KR" altLang="en-US" sz="14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078850" y="56573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1673</a:t>
              </a:r>
              <a:endParaRPr lang="ko-KR" altLang="en-US" sz="14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076869" y="5441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1674</a:t>
              </a:r>
              <a:endParaRPr lang="ko-KR" altLang="en-US" sz="1400" dirty="0"/>
            </a:p>
          </p:txBody>
        </p:sp>
      </p:grpSp>
      <p:grpSp>
        <p:nvGrpSpPr>
          <p:cNvPr id="135" name="그룹 134"/>
          <p:cNvGrpSpPr/>
          <p:nvPr/>
        </p:nvGrpSpPr>
        <p:grpSpPr>
          <a:xfrm rot="20973881">
            <a:off x="414728" y="1325882"/>
            <a:ext cx="730922" cy="483332"/>
            <a:chOff x="4073233" y="6519554"/>
            <a:chExt cx="730922" cy="483332"/>
          </a:xfrm>
        </p:grpSpPr>
        <p:sp>
          <p:nvSpPr>
            <p:cNvPr id="136" name="TextBox 135"/>
            <p:cNvSpPr txBox="1"/>
            <p:nvPr/>
          </p:nvSpPr>
          <p:spPr>
            <a:xfrm>
              <a:off x="4073233" y="651955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1676</a:t>
              </a:r>
              <a:endParaRPr lang="ko-KR" altLang="en-US" sz="14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221944" y="669510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1675</a:t>
              </a:r>
              <a:endParaRPr lang="ko-KR" altLang="en-US" sz="1400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3901712" y="6367157"/>
            <a:ext cx="1007742" cy="309754"/>
            <a:chOff x="4073233" y="6517578"/>
            <a:chExt cx="1007742" cy="309754"/>
          </a:xfrm>
        </p:grpSpPr>
        <p:sp>
          <p:nvSpPr>
            <p:cNvPr id="92" name="TextBox 91"/>
            <p:cNvSpPr txBox="1"/>
            <p:nvPr/>
          </p:nvSpPr>
          <p:spPr>
            <a:xfrm>
              <a:off x="4073233" y="65195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1644</a:t>
              </a:r>
              <a:endParaRPr lang="ko-KR" altLang="en-US" sz="14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498764" y="651757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1645</a:t>
              </a:r>
              <a:endParaRPr lang="ko-KR" altLang="en-US" sz="1400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4829298" y="6371115"/>
            <a:ext cx="1423381" cy="309757"/>
            <a:chOff x="5425038" y="6515599"/>
            <a:chExt cx="1423381" cy="309757"/>
          </a:xfrm>
        </p:grpSpPr>
        <p:sp>
          <p:nvSpPr>
            <p:cNvPr id="158" name="TextBox 157"/>
            <p:cNvSpPr txBox="1"/>
            <p:nvPr/>
          </p:nvSpPr>
          <p:spPr>
            <a:xfrm>
              <a:off x="5425038" y="651757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1646</a:t>
              </a:r>
              <a:endParaRPr lang="ko-KR" altLang="en-US" sz="14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850569" y="651560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1647</a:t>
              </a:r>
              <a:endParaRPr lang="ko-KR" altLang="en-US" sz="14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6266208" y="651559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1648</a:t>
              </a:r>
              <a:endParaRPr lang="ko-KR" altLang="en-US" sz="1400" dirty="0"/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6145480" y="6369136"/>
            <a:ext cx="1423381" cy="309757"/>
            <a:chOff x="5425038" y="6515599"/>
            <a:chExt cx="1423381" cy="309757"/>
          </a:xfrm>
        </p:grpSpPr>
        <p:sp>
          <p:nvSpPr>
            <p:cNvPr id="162" name="TextBox 161"/>
            <p:cNvSpPr txBox="1"/>
            <p:nvPr/>
          </p:nvSpPr>
          <p:spPr>
            <a:xfrm>
              <a:off x="5425038" y="651757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1649</a:t>
              </a:r>
              <a:endParaRPr lang="ko-KR" altLang="en-US" sz="14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850569" y="651560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1650</a:t>
              </a:r>
              <a:endParaRPr lang="ko-KR" altLang="en-US" sz="14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266208" y="651559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1651</a:t>
              </a:r>
              <a:endParaRPr lang="ko-KR" altLang="en-US" sz="1400" dirty="0"/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1862128" y="3108138"/>
            <a:ext cx="586172" cy="751117"/>
            <a:chOff x="4076869" y="5441630"/>
            <a:chExt cx="586172" cy="751117"/>
          </a:xfrm>
        </p:grpSpPr>
        <p:sp>
          <p:nvSpPr>
            <p:cNvPr id="178" name="TextBox 177"/>
            <p:cNvSpPr txBox="1"/>
            <p:nvPr/>
          </p:nvSpPr>
          <p:spPr>
            <a:xfrm>
              <a:off x="4080830" y="58849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1617</a:t>
              </a:r>
              <a:endParaRPr lang="ko-KR" altLang="en-US" sz="14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4078850" y="56573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1616</a:t>
              </a:r>
              <a:endParaRPr lang="ko-KR" altLang="en-US" sz="14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076869" y="5441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1615</a:t>
              </a:r>
              <a:endParaRPr lang="ko-KR" altLang="en-US" sz="1400" dirty="0"/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1860148" y="3747425"/>
            <a:ext cx="586172" cy="751117"/>
            <a:chOff x="4076869" y="5441630"/>
            <a:chExt cx="586172" cy="751117"/>
          </a:xfrm>
        </p:grpSpPr>
        <p:sp>
          <p:nvSpPr>
            <p:cNvPr id="182" name="TextBox 181"/>
            <p:cNvSpPr txBox="1"/>
            <p:nvPr/>
          </p:nvSpPr>
          <p:spPr>
            <a:xfrm>
              <a:off x="4080830" y="58849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1620</a:t>
              </a:r>
              <a:endParaRPr lang="ko-KR" altLang="en-US" sz="14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078850" y="56573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1619</a:t>
              </a:r>
              <a:endParaRPr lang="ko-KR" altLang="en-US" sz="14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076869" y="5441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1618</a:t>
              </a:r>
              <a:endParaRPr lang="ko-KR" altLang="en-US" sz="1400" dirty="0"/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1858170" y="4398586"/>
            <a:ext cx="586172" cy="751117"/>
            <a:chOff x="4076869" y="5441630"/>
            <a:chExt cx="586172" cy="751117"/>
          </a:xfrm>
        </p:grpSpPr>
        <p:sp>
          <p:nvSpPr>
            <p:cNvPr id="186" name="TextBox 185"/>
            <p:cNvSpPr txBox="1"/>
            <p:nvPr/>
          </p:nvSpPr>
          <p:spPr>
            <a:xfrm>
              <a:off x="4080830" y="58849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1623</a:t>
              </a:r>
              <a:endParaRPr lang="ko-KR" altLang="en-US" sz="1400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078850" y="56573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1622</a:t>
              </a:r>
              <a:endParaRPr lang="ko-KR" altLang="en-US" sz="14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076869" y="5441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1621</a:t>
              </a:r>
              <a:endParaRPr lang="ko-KR" altLang="en-US" sz="1400" dirty="0"/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1856192" y="5061622"/>
            <a:ext cx="586172" cy="751117"/>
            <a:chOff x="4076869" y="5441630"/>
            <a:chExt cx="586172" cy="751117"/>
          </a:xfrm>
        </p:grpSpPr>
        <p:sp>
          <p:nvSpPr>
            <p:cNvPr id="190" name="TextBox 189"/>
            <p:cNvSpPr txBox="1"/>
            <p:nvPr/>
          </p:nvSpPr>
          <p:spPr>
            <a:xfrm>
              <a:off x="4080830" y="58849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1626</a:t>
              </a:r>
              <a:endParaRPr lang="ko-KR" altLang="en-US" sz="1400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4078850" y="56573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1625</a:t>
              </a:r>
              <a:endParaRPr lang="ko-KR" altLang="en-US" sz="14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076869" y="5441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1624</a:t>
              </a:r>
              <a:endParaRPr lang="ko-KR" altLang="en-US" sz="1400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221212" y="330038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947</a:t>
            </a:r>
            <a:endParaRPr lang="ko-KR" alt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231106" y="397530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948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241002" y="462646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949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250899" y="525387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950</a:t>
            </a:r>
            <a:endParaRPr lang="ko-KR" alt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992121" y="576253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951</a:t>
            </a:r>
            <a:endParaRPr lang="ko-KR" alt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296429" y="576055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952</a:t>
            </a:r>
            <a:endParaRPr lang="ko-KR" alt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814490" y="575858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953</a:t>
            </a:r>
            <a:endParaRPr lang="ko-KR" alt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928790" y="575660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954</a:t>
            </a:r>
            <a:endParaRPr lang="ko-KR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9126217" y="519648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955</a:t>
            </a:r>
            <a:endParaRPr lang="ko-KR" alt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0442398" y="519450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956</a:t>
            </a:r>
            <a:endParaRPr lang="ko-KR" alt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182127" y="610692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957</a:t>
            </a:r>
            <a:endParaRPr lang="ko-KR" alt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296427" y="609307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958</a:t>
            </a:r>
            <a:endParaRPr lang="ko-KR" alt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624483" y="607922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959</a:t>
            </a:r>
            <a:endParaRPr lang="ko-KR" altLang="en-US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2976785" y="486596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960</a:t>
            </a:r>
            <a:endParaRPr lang="ko-KR" altLang="en-US" sz="1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2962933" y="397333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961</a:t>
            </a:r>
            <a:endParaRPr lang="ko-KR" alt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2972831" y="330633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962</a:t>
            </a:r>
            <a:endParaRPr lang="ko-KR" altLang="en-US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096534" y="348248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963</a:t>
            </a:r>
            <a:endParaRPr lang="ko-KR" alt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327606" y="201983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964</a:t>
            </a:r>
            <a:endParaRPr lang="ko-KR" alt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325628" y="135284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965</a:t>
            </a:r>
            <a:endParaRPr lang="ko-KR" alt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9838" y="151711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967</a:t>
            </a:r>
            <a:endParaRPr lang="ko-KR" alt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231614" y="200202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966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477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72330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/>
              <a:t>3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SCM24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(</a:t>
            </a:r>
            <a:r>
              <a:rPr lang="en-US" altLang="ko-KR" sz="2800" b="1" dirty="0" smtClean="0"/>
              <a:t>SCM5)]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0" y="1080652"/>
            <a:ext cx="12193909" cy="57867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41476" y="642455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1677</a:t>
            </a:r>
            <a:endParaRPr lang="ko-KR" alt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8239499" y="626819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1678</a:t>
            </a:r>
            <a:endParaRPr lang="ko-KR" alt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237522" y="605246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1679</a:t>
            </a:r>
            <a:endParaRPr lang="ko-KR" alt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8330547" y="575360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1680</a:t>
            </a:r>
            <a:endParaRPr lang="ko-KR" alt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8803581" y="575162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1681</a:t>
            </a:r>
            <a:endParaRPr lang="ko-KR" alt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9264739" y="574964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1682</a:t>
            </a:r>
            <a:endParaRPr lang="ko-KR" altLang="en-US" sz="1400" dirty="0"/>
          </a:p>
        </p:txBody>
      </p:sp>
      <p:sp>
        <p:nvSpPr>
          <p:cNvPr id="153" name="TextBox 152"/>
          <p:cNvSpPr txBox="1"/>
          <p:nvPr/>
        </p:nvSpPr>
        <p:spPr>
          <a:xfrm>
            <a:off x="9915902" y="574767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1683</a:t>
            </a:r>
            <a:endParaRPr lang="ko-KR" altLang="en-US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10388935" y="574569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1684</a:t>
            </a:r>
            <a:endParaRPr lang="ko-KR" alt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10838218" y="574371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1685</a:t>
            </a:r>
            <a:endParaRPr lang="ko-KR" alt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11453754" y="569423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1686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9278591" y="494410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1687</a:t>
            </a:r>
            <a:endParaRPr lang="ko-KR" alt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9276614" y="477588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1688</a:t>
            </a:r>
            <a:endParaRPr lang="ko-KR" alt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9274636" y="459577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1689</a:t>
            </a:r>
            <a:endParaRPr lang="ko-KR" alt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9272657" y="438003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1690</a:t>
            </a:r>
            <a:endParaRPr lang="ko-KR" alt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9270678" y="421180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1691</a:t>
            </a:r>
            <a:endParaRPr lang="ko-KR" alt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9268698" y="403169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1692</a:t>
            </a:r>
            <a:endParaRPr lang="ko-KR" alt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9266720" y="383971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1693</a:t>
            </a:r>
            <a:endParaRPr lang="ko-KR" altLang="en-US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9264743" y="367148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1694</a:t>
            </a:r>
            <a:endParaRPr lang="ko-KR" alt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9262763" y="349137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1695</a:t>
            </a:r>
            <a:endParaRPr lang="ko-KR" alt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9260784" y="324001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1696</a:t>
            </a:r>
            <a:endParaRPr lang="ko-KR" altLang="en-US" sz="1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9258807" y="307178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1697</a:t>
            </a:r>
            <a:endParaRPr lang="ko-KR" altLang="en-US" sz="1400" dirty="0"/>
          </a:p>
        </p:txBody>
      </p:sp>
      <p:sp>
        <p:nvSpPr>
          <p:cNvPr id="168" name="TextBox 167"/>
          <p:cNvSpPr txBox="1"/>
          <p:nvPr/>
        </p:nvSpPr>
        <p:spPr>
          <a:xfrm>
            <a:off x="9256829" y="292730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1698</a:t>
            </a:r>
            <a:endParaRPr lang="ko-KR" altLang="en-US" sz="1400" dirty="0"/>
          </a:p>
        </p:txBody>
      </p:sp>
      <p:sp>
        <p:nvSpPr>
          <p:cNvPr id="169" name="TextBox 168"/>
          <p:cNvSpPr txBox="1"/>
          <p:nvPr/>
        </p:nvSpPr>
        <p:spPr>
          <a:xfrm>
            <a:off x="9254850" y="269969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1699</a:t>
            </a:r>
            <a:endParaRPr lang="ko-KR" altLang="en-US" sz="1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9252874" y="253146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1700</a:t>
            </a:r>
            <a:endParaRPr lang="ko-KR" altLang="en-US" sz="1400" dirty="0"/>
          </a:p>
        </p:txBody>
      </p:sp>
      <p:sp>
        <p:nvSpPr>
          <p:cNvPr id="171" name="TextBox 170"/>
          <p:cNvSpPr txBox="1"/>
          <p:nvPr/>
        </p:nvSpPr>
        <p:spPr>
          <a:xfrm>
            <a:off x="9250896" y="236323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1701</a:t>
            </a:r>
            <a:endParaRPr lang="ko-KR" altLang="en-US" sz="1400" dirty="0"/>
          </a:p>
        </p:txBody>
      </p:sp>
      <p:sp>
        <p:nvSpPr>
          <p:cNvPr id="172" name="TextBox 171"/>
          <p:cNvSpPr txBox="1"/>
          <p:nvPr/>
        </p:nvSpPr>
        <p:spPr>
          <a:xfrm>
            <a:off x="9248918" y="215937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1702</a:t>
            </a:r>
            <a:endParaRPr lang="ko-KR" altLang="en-US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9246940" y="197926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1703</a:t>
            </a:r>
            <a:endParaRPr lang="ko-KR" altLang="en-US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9244960" y="159728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1704</a:t>
            </a:r>
            <a:endParaRPr lang="ko-KR" altLang="en-US" sz="1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9242982" y="141717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1705</a:t>
            </a:r>
            <a:endParaRPr lang="ko-KR" altLang="en-US" sz="1400" dirty="0"/>
          </a:p>
        </p:txBody>
      </p:sp>
      <p:sp>
        <p:nvSpPr>
          <p:cNvPr id="176" name="TextBox 175"/>
          <p:cNvSpPr txBox="1"/>
          <p:nvPr/>
        </p:nvSpPr>
        <p:spPr>
          <a:xfrm>
            <a:off x="9241005" y="126081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1706</a:t>
            </a:r>
            <a:endParaRPr lang="ko-KR" altLang="en-US" sz="1400" dirty="0"/>
          </a:p>
        </p:txBody>
      </p:sp>
      <p:sp>
        <p:nvSpPr>
          <p:cNvPr id="177" name="TextBox 176"/>
          <p:cNvSpPr txBox="1"/>
          <p:nvPr/>
        </p:nvSpPr>
        <p:spPr>
          <a:xfrm>
            <a:off x="8395875" y="12469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1707</a:t>
            </a:r>
            <a:endParaRPr lang="ko-KR" altLang="en-US" sz="1400" dirty="0"/>
          </a:p>
        </p:txBody>
      </p:sp>
      <p:sp>
        <p:nvSpPr>
          <p:cNvPr id="178" name="TextBox 177"/>
          <p:cNvSpPr txBox="1"/>
          <p:nvPr/>
        </p:nvSpPr>
        <p:spPr>
          <a:xfrm>
            <a:off x="8073261" y="365567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1708</a:t>
            </a:r>
            <a:endParaRPr lang="ko-KR" altLang="en-US" sz="1400" dirty="0"/>
          </a:p>
        </p:txBody>
      </p:sp>
      <p:sp>
        <p:nvSpPr>
          <p:cNvPr id="179" name="TextBox 178"/>
          <p:cNvSpPr txBox="1"/>
          <p:nvPr/>
        </p:nvSpPr>
        <p:spPr>
          <a:xfrm>
            <a:off x="8071283" y="384369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1709</a:t>
            </a:r>
            <a:endParaRPr lang="ko-KR" altLang="en-US" sz="1400" dirty="0"/>
          </a:p>
        </p:txBody>
      </p:sp>
      <p:sp>
        <p:nvSpPr>
          <p:cNvPr id="180" name="TextBox 179"/>
          <p:cNvSpPr txBox="1"/>
          <p:nvPr/>
        </p:nvSpPr>
        <p:spPr>
          <a:xfrm>
            <a:off x="8069305" y="405547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1710</a:t>
            </a:r>
            <a:endParaRPr lang="ko-KR" altLang="en-US" sz="14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079202" y="421974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1711</a:t>
            </a:r>
            <a:endParaRPr lang="ko-KR" altLang="en-US" sz="1400" dirty="0"/>
          </a:p>
        </p:txBody>
      </p:sp>
      <p:sp>
        <p:nvSpPr>
          <p:cNvPr id="182" name="TextBox 181"/>
          <p:cNvSpPr txBox="1"/>
          <p:nvPr/>
        </p:nvSpPr>
        <p:spPr>
          <a:xfrm>
            <a:off x="8077223" y="438402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1712</a:t>
            </a:r>
            <a:endParaRPr lang="ko-KR" altLang="en-US" sz="1400" dirty="0"/>
          </a:p>
        </p:txBody>
      </p:sp>
      <p:sp>
        <p:nvSpPr>
          <p:cNvPr id="183" name="TextBox 182"/>
          <p:cNvSpPr txBox="1"/>
          <p:nvPr/>
        </p:nvSpPr>
        <p:spPr>
          <a:xfrm>
            <a:off x="8075244" y="460767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1713</a:t>
            </a:r>
            <a:endParaRPr lang="ko-KR" altLang="en-US" sz="1400" dirty="0"/>
          </a:p>
        </p:txBody>
      </p:sp>
      <p:sp>
        <p:nvSpPr>
          <p:cNvPr id="184" name="TextBox 183"/>
          <p:cNvSpPr txBox="1"/>
          <p:nvPr/>
        </p:nvSpPr>
        <p:spPr>
          <a:xfrm>
            <a:off x="8073266" y="477194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1714</a:t>
            </a:r>
            <a:endParaRPr lang="ko-KR" altLang="en-US" sz="1400" dirty="0"/>
          </a:p>
        </p:txBody>
      </p:sp>
      <p:sp>
        <p:nvSpPr>
          <p:cNvPr id="185" name="TextBox 184"/>
          <p:cNvSpPr txBox="1"/>
          <p:nvPr/>
        </p:nvSpPr>
        <p:spPr>
          <a:xfrm>
            <a:off x="8083163" y="493622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1715</a:t>
            </a:r>
            <a:endParaRPr lang="ko-KR" altLang="en-US" sz="14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133629" y="494612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1716</a:t>
            </a:r>
            <a:endParaRPr lang="ko-KR" altLang="en-US" sz="1400" dirty="0"/>
          </a:p>
        </p:txBody>
      </p:sp>
      <p:sp>
        <p:nvSpPr>
          <p:cNvPr id="187" name="TextBox 186"/>
          <p:cNvSpPr txBox="1"/>
          <p:nvPr/>
        </p:nvSpPr>
        <p:spPr>
          <a:xfrm>
            <a:off x="6131653" y="477788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1717</a:t>
            </a:r>
            <a:endParaRPr lang="ko-KR" altLang="en-US" sz="14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129674" y="459778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1718</a:t>
            </a:r>
            <a:endParaRPr lang="ko-KR" altLang="en-US" sz="1400" dirty="0"/>
          </a:p>
        </p:txBody>
      </p:sp>
      <p:sp>
        <p:nvSpPr>
          <p:cNvPr id="189" name="TextBox 188"/>
          <p:cNvSpPr txBox="1"/>
          <p:nvPr/>
        </p:nvSpPr>
        <p:spPr>
          <a:xfrm>
            <a:off x="6127696" y="438205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1719</a:t>
            </a:r>
            <a:endParaRPr lang="ko-KR" altLang="en-US" sz="1400" dirty="0"/>
          </a:p>
        </p:txBody>
      </p:sp>
      <p:sp>
        <p:nvSpPr>
          <p:cNvPr id="190" name="TextBox 189"/>
          <p:cNvSpPr txBox="1"/>
          <p:nvPr/>
        </p:nvSpPr>
        <p:spPr>
          <a:xfrm>
            <a:off x="6125717" y="421381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1720</a:t>
            </a:r>
            <a:endParaRPr lang="ko-KR" altLang="en-US" sz="1400" dirty="0"/>
          </a:p>
        </p:txBody>
      </p:sp>
      <p:sp>
        <p:nvSpPr>
          <p:cNvPr id="191" name="TextBox 190"/>
          <p:cNvSpPr txBox="1"/>
          <p:nvPr/>
        </p:nvSpPr>
        <p:spPr>
          <a:xfrm>
            <a:off x="6123738" y="404558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1721</a:t>
            </a:r>
            <a:endParaRPr lang="ko-KR" alt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4815476" y="405548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1722</a:t>
            </a:r>
            <a:endParaRPr lang="ko-KR" altLang="en-US" sz="1400" dirty="0"/>
          </a:p>
        </p:txBody>
      </p:sp>
      <p:sp>
        <p:nvSpPr>
          <p:cNvPr id="193" name="TextBox 192"/>
          <p:cNvSpPr txBox="1"/>
          <p:nvPr/>
        </p:nvSpPr>
        <p:spPr>
          <a:xfrm>
            <a:off x="4813498" y="421975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1723</a:t>
            </a:r>
            <a:endParaRPr lang="ko-KR" altLang="en-US" sz="1400" dirty="0"/>
          </a:p>
        </p:txBody>
      </p:sp>
      <p:sp>
        <p:nvSpPr>
          <p:cNvPr id="194" name="TextBox 193"/>
          <p:cNvSpPr txBox="1"/>
          <p:nvPr/>
        </p:nvSpPr>
        <p:spPr>
          <a:xfrm>
            <a:off x="4811519" y="439590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1724</a:t>
            </a:r>
            <a:endParaRPr lang="ko-KR" altLang="en-US" sz="1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395881" y="3289526"/>
            <a:ext cx="1492651" cy="311733"/>
            <a:chOff x="395881" y="3289526"/>
            <a:chExt cx="1492651" cy="311733"/>
          </a:xfrm>
        </p:grpSpPr>
        <p:sp>
          <p:nvSpPr>
            <p:cNvPr id="195" name="TextBox 194"/>
            <p:cNvSpPr txBox="1"/>
            <p:nvPr/>
          </p:nvSpPr>
          <p:spPr>
            <a:xfrm>
              <a:off x="395881" y="329348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1725</a:t>
              </a:r>
              <a:endParaRPr lang="ko-KR" altLang="en-US" sz="14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868913" y="329150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1726</a:t>
              </a:r>
              <a:endParaRPr lang="ko-KR" altLang="en-US" sz="14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306321" y="328952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1727</a:t>
              </a:r>
              <a:endParaRPr lang="ko-KR" altLang="en-US" sz="1400" dirty="0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1961442" y="3287548"/>
            <a:ext cx="1540151" cy="311733"/>
            <a:chOff x="395881" y="3289526"/>
            <a:chExt cx="1540151" cy="311733"/>
          </a:xfrm>
        </p:grpSpPr>
        <p:sp>
          <p:nvSpPr>
            <p:cNvPr id="199" name="TextBox 198"/>
            <p:cNvSpPr txBox="1"/>
            <p:nvPr/>
          </p:nvSpPr>
          <p:spPr>
            <a:xfrm>
              <a:off x="395881" y="329348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1728</a:t>
              </a:r>
              <a:endParaRPr lang="ko-KR" altLang="en-US" sz="14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868913" y="329150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1729</a:t>
              </a:r>
              <a:endParaRPr lang="ko-KR" altLang="en-US" sz="14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1353821" y="328952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1730</a:t>
              </a:r>
              <a:endParaRPr lang="ko-KR" altLang="en-US" sz="1400" dirty="0"/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5130171" y="3285568"/>
            <a:ext cx="1540151" cy="311733"/>
            <a:chOff x="395881" y="3289526"/>
            <a:chExt cx="1540151" cy="311733"/>
          </a:xfrm>
        </p:grpSpPr>
        <p:sp>
          <p:nvSpPr>
            <p:cNvPr id="203" name="TextBox 202"/>
            <p:cNvSpPr txBox="1"/>
            <p:nvPr/>
          </p:nvSpPr>
          <p:spPr>
            <a:xfrm>
              <a:off x="395881" y="329348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1733</a:t>
              </a:r>
              <a:endParaRPr lang="ko-KR" altLang="en-US" sz="14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68913" y="329150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1734</a:t>
              </a:r>
              <a:endParaRPr lang="ko-KR" altLang="en-US" sz="1400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1353821" y="328952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1735</a:t>
              </a:r>
              <a:endParaRPr lang="ko-KR" altLang="en-US" sz="1400" dirty="0"/>
            </a:p>
          </p:txBody>
        </p:sp>
      </p:grpSp>
      <p:sp>
        <p:nvSpPr>
          <p:cNvPr id="206" name="TextBox 205"/>
          <p:cNvSpPr txBox="1"/>
          <p:nvPr/>
        </p:nvSpPr>
        <p:spPr>
          <a:xfrm>
            <a:off x="4023790" y="328754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1731</a:t>
            </a:r>
            <a:endParaRPr lang="ko-KR" altLang="en-US" sz="1400" dirty="0"/>
          </a:p>
        </p:txBody>
      </p:sp>
      <p:sp>
        <p:nvSpPr>
          <p:cNvPr id="207" name="TextBox 206"/>
          <p:cNvSpPr txBox="1"/>
          <p:nvPr/>
        </p:nvSpPr>
        <p:spPr>
          <a:xfrm>
            <a:off x="4496822" y="328556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1732</a:t>
            </a:r>
            <a:endParaRPr lang="ko-KR" altLang="en-US" sz="1400" dirty="0"/>
          </a:p>
        </p:txBody>
      </p:sp>
      <p:sp>
        <p:nvSpPr>
          <p:cNvPr id="208" name="TextBox 207"/>
          <p:cNvSpPr txBox="1"/>
          <p:nvPr/>
        </p:nvSpPr>
        <p:spPr>
          <a:xfrm>
            <a:off x="6705634" y="32974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1736</a:t>
            </a:r>
            <a:endParaRPr lang="ko-KR" altLang="en-US" sz="1400" dirty="0"/>
          </a:p>
        </p:txBody>
      </p:sp>
      <p:sp>
        <p:nvSpPr>
          <p:cNvPr id="209" name="TextBox 208"/>
          <p:cNvSpPr txBox="1"/>
          <p:nvPr/>
        </p:nvSpPr>
        <p:spPr>
          <a:xfrm>
            <a:off x="7178666" y="329546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1737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7738788" y="625536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968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8864968" y="542211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969</a:t>
            </a:r>
            <a:endParaRPr lang="ko-KR" alt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10786793" y="544389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970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9953543" y="477689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971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9951565" y="421677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972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9949587" y="368040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973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9947609" y="308466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974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9933754" y="253642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975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967400" y="205942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976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8682885" y="162993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977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7469625" y="374176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978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7479523" y="422667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979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7489418" y="479471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980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6774921" y="479273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981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6784817" y="422074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982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4300898" y="423063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983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6994614" y="294612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988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5650723" y="295601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987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4318708" y="295403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986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2476052" y="294018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985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906531" y="296195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984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1327175" y="5244001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USM: 1 / LGM :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72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72330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/>
              <a:t>3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SCM25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(</a:t>
            </a:r>
            <a:r>
              <a:rPr lang="en-US" altLang="ko-KR" sz="2800" b="1" dirty="0" smtClean="0"/>
              <a:t>SCM6)]</a:t>
            </a:r>
            <a:endParaRPr lang="ko-KR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4" y="1086666"/>
            <a:ext cx="12175675" cy="5771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9390" y="415636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1738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924297" y="415438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1739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1373579" y="415240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1740</a:t>
            </a:r>
            <a:endParaRPr lang="ko-KR" altLang="en-US" sz="1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084117" y="4158350"/>
            <a:ext cx="1516404" cy="311734"/>
            <a:chOff x="2084117" y="4158350"/>
            <a:chExt cx="1516404" cy="311734"/>
          </a:xfrm>
        </p:grpSpPr>
        <p:sp>
          <p:nvSpPr>
            <p:cNvPr id="113" name="TextBox 112"/>
            <p:cNvSpPr txBox="1"/>
            <p:nvPr/>
          </p:nvSpPr>
          <p:spPr>
            <a:xfrm>
              <a:off x="2084117" y="416230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1741</a:t>
              </a:r>
              <a:endParaRPr lang="ko-KR" altLang="en-US" sz="14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557153" y="416032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1742</a:t>
              </a:r>
              <a:endParaRPr lang="ko-KR" altLang="en-US" sz="14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018310" y="415835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1743</a:t>
              </a:r>
              <a:endParaRPr lang="ko-KR" altLang="en-US" sz="1400" dirty="0"/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3673428" y="4156372"/>
            <a:ext cx="1516404" cy="311734"/>
            <a:chOff x="2084117" y="4158350"/>
            <a:chExt cx="1516404" cy="311734"/>
          </a:xfrm>
        </p:grpSpPr>
        <p:sp>
          <p:nvSpPr>
            <p:cNvPr id="160" name="TextBox 159"/>
            <p:cNvSpPr txBox="1"/>
            <p:nvPr/>
          </p:nvSpPr>
          <p:spPr>
            <a:xfrm>
              <a:off x="2084117" y="416230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1744</a:t>
              </a:r>
              <a:endParaRPr lang="ko-KR" altLang="en-US" sz="14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557153" y="416032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1745</a:t>
              </a:r>
              <a:endParaRPr lang="ko-KR" altLang="en-US" sz="14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018310" y="415835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1746</a:t>
              </a:r>
              <a:endParaRPr lang="ko-KR" altLang="en-US" sz="1400" dirty="0"/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5333993" y="4154393"/>
            <a:ext cx="1516404" cy="311734"/>
            <a:chOff x="2084117" y="4158350"/>
            <a:chExt cx="1516404" cy="311734"/>
          </a:xfrm>
        </p:grpSpPr>
        <p:sp>
          <p:nvSpPr>
            <p:cNvPr id="164" name="TextBox 163"/>
            <p:cNvSpPr txBox="1"/>
            <p:nvPr/>
          </p:nvSpPr>
          <p:spPr>
            <a:xfrm>
              <a:off x="2084117" y="416230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1747</a:t>
              </a:r>
              <a:endParaRPr lang="ko-KR" altLang="en-US" sz="14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557153" y="416032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1748</a:t>
              </a:r>
              <a:endParaRPr lang="ko-KR" altLang="en-US" sz="14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18310" y="415835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1749</a:t>
              </a:r>
              <a:endParaRPr lang="ko-KR" altLang="en-US" sz="1400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7028206" y="420189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1750</a:t>
            </a:r>
            <a:endParaRPr lang="ko-KR" altLang="en-US" sz="1400" dirty="0"/>
          </a:p>
        </p:txBody>
      </p:sp>
      <p:sp>
        <p:nvSpPr>
          <p:cNvPr id="168" name="TextBox 167"/>
          <p:cNvSpPr txBox="1"/>
          <p:nvPr/>
        </p:nvSpPr>
        <p:spPr>
          <a:xfrm>
            <a:off x="7489363" y="419991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1751</a:t>
            </a:r>
            <a:endParaRPr lang="ko-KR" altLang="en-US" sz="1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8884717" y="3683346"/>
            <a:ext cx="586165" cy="715491"/>
            <a:chOff x="8884717" y="3683346"/>
            <a:chExt cx="586165" cy="715491"/>
          </a:xfrm>
        </p:grpSpPr>
        <p:sp>
          <p:nvSpPr>
            <p:cNvPr id="171" name="TextBox 170"/>
            <p:cNvSpPr txBox="1"/>
            <p:nvPr/>
          </p:nvSpPr>
          <p:spPr>
            <a:xfrm>
              <a:off x="8888671" y="4091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1752</a:t>
              </a:r>
              <a:endParaRPr lang="ko-KR" altLang="en-US" sz="14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886695" y="38872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1753</a:t>
              </a:r>
              <a:endParaRPr lang="ko-KR" altLang="en-US" sz="14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884717" y="368334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1754</a:t>
              </a:r>
              <a:endParaRPr lang="ko-KR" altLang="en-US" sz="1400" dirty="0"/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8882737" y="3028229"/>
            <a:ext cx="586165" cy="715491"/>
            <a:chOff x="8884717" y="3683346"/>
            <a:chExt cx="586165" cy="715491"/>
          </a:xfrm>
        </p:grpSpPr>
        <p:sp>
          <p:nvSpPr>
            <p:cNvPr id="175" name="TextBox 174"/>
            <p:cNvSpPr txBox="1"/>
            <p:nvPr/>
          </p:nvSpPr>
          <p:spPr>
            <a:xfrm>
              <a:off x="8888671" y="4091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1755</a:t>
              </a:r>
              <a:endParaRPr lang="ko-KR" altLang="en-US" sz="14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8886695" y="38872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1756</a:t>
              </a:r>
              <a:endParaRPr lang="ko-KR" altLang="en-US" sz="14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8884717" y="368334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1757</a:t>
              </a:r>
              <a:endParaRPr lang="ko-KR" altLang="en-US" sz="1400" dirty="0"/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8880758" y="2384983"/>
            <a:ext cx="586165" cy="715491"/>
            <a:chOff x="8884717" y="3683346"/>
            <a:chExt cx="586165" cy="715491"/>
          </a:xfrm>
        </p:grpSpPr>
        <p:sp>
          <p:nvSpPr>
            <p:cNvPr id="179" name="TextBox 178"/>
            <p:cNvSpPr txBox="1"/>
            <p:nvPr/>
          </p:nvSpPr>
          <p:spPr>
            <a:xfrm>
              <a:off x="8888671" y="4091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1758</a:t>
              </a:r>
              <a:endParaRPr lang="ko-KR" altLang="en-US" sz="14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8886695" y="38872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1759</a:t>
              </a:r>
              <a:endParaRPr lang="ko-KR" altLang="en-US" sz="14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8884717" y="368334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1760</a:t>
              </a:r>
              <a:endParaRPr lang="ko-KR" altLang="en-US" sz="1400" dirty="0"/>
            </a:p>
          </p:txBody>
        </p:sp>
      </p:grpSp>
      <p:grpSp>
        <p:nvGrpSpPr>
          <p:cNvPr id="182" name="그룹 181"/>
          <p:cNvGrpSpPr/>
          <p:nvPr/>
        </p:nvGrpSpPr>
        <p:grpSpPr>
          <a:xfrm>
            <a:off x="8878780" y="1717987"/>
            <a:ext cx="586165" cy="715491"/>
            <a:chOff x="8884717" y="3683346"/>
            <a:chExt cx="586165" cy="715491"/>
          </a:xfrm>
        </p:grpSpPr>
        <p:sp>
          <p:nvSpPr>
            <p:cNvPr id="183" name="TextBox 182"/>
            <p:cNvSpPr txBox="1"/>
            <p:nvPr/>
          </p:nvSpPr>
          <p:spPr>
            <a:xfrm>
              <a:off x="8888671" y="4091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1761</a:t>
              </a:r>
              <a:endParaRPr lang="ko-KR" altLang="en-US" sz="14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886695" y="38872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1762</a:t>
              </a:r>
              <a:endParaRPr lang="ko-KR" altLang="en-US" sz="14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8884717" y="368334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1763</a:t>
              </a:r>
              <a:endParaRPr lang="ko-KR" altLang="en-US" sz="1400" dirty="0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8876803" y="1074743"/>
            <a:ext cx="586165" cy="715491"/>
            <a:chOff x="8884717" y="3683346"/>
            <a:chExt cx="586165" cy="715491"/>
          </a:xfrm>
        </p:grpSpPr>
        <p:sp>
          <p:nvSpPr>
            <p:cNvPr id="187" name="TextBox 186"/>
            <p:cNvSpPr txBox="1"/>
            <p:nvPr/>
          </p:nvSpPr>
          <p:spPr>
            <a:xfrm>
              <a:off x="8888671" y="4091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1764</a:t>
              </a:r>
              <a:endParaRPr lang="ko-KR" altLang="en-US" sz="14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8886695" y="38872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1765</a:t>
              </a:r>
              <a:endParaRPr lang="ko-KR" altLang="en-US" sz="14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8884717" y="368334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1766</a:t>
              </a:r>
              <a:endParaRPr lang="ko-KR" altLang="en-US" sz="1400" dirty="0"/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10869879" y="1274643"/>
            <a:ext cx="584189" cy="511634"/>
            <a:chOff x="8884717" y="3683346"/>
            <a:chExt cx="584189" cy="511634"/>
          </a:xfrm>
        </p:grpSpPr>
        <p:sp>
          <p:nvSpPr>
            <p:cNvPr id="192" name="TextBox 191"/>
            <p:cNvSpPr txBox="1"/>
            <p:nvPr/>
          </p:nvSpPr>
          <p:spPr>
            <a:xfrm>
              <a:off x="8886695" y="38872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1768</a:t>
              </a:r>
              <a:endParaRPr lang="ko-KR" altLang="en-US" sz="14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8884717" y="368334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1767</a:t>
              </a:r>
              <a:endParaRPr lang="ko-KR" altLang="en-US" sz="1400" dirty="0"/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10869875" y="1725905"/>
            <a:ext cx="586165" cy="715491"/>
            <a:chOff x="8884717" y="3683346"/>
            <a:chExt cx="586165" cy="715491"/>
          </a:xfrm>
        </p:grpSpPr>
        <p:sp>
          <p:nvSpPr>
            <p:cNvPr id="195" name="TextBox 194"/>
            <p:cNvSpPr txBox="1"/>
            <p:nvPr/>
          </p:nvSpPr>
          <p:spPr>
            <a:xfrm>
              <a:off x="8888671" y="4091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1771</a:t>
              </a:r>
              <a:endParaRPr lang="ko-KR" altLang="en-US" sz="14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8886695" y="38872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1770</a:t>
              </a:r>
              <a:endParaRPr lang="ko-KR" altLang="en-US" sz="14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8884717" y="368334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1769</a:t>
              </a:r>
              <a:endParaRPr lang="ko-KR" altLang="en-US" sz="1400" dirty="0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10867897" y="2388941"/>
            <a:ext cx="586165" cy="715491"/>
            <a:chOff x="8884717" y="3683346"/>
            <a:chExt cx="586165" cy="715491"/>
          </a:xfrm>
        </p:grpSpPr>
        <p:sp>
          <p:nvSpPr>
            <p:cNvPr id="199" name="TextBox 198"/>
            <p:cNvSpPr txBox="1"/>
            <p:nvPr/>
          </p:nvSpPr>
          <p:spPr>
            <a:xfrm>
              <a:off x="8888671" y="4091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1774</a:t>
              </a:r>
              <a:endParaRPr lang="ko-KR" altLang="en-US" sz="14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8886695" y="38872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1773</a:t>
              </a:r>
              <a:endParaRPr lang="ko-KR" altLang="en-US" sz="14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8884717" y="368334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1772</a:t>
              </a:r>
              <a:endParaRPr lang="ko-KR" altLang="en-US" sz="1400" dirty="0"/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10865919" y="3051976"/>
            <a:ext cx="586165" cy="715491"/>
            <a:chOff x="8884717" y="3683346"/>
            <a:chExt cx="586165" cy="715491"/>
          </a:xfrm>
        </p:grpSpPr>
        <p:sp>
          <p:nvSpPr>
            <p:cNvPr id="203" name="TextBox 202"/>
            <p:cNvSpPr txBox="1"/>
            <p:nvPr/>
          </p:nvSpPr>
          <p:spPr>
            <a:xfrm>
              <a:off x="8888671" y="4091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1777</a:t>
              </a:r>
              <a:endParaRPr lang="ko-KR" altLang="en-US" sz="14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86695" y="38872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1776</a:t>
              </a:r>
              <a:endParaRPr lang="ko-KR" altLang="en-US" sz="1400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8884717" y="368334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1775</a:t>
              </a:r>
              <a:endParaRPr lang="ko-KR" altLang="en-US" sz="1400" dirty="0"/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10863940" y="3679389"/>
            <a:ext cx="586165" cy="715491"/>
            <a:chOff x="8884717" y="3683346"/>
            <a:chExt cx="586165" cy="715491"/>
          </a:xfrm>
        </p:grpSpPr>
        <p:sp>
          <p:nvSpPr>
            <p:cNvPr id="207" name="TextBox 206"/>
            <p:cNvSpPr txBox="1"/>
            <p:nvPr/>
          </p:nvSpPr>
          <p:spPr>
            <a:xfrm>
              <a:off x="8888671" y="4091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1780</a:t>
              </a:r>
              <a:endParaRPr lang="ko-KR" altLang="en-US" sz="14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8886695" y="38872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1779</a:t>
              </a:r>
              <a:endParaRPr lang="ko-KR" altLang="en-US" sz="14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884717" y="368334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1778</a:t>
              </a:r>
              <a:endParaRPr lang="ko-KR" altLang="en-US" sz="1400" dirty="0"/>
            </a:p>
          </p:txBody>
        </p:sp>
      </p:grpSp>
      <p:grpSp>
        <p:nvGrpSpPr>
          <p:cNvPr id="210" name="그룹 209"/>
          <p:cNvGrpSpPr/>
          <p:nvPr/>
        </p:nvGrpSpPr>
        <p:grpSpPr>
          <a:xfrm>
            <a:off x="10861960" y="4330550"/>
            <a:ext cx="586165" cy="715491"/>
            <a:chOff x="8884717" y="3683346"/>
            <a:chExt cx="586165" cy="715491"/>
          </a:xfrm>
        </p:grpSpPr>
        <p:sp>
          <p:nvSpPr>
            <p:cNvPr id="211" name="TextBox 210"/>
            <p:cNvSpPr txBox="1"/>
            <p:nvPr/>
          </p:nvSpPr>
          <p:spPr>
            <a:xfrm>
              <a:off x="8888671" y="4091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1783</a:t>
              </a:r>
              <a:endParaRPr lang="ko-KR" altLang="en-US" sz="14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8886695" y="38872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1782</a:t>
              </a:r>
              <a:endParaRPr lang="ko-KR" altLang="en-US" sz="14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8884717" y="368334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1781</a:t>
              </a:r>
              <a:endParaRPr lang="ko-KR" altLang="en-US" sz="1400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9482443" y="5005464"/>
            <a:ext cx="586165" cy="715491"/>
            <a:chOff x="8884717" y="3683346"/>
            <a:chExt cx="586165" cy="715491"/>
          </a:xfrm>
        </p:grpSpPr>
        <p:sp>
          <p:nvSpPr>
            <p:cNvPr id="215" name="TextBox 214"/>
            <p:cNvSpPr txBox="1"/>
            <p:nvPr/>
          </p:nvSpPr>
          <p:spPr>
            <a:xfrm>
              <a:off x="8888671" y="4091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1786</a:t>
              </a:r>
              <a:endParaRPr lang="ko-KR" altLang="en-US" sz="14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8886695" y="38872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1785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8884717" y="368334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1784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8" name="그룹 217"/>
          <p:cNvGrpSpPr/>
          <p:nvPr/>
        </p:nvGrpSpPr>
        <p:grpSpPr>
          <a:xfrm>
            <a:off x="9480464" y="5632875"/>
            <a:ext cx="586165" cy="715491"/>
            <a:chOff x="8884717" y="3683346"/>
            <a:chExt cx="586165" cy="715491"/>
          </a:xfrm>
        </p:grpSpPr>
        <p:sp>
          <p:nvSpPr>
            <p:cNvPr id="219" name="TextBox 218"/>
            <p:cNvSpPr txBox="1"/>
            <p:nvPr/>
          </p:nvSpPr>
          <p:spPr>
            <a:xfrm>
              <a:off x="8888671" y="4091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1789</a:t>
              </a:r>
              <a:endParaRPr lang="ko-KR" altLang="en-US" sz="1400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8886695" y="38872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1788</a:t>
              </a:r>
              <a:endParaRPr lang="ko-KR" altLang="en-US" sz="14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8884717" y="368334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1787</a:t>
              </a:r>
              <a:endParaRPr lang="ko-KR" altLang="en-US" sz="1400" dirty="0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9494316" y="659674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1790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10236579" y="4537416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1004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10222725" y="3917919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1003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10220746" y="3250924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1002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218769" y="2607678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1001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0240540" y="1952558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1000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10345436" y="139243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999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9571562" y="127171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998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9569585" y="195849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997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9567607" y="259778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996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9565627" y="324895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995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9587397" y="390011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994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8789773" y="5180671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1005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8787797" y="5831833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1006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8833319" y="6530495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1007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7311295" y="386844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993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5848650" y="375958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992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4195999" y="378135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991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2602725" y="377938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990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973827" y="377740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989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2464784" y="5807151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USM: 2 / LGM 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60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72330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3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SCM26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(</a:t>
            </a:r>
            <a:r>
              <a:rPr lang="en-US" altLang="ko-KR" sz="2800" b="1" dirty="0" smtClean="0"/>
              <a:t>SCM7)]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651"/>
            <a:ext cx="12192000" cy="578351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712520" y="1387434"/>
            <a:ext cx="2124168" cy="1647910"/>
            <a:chOff x="712520" y="1387434"/>
            <a:chExt cx="2124168" cy="1647910"/>
          </a:xfrm>
        </p:grpSpPr>
        <p:sp>
          <p:nvSpPr>
            <p:cNvPr id="6" name="TextBox 5"/>
            <p:cNvSpPr txBox="1"/>
            <p:nvPr/>
          </p:nvSpPr>
          <p:spPr>
            <a:xfrm>
              <a:off x="712520" y="138941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1791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434937" y="13874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1792</a:t>
              </a:r>
              <a:endParaRPr lang="ko-KR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145473" y="13973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1793</a:t>
              </a:r>
              <a:endParaRPr lang="ko-KR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43495" y="266601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1807</a:t>
              </a:r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440876" y="26640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1806</a:t>
              </a:r>
              <a:endParaRPr lang="ko-KR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26380" y="266205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1805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3026229" y="1397331"/>
            <a:ext cx="2124168" cy="1647910"/>
            <a:chOff x="712520" y="1387434"/>
            <a:chExt cx="2124168" cy="1647910"/>
          </a:xfrm>
        </p:grpSpPr>
        <p:sp>
          <p:nvSpPr>
            <p:cNvPr id="150" name="TextBox 149"/>
            <p:cNvSpPr txBox="1"/>
            <p:nvPr/>
          </p:nvSpPr>
          <p:spPr>
            <a:xfrm>
              <a:off x="712520" y="138941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1794</a:t>
              </a:r>
              <a:endParaRPr lang="ko-KR" alt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434937" y="13874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1795</a:t>
              </a:r>
              <a:endParaRPr lang="ko-KR" alt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145473" y="13973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1796</a:t>
              </a:r>
              <a:endParaRPr lang="ko-KR" alt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143495" y="266601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1810</a:t>
              </a:r>
              <a:endParaRPr lang="ko-KR" altLang="en-US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440876" y="26640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1809</a:t>
              </a:r>
              <a:endParaRPr lang="ko-KR" alt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26380" y="266205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1808</a:t>
              </a:r>
              <a:endParaRPr lang="ko-KR" altLang="en-US" dirty="0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5316187" y="1395352"/>
            <a:ext cx="2124168" cy="1647910"/>
            <a:chOff x="712520" y="1387434"/>
            <a:chExt cx="2124168" cy="1647910"/>
          </a:xfrm>
        </p:grpSpPr>
        <p:sp>
          <p:nvSpPr>
            <p:cNvPr id="157" name="TextBox 156"/>
            <p:cNvSpPr txBox="1"/>
            <p:nvPr/>
          </p:nvSpPr>
          <p:spPr>
            <a:xfrm>
              <a:off x="712520" y="138941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1797</a:t>
              </a:r>
              <a:endParaRPr lang="ko-KR" altLang="en-US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434937" y="13874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1798</a:t>
              </a:r>
              <a:endParaRPr lang="ko-KR" altLang="en-US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45473" y="13973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1799</a:t>
              </a:r>
              <a:endParaRPr lang="ko-KR" alt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143495" y="266601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1813</a:t>
              </a:r>
              <a:endParaRPr lang="ko-KR" alt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440876" y="26640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1812</a:t>
              </a:r>
              <a:endParaRPr lang="ko-KR" altLang="en-US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26380" y="266205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1811</a:t>
              </a:r>
              <a:endParaRPr lang="ko-KR" altLang="en-US" dirty="0"/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7629894" y="1393374"/>
            <a:ext cx="2124168" cy="1647910"/>
            <a:chOff x="712520" y="1387434"/>
            <a:chExt cx="2124168" cy="1647910"/>
          </a:xfrm>
        </p:grpSpPr>
        <p:sp>
          <p:nvSpPr>
            <p:cNvPr id="164" name="TextBox 163"/>
            <p:cNvSpPr txBox="1"/>
            <p:nvPr/>
          </p:nvSpPr>
          <p:spPr>
            <a:xfrm>
              <a:off x="712520" y="138941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1800</a:t>
              </a:r>
              <a:endParaRPr lang="ko-KR" altLang="en-US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434937" y="13874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1801</a:t>
              </a:r>
              <a:endParaRPr lang="ko-KR" altLang="en-US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145473" y="13973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1802</a:t>
              </a:r>
              <a:endParaRPr lang="ko-KR" alt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143495" y="266601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1816</a:t>
              </a:r>
              <a:endParaRPr lang="ko-KR" alt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440876" y="26640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1815</a:t>
              </a:r>
              <a:endParaRPr lang="ko-KR" alt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26380" y="266205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1814</a:t>
              </a:r>
              <a:endParaRPr lang="ko-KR" altLang="en-US" dirty="0"/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9955478" y="1391396"/>
            <a:ext cx="1419571" cy="1645932"/>
            <a:chOff x="712520" y="1387434"/>
            <a:chExt cx="1419571" cy="1645932"/>
          </a:xfrm>
        </p:grpSpPr>
        <p:sp>
          <p:nvSpPr>
            <p:cNvPr id="171" name="TextBox 170"/>
            <p:cNvSpPr txBox="1"/>
            <p:nvPr/>
          </p:nvSpPr>
          <p:spPr>
            <a:xfrm>
              <a:off x="712520" y="138941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1803</a:t>
              </a:r>
              <a:endParaRPr lang="ko-KR" alt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434937" y="13874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1804</a:t>
              </a:r>
              <a:endParaRPr lang="ko-KR" alt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440876" y="26640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1818</a:t>
              </a:r>
              <a:endParaRPr lang="ko-KR" altLang="en-US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26380" y="266205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1817</a:t>
              </a:r>
              <a:endParaRPr lang="ko-KR" altLang="en-US" dirty="0"/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769919" y="4781794"/>
            <a:ext cx="2027190" cy="1647910"/>
            <a:chOff x="760020" y="1387434"/>
            <a:chExt cx="2027190" cy="1647910"/>
          </a:xfrm>
        </p:grpSpPr>
        <p:sp>
          <p:nvSpPr>
            <p:cNvPr id="178" name="TextBox 177"/>
            <p:cNvSpPr txBox="1"/>
            <p:nvPr/>
          </p:nvSpPr>
          <p:spPr>
            <a:xfrm>
              <a:off x="760020" y="138941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1819</a:t>
              </a:r>
              <a:endParaRPr lang="ko-KR" altLang="en-US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434937" y="13874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1820</a:t>
              </a:r>
              <a:endParaRPr lang="ko-KR" altLang="en-US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2086098" y="13973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1821</a:t>
              </a:r>
              <a:endParaRPr lang="ko-KR" alt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2095995" y="266601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1844</a:t>
              </a:r>
              <a:endParaRPr lang="ko-KR" alt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440876" y="26640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1845</a:t>
              </a:r>
              <a:endParaRPr lang="ko-KR" alt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762005" y="266205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1846</a:t>
              </a:r>
              <a:endParaRPr lang="ko-KR" altLang="en-US" dirty="0"/>
            </a:p>
          </p:txBody>
        </p:sp>
      </p:grpSp>
      <p:grpSp>
        <p:nvGrpSpPr>
          <p:cNvPr id="184" name="그룹 183"/>
          <p:cNvGrpSpPr/>
          <p:nvPr/>
        </p:nvGrpSpPr>
        <p:grpSpPr>
          <a:xfrm>
            <a:off x="3083629" y="4779815"/>
            <a:ext cx="2027190" cy="1647910"/>
            <a:chOff x="760020" y="1387434"/>
            <a:chExt cx="2027190" cy="1647910"/>
          </a:xfrm>
        </p:grpSpPr>
        <p:sp>
          <p:nvSpPr>
            <p:cNvPr id="185" name="TextBox 184"/>
            <p:cNvSpPr txBox="1"/>
            <p:nvPr/>
          </p:nvSpPr>
          <p:spPr>
            <a:xfrm>
              <a:off x="760020" y="138941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1822</a:t>
              </a:r>
              <a:endParaRPr lang="ko-KR" alt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434937" y="13874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1823</a:t>
              </a:r>
              <a:endParaRPr lang="ko-KR" altLang="en-US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086098" y="13973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1824</a:t>
              </a:r>
              <a:endParaRPr lang="ko-KR" alt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095995" y="266601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1841</a:t>
              </a:r>
              <a:endParaRPr lang="ko-KR" altLang="en-US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440876" y="26640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1842</a:t>
              </a:r>
              <a:endParaRPr lang="ko-KR" alt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62005" y="266205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1843</a:t>
              </a:r>
              <a:endParaRPr lang="ko-KR" altLang="en-US" dirty="0"/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5361708" y="4789713"/>
            <a:ext cx="2027190" cy="1647910"/>
            <a:chOff x="760020" y="1387434"/>
            <a:chExt cx="2027190" cy="1647910"/>
          </a:xfrm>
        </p:grpSpPr>
        <p:sp>
          <p:nvSpPr>
            <p:cNvPr id="192" name="TextBox 191"/>
            <p:cNvSpPr txBox="1"/>
            <p:nvPr/>
          </p:nvSpPr>
          <p:spPr>
            <a:xfrm>
              <a:off x="760020" y="138941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1825</a:t>
              </a:r>
              <a:endParaRPr lang="ko-KR" alt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434937" y="13874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1826</a:t>
              </a:r>
              <a:endParaRPr lang="ko-KR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086098" y="13973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1827</a:t>
              </a:r>
              <a:endParaRPr lang="ko-KR" alt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095995" y="266601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1838</a:t>
              </a:r>
              <a:endParaRPr lang="ko-KR" altLang="en-US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440876" y="26640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1839</a:t>
              </a:r>
              <a:endParaRPr lang="ko-KR" alt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762005" y="266205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1840</a:t>
              </a:r>
              <a:endParaRPr lang="ko-KR" altLang="en-US" dirty="0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663541" y="4787733"/>
            <a:ext cx="2027190" cy="1647910"/>
            <a:chOff x="760020" y="1387434"/>
            <a:chExt cx="2027190" cy="1647910"/>
          </a:xfrm>
        </p:grpSpPr>
        <p:sp>
          <p:nvSpPr>
            <p:cNvPr id="199" name="TextBox 198"/>
            <p:cNvSpPr txBox="1"/>
            <p:nvPr/>
          </p:nvSpPr>
          <p:spPr>
            <a:xfrm>
              <a:off x="760020" y="138941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1828</a:t>
              </a:r>
              <a:endParaRPr lang="ko-KR" altLang="en-US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434937" y="13874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1829</a:t>
              </a:r>
              <a:endParaRPr lang="ko-KR" altLang="en-US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086098" y="13973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1830</a:t>
              </a:r>
              <a:endParaRPr lang="ko-KR" altLang="en-US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095995" y="266601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1835</a:t>
              </a:r>
              <a:endParaRPr lang="ko-KR" altLang="en-US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440876" y="26640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1836</a:t>
              </a:r>
              <a:endParaRPr lang="ko-KR" altLang="en-US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62005" y="266205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1837</a:t>
              </a:r>
              <a:endParaRPr lang="ko-KR" altLang="en-US" dirty="0"/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9999023" y="4785754"/>
            <a:ext cx="1352273" cy="1647910"/>
            <a:chOff x="1434937" y="1387434"/>
            <a:chExt cx="1352273" cy="1647910"/>
          </a:xfrm>
        </p:grpSpPr>
        <p:sp>
          <p:nvSpPr>
            <p:cNvPr id="207" name="TextBox 206"/>
            <p:cNvSpPr txBox="1"/>
            <p:nvPr/>
          </p:nvSpPr>
          <p:spPr>
            <a:xfrm>
              <a:off x="1434937" y="13874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1831</a:t>
              </a:r>
              <a:endParaRPr lang="ko-KR" altLang="en-US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086098" y="13973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1832</a:t>
              </a:r>
              <a:endParaRPr lang="ko-KR" altLang="en-US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2095995" y="266601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1833</a:t>
              </a:r>
              <a:endParaRPr lang="ko-KR" altLang="en-US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1440876" y="26640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1834</a:t>
              </a:r>
              <a:endParaRPr lang="ko-KR" alt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494379" y="1127229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1008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3796211" y="1125249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1009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6098044" y="1135145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1010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8411752" y="1145040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1011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10357325" y="1131186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1012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1492401" y="3310309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1013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3794233" y="3308329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1014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6096066" y="3318225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1015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8409774" y="3328120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1016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10355347" y="3314266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1017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1514173" y="4246480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1018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3816005" y="4244500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1019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6117838" y="4254396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1020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8431546" y="4264291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1021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10377119" y="4250437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1022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1512195" y="6500812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1027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3814027" y="6498832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1026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6115860" y="6508728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1025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8429568" y="6518623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1024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375141" y="6504769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1023</a:t>
            </a:r>
            <a:endParaRPr lang="ko-KR" alt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4654146" y="3706211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USM: 2 / LGM 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67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1367</Words>
  <Application>Microsoft Office PowerPoint</Application>
  <PresentationFormat>와이드스크린</PresentationFormat>
  <Paragraphs>1146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sooyeon.choi@igshare.net</dc:creator>
  <cp:lastModifiedBy>MIN YOUNG EOM</cp:lastModifiedBy>
  <cp:revision>140</cp:revision>
  <dcterms:created xsi:type="dcterms:W3CDTF">2017-09-01T01:07:13Z</dcterms:created>
  <dcterms:modified xsi:type="dcterms:W3CDTF">2017-12-11T01:56:53Z</dcterms:modified>
</cp:coreProperties>
</file>