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7" y="2246813"/>
            <a:ext cx="6818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광명 호반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3600" dirty="0" smtClean="0"/>
              <a:t>USM / LGM </a:t>
            </a:r>
            <a:r>
              <a:rPr lang="ko-KR" altLang="en-US" sz="3600" dirty="0" smtClean="0"/>
              <a:t>시리얼번호 </a:t>
            </a:r>
            <a:r>
              <a:rPr lang="en-US" altLang="ko-KR" sz="3600" smtClean="0"/>
              <a:t>(B3)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461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SCM27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28"/>
            <a:ext cx="12192000" cy="5676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6297" y="12587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1847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242457" y="12568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1848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751114" y="125482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1849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378527" y="12528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1850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3899061" y="12508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1851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407719" y="12488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1852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058882" y="12469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1853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555664" y="12449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1854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076197" y="12429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1855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703610" y="12409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1856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212267" y="12508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1857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696192" y="16130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1858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694214" y="18842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1859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692235" y="20841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1860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690257" y="22602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757056" y="228204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1862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396342" y="22800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1863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905000" y="22780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1864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413659" y="22761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1865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52946" y="22860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1866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561603" y="22840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1867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585847" y="31489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1868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583869" y="33250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1869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581890" y="34893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1870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579913" y="40336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1871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577934" y="41979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1872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7677" y="3162800"/>
            <a:ext cx="586168" cy="683827"/>
            <a:chOff x="6507677" y="3162800"/>
            <a:chExt cx="586168" cy="683827"/>
          </a:xfrm>
        </p:grpSpPr>
        <p:sp>
          <p:nvSpPr>
            <p:cNvPr id="166" name="TextBox 165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1873</a:t>
              </a:r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1874</a:t>
              </a:r>
              <a:endParaRPr lang="ko-KR" altLang="en-US" sz="1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1875</a:t>
              </a:r>
              <a:endParaRPr lang="ko-KR" altLang="en-US" sz="14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6517574" y="37981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1876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515596" y="39980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1877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513615" y="41741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1878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511637" y="44572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1879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509659" y="46333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1880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507680" y="48095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1881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505702" y="50687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1882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366164" y="63374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1883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877299" y="63473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1884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388430" y="63453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1885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57059" y="63434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1886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232565" y="63414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1887</a:t>
            </a:r>
            <a:endParaRPr lang="ko-KR" alt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708077" y="633944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1888</a:t>
            </a:r>
            <a:endParaRPr lang="ko-KR" alt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76706" y="63374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1889</a:t>
            </a:r>
            <a:endParaRPr lang="ko-KR" alt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64089" y="63473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1890</a:t>
            </a:r>
            <a:endParaRPr lang="ko-KR" alt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5222" y="6345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1891</a:t>
            </a:r>
            <a:endParaRPr lang="ko-KR" altLang="en-US" sz="140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7811982" y="3160821"/>
            <a:ext cx="586168" cy="683827"/>
            <a:chOff x="6507677" y="3162800"/>
            <a:chExt cx="586168" cy="683827"/>
          </a:xfrm>
        </p:grpSpPr>
        <p:sp>
          <p:nvSpPr>
            <p:cNvPr id="187" name="TextBox 186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1892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1893</a:t>
              </a:r>
              <a:endParaRPr lang="ko-KR" alt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1894</a:t>
              </a:r>
              <a:endParaRPr lang="ko-KR" altLang="en-US" sz="1400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7810004" y="3811981"/>
            <a:ext cx="586168" cy="683827"/>
            <a:chOff x="6507677" y="3162800"/>
            <a:chExt cx="586168" cy="683827"/>
          </a:xfrm>
        </p:grpSpPr>
        <p:sp>
          <p:nvSpPr>
            <p:cNvPr id="191" name="TextBox 190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1895</a:t>
              </a:r>
              <a:endParaRPr lang="ko-KR" alt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1896</a:t>
              </a:r>
              <a:endParaRPr lang="ko-KR" alt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1897</a:t>
              </a:r>
              <a:endParaRPr lang="ko-KR" altLang="en-US" sz="14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7808025" y="4439393"/>
            <a:ext cx="586168" cy="683827"/>
            <a:chOff x="6507677" y="3162800"/>
            <a:chExt cx="586168" cy="683827"/>
          </a:xfrm>
        </p:grpSpPr>
        <p:sp>
          <p:nvSpPr>
            <p:cNvPr id="195" name="TextBox 194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1898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1899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1900</a:t>
              </a:r>
              <a:endParaRPr lang="ko-KR" altLang="en-US" sz="1400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995063" y="2505700"/>
            <a:ext cx="586168" cy="683827"/>
            <a:chOff x="6507677" y="3162800"/>
            <a:chExt cx="586168" cy="683827"/>
          </a:xfrm>
        </p:grpSpPr>
        <p:sp>
          <p:nvSpPr>
            <p:cNvPr id="199" name="TextBox 198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1901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1902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1903</a:t>
              </a:r>
              <a:endParaRPr lang="ko-KR" altLang="en-US" sz="14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9993085" y="3168736"/>
            <a:ext cx="586168" cy="683827"/>
            <a:chOff x="6507677" y="3162800"/>
            <a:chExt cx="586168" cy="683827"/>
          </a:xfrm>
        </p:grpSpPr>
        <p:sp>
          <p:nvSpPr>
            <p:cNvPr id="203" name="TextBox 202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1904</a:t>
              </a:r>
              <a:endParaRPr lang="ko-KR" alt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1905</a:t>
              </a:r>
              <a:endParaRPr lang="ko-KR" alt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1906</a:t>
              </a:r>
              <a:endParaRPr lang="ko-KR" altLang="en-US" sz="1400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9991106" y="3784271"/>
            <a:ext cx="586168" cy="683827"/>
            <a:chOff x="6507677" y="3162800"/>
            <a:chExt cx="586168" cy="683827"/>
          </a:xfrm>
        </p:grpSpPr>
        <p:sp>
          <p:nvSpPr>
            <p:cNvPr id="207" name="TextBox 206"/>
            <p:cNvSpPr txBox="1"/>
            <p:nvPr/>
          </p:nvSpPr>
          <p:spPr>
            <a:xfrm>
              <a:off x="6511634" y="31628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1907</a:t>
              </a:r>
              <a:endParaRPr lang="ko-KR" alt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509657" y="3362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1908</a:t>
              </a:r>
              <a:endParaRPr lang="ko-KR" alt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7677" y="35388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1909</a:t>
              </a:r>
              <a:endParaRPr lang="ko-KR" altLang="en-US" sz="14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236589" y="14894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1028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909029" y="16418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1029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569596" y="163985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1030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968903" y="164974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1031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041146" y="192090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1032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402356" y="257206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312303" y="259384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1034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861536" y="331625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1035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883308" y="412179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1036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876383" y="335980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1037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874407" y="401096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1038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5872430" y="480463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1039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518646" y="463639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1045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8516667" y="399315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1044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8514689" y="337365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1043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9355858" y="271853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1046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353881" y="335782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1047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351904" y="398523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1048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887282" y="602581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1040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234632" y="602383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58231" y="602185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SCM28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49"/>
            <a:ext cx="12206918" cy="5777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11792199" y="26125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1910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 rot="5400000">
            <a:off x="11612092" y="26105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1911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11265732" y="26086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1912</a:t>
            </a:r>
            <a:endParaRPr lang="ko-KR" altLang="en-US" sz="1200" dirty="0"/>
          </a:p>
        </p:txBody>
      </p:sp>
      <p:sp>
        <p:nvSpPr>
          <p:cNvPr id="164" name="TextBox 163"/>
          <p:cNvSpPr txBox="1"/>
          <p:nvPr/>
        </p:nvSpPr>
        <p:spPr>
          <a:xfrm rot="5400000">
            <a:off x="11097500" y="260663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1913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 rot="5400000">
            <a:off x="10929267" y="260465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1914</a:t>
            </a:r>
            <a:endParaRPr lang="ko-KR" altLang="en-US" sz="1200" dirty="0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10666033" y="26145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1915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10509677" y="26125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1916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 rot="5400000">
            <a:off x="10234566" y="26224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1917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10066334" y="26204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1918</a:t>
            </a:r>
            <a:endParaRPr lang="ko-KR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0171234" y="222662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1919</a:t>
            </a:r>
            <a:endParaRPr lang="ko-KR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0169255" y="19990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1920</a:t>
            </a:r>
            <a:endParaRPr lang="ko-KR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0167277" y="159327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1921</a:t>
            </a:r>
            <a:endParaRPr lang="ko-KR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262772" y="20069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1922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020367" y="2409654"/>
            <a:ext cx="696595" cy="534399"/>
            <a:chOff x="9020367" y="2409654"/>
            <a:chExt cx="696595" cy="534399"/>
          </a:xfrm>
        </p:grpSpPr>
        <p:sp>
          <p:nvSpPr>
            <p:cNvPr id="174" name="TextBox 173"/>
            <p:cNvSpPr txBox="1"/>
            <p:nvPr/>
          </p:nvSpPr>
          <p:spPr>
            <a:xfrm rot="5400000">
              <a:off x="9316211" y="253538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1923</a:t>
              </a:r>
              <a:endParaRPr lang="ko-KR" alt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9088598" y="253340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1924</a:t>
              </a:r>
              <a:endParaRPr lang="ko-KR" alt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 rot="5400000">
              <a:off x="8896615" y="254330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1925</a:t>
              </a:r>
              <a:endParaRPr lang="ko-KR" altLang="en-US" sz="1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00874" y="2512575"/>
            <a:ext cx="443254" cy="524503"/>
            <a:chOff x="8400874" y="2512575"/>
            <a:chExt cx="443254" cy="524503"/>
          </a:xfrm>
        </p:grpSpPr>
        <p:sp>
          <p:nvSpPr>
            <p:cNvPr id="177" name="TextBox 176"/>
            <p:cNvSpPr txBox="1"/>
            <p:nvPr/>
          </p:nvSpPr>
          <p:spPr>
            <a:xfrm rot="5400000">
              <a:off x="8443377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1926</a:t>
              </a:r>
              <a:endParaRPr lang="ko-KR" alt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 rot="5400000">
              <a:off x="8277122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1927</a:t>
              </a:r>
              <a:endParaRPr lang="ko-KR" altLang="en-US" sz="1200" dirty="0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7650751" y="2510596"/>
            <a:ext cx="443254" cy="524503"/>
            <a:chOff x="8400874" y="2512575"/>
            <a:chExt cx="443254" cy="524503"/>
          </a:xfrm>
        </p:grpSpPr>
        <p:sp>
          <p:nvSpPr>
            <p:cNvPr id="180" name="TextBox 179"/>
            <p:cNvSpPr txBox="1"/>
            <p:nvPr/>
          </p:nvSpPr>
          <p:spPr>
            <a:xfrm rot="5400000">
              <a:off x="8443377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1928</a:t>
              </a:r>
              <a:endParaRPr lang="ko-KR" alt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 rot="5400000">
              <a:off x="8277122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1929</a:t>
              </a:r>
              <a:endParaRPr lang="ko-KR" altLang="en-US" sz="12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5226207" y="2508616"/>
            <a:ext cx="443254" cy="524503"/>
            <a:chOff x="8400874" y="2512575"/>
            <a:chExt cx="443254" cy="524503"/>
          </a:xfrm>
        </p:grpSpPr>
        <p:sp>
          <p:nvSpPr>
            <p:cNvPr id="183" name="TextBox 182"/>
            <p:cNvSpPr txBox="1"/>
            <p:nvPr/>
          </p:nvSpPr>
          <p:spPr>
            <a:xfrm rot="5400000">
              <a:off x="8443377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1938</a:t>
              </a:r>
              <a:endParaRPr lang="ko-KR" altLang="en-US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5400000">
              <a:off x="8277122" y="263632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1939</a:t>
              </a:r>
              <a:endParaRPr lang="ko-KR" altLang="en-US" sz="12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963954" y="2502677"/>
            <a:ext cx="637220" cy="534399"/>
            <a:chOff x="9020367" y="2409654"/>
            <a:chExt cx="637220" cy="534399"/>
          </a:xfrm>
        </p:grpSpPr>
        <p:sp>
          <p:nvSpPr>
            <p:cNvPr id="186" name="TextBox 185"/>
            <p:cNvSpPr txBox="1"/>
            <p:nvPr/>
          </p:nvSpPr>
          <p:spPr>
            <a:xfrm rot="5400000">
              <a:off x="9256836" y="253538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1930</a:t>
              </a:r>
              <a:endParaRPr lang="ko-KR" altLang="en-US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9088598" y="253340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1931</a:t>
              </a:r>
              <a:endParaRPr lang="ko-KR" altLang="en-US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 rot="5400000">
              <a:off x="8896615" y="254330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1932</a:t>
              </a:r>
              <a:endParaRPr lang="ko-KR" altLang="en-US" sz="12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608184" y="2500698"/>
            <a:ext cx="637220" cy="534399"/>
            <a:chOff x="9020367" y="2409654"/>
            <a:chExt cx="637220" cy="534399"/>
          </a:xfrm>
        </p:grpSpPr>
        <p:sp>
          <p:nvSpPr>
            <p:cNvPr id="190" name="TextBox 189"/>
            <p:cNvSpPr txBox="1"/>
            <p:nvPr/>
          </p:nvSpPr>
          <p:spPr>
            <a:xfrm rot="5400000">
              <a:off x="9256836" y="253538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1935</a:t>
              </a:r>
              <a:endParaRPr lang="ko-KR" altLang="en-US" sz="1200" dirty="0"/>
            </a:p>
          </p:txBody>
        </p:sp>
        <p:sp>
          <p:nvSpPr>
            <p:cNvPr id="191" name="TextBox 190"/>
            <p:cNvSpPr txBox="1"/>
            <p:nvPr/>
          </p:nvSpPr>
          <p:spPr>
            <a:xfrm rot="5400000">
              <a:off x="9088598" y="253340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1936</a:t>
              </a:r>
              <a:endParaRPr lang="ko-KR" altLang="en-US" sz="1200" dirty="0"/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8896615" y="254330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1937</a:t>
              </a:r>
              <a:endParaRPr lang="ko-KR" altLang="en-US" sz="1200" dirty="0"/>
            </a:p>
          </p:txBody>
        </p:sp>
      </p:grpSp>
      <p:sp>
        <p:nvSpPr>
          <p:cNvPr id="193" name="TextBox 192"/>
          <p:cNvSpPr txBox="1"/>
          <p:nvPr/>
        </p:nvSpPr>
        <p:spPr>
          <a:xfrm rot="5400000">
            <a:off x="6622499" y="26323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1933</a:t>
            </a:r>
            <a:endParaRPr lang="ko-KR" altLang="en-US" sz="1200" dirty="0"/>
          </a:p>
        </p:txBody>
      </p:sp>
      <p:sp>
        <p:nvSpPr>
          <p:cNvPr id="194" name="TextBox 193"/>
          <p:cNvSpPr txBox="1"/>
          <p:nvPr/>
        </p:nvSpPr>
        <p:spPr>
          <a:xfrm rot="5400000">
            <a:off x="6181130" y="263039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1934</a:t>
            </a:r>
            <a:endParaRPr lang="ko-KR" altLang="en-US" sz="1200" dirty="0"/>
          </a:p>
        </p:txBody>
      </p:sp>
      <p:sp>
        <p:nvSpPr>
          <p:cNvPr id="195" name="TextBox 194"/>
          <p:cNvSpPr txBox="1"/>
          <p:nvPr/>
        </p:nvSpPr>
        <p:spPr>
          <a:xfrm rot="20563273">
            <a:off x="4162261" y="304899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1941</a:t>
            </a:r>
            <a:endParaRPr lang="ko-KR" altLang="en-US" sz="1200" dirty="0"/>
          </a:p>
        </p:txBody>
      </p:sp>
      <p:sp>
        <p:nvSpPr>
          <p:cNvPr id="197" name="TextBox 196"/>
          <p:cNvSpPr txBox="1"/>
          <p:nvPr/>
        </p:nvSpPr>
        <p:spPr>
          <a:xfrm rot="20563273">
            <a:off x="4255286" y="332014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1940</a:t>
            </a:r>
            <a:endParaRPr lang="ko-KR" altLang="en-US" sz="1200" dirty="0"/>
          </a:p>
        </p:txBody>
      </p:sp>
      <p:sp>
        <p:nvSpPr>
          <p:cNvPr id="198" name="TextBox 197"/>
          <p:cNvSpPr txBox="1"/>
          <p:nvPr/>
        </p:nvSpPr>
        <p:spPr>
          <a:xfrm rot="20563273">
            <a:off x="3885173" y="405443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1950</a:t>
            </a:r>
            <a:endParaRPr lang="ko-KR" altLang="en-US" sz="1200" dirty="0"/>
          </a:p>
        </p:txBody>
      </p:sp>
      <p:sp>
        <p:nvSpPr>
          <p:cNvPr id="199" name="TextBox 198"/>
          <p:cNvSpPr txBox="1"/>
          <p:nvPr/>
        </p:nvSpPr>
        <p:spPr>
          <a:xfrm rot="20563273">
            <a:off x="3966323" y="428996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1951</a:t>
            </a:r>
            <a:endParaRPr lang="ko-KR" altLang="en-US" sz="1200" dirty="0"/>
          </a:p>
        </p:txBody>
      </p:sp>
      <p:sp>
        <p:nvSpPr>
          <p:cNvPr id="200" name="TextBox 199"/>
          <p:cNvSpPr txBox="1"/>
          <p:nvPr/>
        </p:nvSpPr>
        <p:spPr>
          <a:xfrm rot="20065013">
            <a:off x="2907441" y="450173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1949</a:t>
            </a:r>
            <a:endParaRPr lang="ko-KR" altLang="en-US" sz="1200" dirty="0"/>
          </a:p>
        </p:txBody>
      </p:sp>
      <p:sp>
        <p:nvSpPr>
          <p:cNvPr id="201" name="TextBox 200"/>
          <p:cNvSpPr txBox="1"/>
          <p:nvPr/>
        </p:nvSpPr>
        <p:spPr>
          <a:xfrm rot="20065013">
            <a:off x="2822336" y="42028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1948</a:t>
            </a:r>
            <a:endParaRPr lang="ko-KR" altLang="en-US" sz="1200" dirty="0"/>
          </a:p>
        </p:txBody>
      </p:sp>
      <p:sp>
        <p:nvSpPr>
          <p:cNvPr id="202" name="TextBox 201"/>
          <p:cNvSpPr txBox="1"/>
          <p:nvPr/>
        </p:nvSpPr>
        <p:spPr>
          <a:xfrm rot="20065013">
            <a:off x="2749105" y="39633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1947</a:t>
            </a:r>
            <a:endParaRPr lang="ko-KR" altLang="en-US" sz="1200" dirty="0"/>
          </a:p>
        </p:txBody>
      </p:sp>
      <p:sp>
        <p:nvSpPr>
          <p:cNvPr id="203" name="TextBox 202"/>
          <p:cNvSpPr txBox="1"/>
          <p:nvPr/>
        </p:nvSpPr>
        <p:spPr>
          <a:xfrm rot="4409176">
            <a:off x="2870731" y="320567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1946</a:t>
            </a:r>
            <a:endParaRPr lang="ko-KR" altLang="en-US" sz="1200" dirty="0"/>
          </a:p>
        </p:txBody>
      </p:sp>
      <p:sp>
        <p:nvSpPr>
          <p:cNvPr id="204" name="TextBox 203"/>
          <p:cNvSpPr txBox="1"/>
          <p:nvPr/>
        </p:nvSpPr>
        <p:spPr>
          <a:xfrm rot="4409176">
            <a:off x="3082507" y="31086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1945</a:t>
            </a:r>
            <a:endParaRPr lang="ko-KR" altLang="en-US" sz="1200" dirty="0"/>
          </a:p>
        </p:txBody>
      </p:sp>
      <p:sp>
        <p:nvSpPr>
          <p:cNvPr id="205" name="TextBox 204"/>
          <p:cNvSpPr txBox="1"/>
          <p:nvPr/>
        </p:nvSpPr>
        <p:spPr>
          <a:xfrm rot="4409176">
            <a:off x="3282407" y="29879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1944</a:t>
            </a:r>
            <a:endParaRPr lang="ko-KR" altLang="en-US" sz="1200" dirty="0"/>
          </a:p>
        </p:txBody>
      </p:sp>
      <p:sp>
        <p:nvSpPr>
          <p:cNvPr id="206" name="TextBox 205"/>
          <p:cNvSpPr txBox="1"/>
          <p:nvPr/>
        </p:nvSpPr>
        <p:spPr>
          <a:xfrm rot="4409176">
            <a:off x="3529810" y="28909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1943</a:t>
            </a:r>
            <a:endParaRPr lang="ko-KR" altLang="en-US" sz="1200" dirty="0"/>
          </a:p>
        </p:txBody>
      </p:sp>
      <p:sp>
        <p:nvSpPr>
          <p:cNvPr id="207" name="TextBox 206"/>
          <p:cNvSpPr txBox="1"/>
          <p:nvPr/>
        </p:nvSpPr>
        <p:spPr>
          <a:xfrm rot="4409176">
            <a:off x="3789088" y="27702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1942</a:t>
            </a:r>
            <a:endParaRPr lang="ko-KR" altLang="en-US" sz="1200" dirty="0"/>
          </a:p>
        </p:txBody>
      </p:sp>
      <p:sp>
        <p:nvSpPr>
          <p:cNvPr id="208" name="TextBox 207"/>
          <p:cNvSpPr txBox="1"/>
          <p:nvPr/>
        </p:nvSpPr>
        <p:spPr>
          <a:xfrm rot="4409176">
            <a:off x="3122092" y="497708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1952</a:t>
            </a:r>
            <a:endParaRPr lang="ko-KR" altLang="en-US" sz="1200" dirty="0"/>
          </a:p>
        </p:txBody>
      </p:sp>
      <p:sp>
        <p:nvSpPr>
          <p:cNvPr id="209" name="TextBox 208"/>
          <p:cNvSpPr txBox="1"/>
          <p:nvPr/>
        </p:nvSpPr>
        <p:spPr>
          <a:xfrm rot="4409176">
            <a:off x="2953860" y="507010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1953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 rot="4409176">
            <a:off x="2773752" y="51512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1954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 rot="4409176">
            <a:off x="1667368" y="568366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1955</a:t>
            </a:r>
            <a:endParaRPr lang="ko-KR" altLang="en-US" sz="1200" dirty="0"/>
          </a:p>
        </p:txBody>
      </p:sp>
      <p:sp>
        <p:nvSpPr>
          <p:cNvPr id="212" name="TextBox 211"/>
          <p:cNvSpPr txBox="1"/>
          <p:nvPr/>
        </p:nvSpPr>
        <p:spPr>
          <a:xfrm rot="4409176">
            <a:off x="1463511" y="57529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1956</a:t>
            </a:r>
            <a:endParaRPr lang="ko-KR" altLang="en-US" sz="1200" dirty="0"/>
          </a:p>
        </p:txBody>
      </p:sp>
      <p:sp>
        <p:nvSpPr>
          <p:cNvPr id="213" name="TextBox 212"/>
          <p:cNvSpPr txBox="1"/>
          <p:nvPr/>
        </p:nvSpPr>
        <p:spPr>
          <a:xfrm rot="4409176">
            <a:off x="1224027" y="58697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1957</a:t>
            </a:r>
            <a:endParaRPr lang="ko-KR" altLang="en-US" sz="1200" dirty="0"/>
          </a:p>
        </p:txBody>
      </p:sp>
      <p:sp>
        <p:nvSpPr>
          <p:cNvPr id="214" name="TextBox 213"/>
          <p:cNvSpPr txBox="1"/>
          <p:nvPr/>
        </p:nvSpPr>
        <p:spPr>
          <a:xfrm rot="4409176">
            <a:off x="1032044" y="598648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1958</a:t>
            </a:r>
            <a:endParaRPr lang="ko-KR" altLang="en-US" sz="1200" dirty="0"/>
          </a:p>
        </p:txBody>
      </p:sp>
      <p:sp>
        <p:nvSpPr>
          <p:cNvPr id="215" name="TextBox 214"/>
          <p:cNvSpPr txBox="1"/>
          <p:nvPr/>
        </p:nvSpPr>
        <p:spPr>
          <a:xfrm rot="4409176">
            <a:off x="840060" y="60676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1959</a:t>
            </a:r>
            <a:endParaRPr lang="ko-KR" altLang="en-US" sz="1200" dirty="0"/>
          </a:p>
        </p:txBody>
      </p:sp>
      <p:sp>
        <p:nvSpPr>
          <p:cNvPr id="216" name="TextBox 215"/>
          <p:cNvSpPr txBox="1"/>
          <p:nvPr/>
        </p:nvSpPr>
        <p:spPr>
          <a:xfrm rot="4409176">
            <a:off x="422445" y="63031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1960</a:t>
            </a:r>
            <a:endParaRPr lang="ko-KR" altLang="en-US" sz="1200" dirty="0"/>
          </a:p>
        </p:txBody>
      </p:sp>
      <p:sp>
        <p:nvSpPr>
          <p:cNvPr id="217" name="TextBox 216"/>
          <p:cNvSpPr txBox="1"/>
          <p:nvPr/>
        </p:nvSpPr>
        <p:spPr>
          <a:xfrm rot="4409176">
            <a:off x="218587" y="64080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1961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679466" y="295208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1049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1095597" y="295010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1050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94856" y="294812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1051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05987" y="295802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1052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0614645" y="188726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1053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8819490" y="217029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1054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354374" y="29520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1055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604248" y="296198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1056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877873" y="296000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1057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890243" y="295802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1058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7621" y="295605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1059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819978" y="331033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1060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604244" y="24414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1061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3020373" y="271260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1062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291526" y="41119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1063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4405827" y="402681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1064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085683" y="546174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1065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504285" y="535288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1066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956043" y="55409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1067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29667" y="596644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644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6664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SCM29~30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7528"/>
            <a:ext cx="12223473" cy="5670472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1242468" y="2291444"/>
            <a:ext cx="810493" cy="674914"/>
            <a:chOff x="11242468" y="2291444"/>
            <a:chExt cx="810493" cy="674914"/>
          </a:xfrm>
        </p:grpSpPr>
        <p:sp>
          <p:nvSpPr>
            <p:cNvPr id="66" name="TextBox 6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1962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1963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1964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302340" y="2289466"/>
            <a:ext cx="810493" cy="674914"/>
            <a:chOff x="11242468" y="2291444"/>
            <a:chExt cx="810493" cy="674914"/>
          </a:xfrm>
        </p:grpSpPr>
        <p:sp>
          <p:nvSpPr>
            <p:cNvPr id="71" name="TextBox 70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1965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1966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1967</a:t>
              </a:r>
              <a:endParaRPr lang="ko-KR" altLang="en-US" sz="1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397837" y="2287487"/>
            <a:ext cx="810493" cy="674914"/>
            <a:chOff x="11242468" y="2291444"/>
            <a:chExt cx="810493" cy="674914"/>
          </a:xfrm>
        </p:grpSpPr>
        <p:sp>
          <p:nvSpPr>
            <p:cNvPr id="75" name="TextBox 74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1968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1969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1970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602682" y="2095506"/>
            <a:ext cx="810493" cy="674914"/>
            <a:chOff x="11242468" y="2291444"/>
            <a:chExt cx="810493" cy="674914"/>
          </a:xfrm>
        </p:grpSpPr>
        <p:sp>
          <p:nvSpPr>
            <p:cNvPr id="79" name="TextBox 78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1971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1972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1973</a:t>
              </a:r>
              <a:endParaRPr lang="ko-KR" altLang="en-US" sz="1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638804" y="2093528"/>
            <a:ext cx="810493" cy="674914"/>
            <a:chOff x="11242468" y="2291444"/>
            <a:chExt cx="810493" cy="674914"/>
          </a:xfrm>
        </p:grpSpPr>
        <p:sp>
          <p:nvSpPr>
            <p:cNvPr id="83" name="TextBox 82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1974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1975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1976</a:t>
              </a:r>
              <a:endParaRPr lang="ko-KR" altLang="en-US" sz="1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769926" y="2115300"/>
            <a:ext cx="810493" cy="674914"/>
            <a:chOff x="11242468" y="2291444"/>
            <a:chExt cx="810493" cy="674914"/>
          </a:xfrm>
        </p:grpSpPr>
        <p:sp>
          <p:nvSpPr>
            <p:cNvPr id="87" name="TextBox 86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1977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1978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1979</a:t>
              </a:r>
              <a:endParaRPr lang="ko-KR" altLang="en-US" sz="1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841671" y="2113321"/>
            <a:ext cx="810493" cy="674914"/>
            <a:chOff x="11242468" y="2291444"/>
            <a:chExt cx="810493" cy="674914"/>
          </a:xfrm>
        </p:grpSpPr>
        <p:sp>
          <p:nvSpPr>
            <p:cNvPr id="91" name="TextBox 90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1980</a:t>
              </a:r>
              <a:endParaRPr lang="ko-KR" alt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1981</a:t>
              </a:r>
              <a:endParaRPr lang="ko-KR" alt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1982</a:t>
              </a:r>
              <a:endParaRPr lang="ko-KR" altLang="en-US" sz="1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925294" y="2111341"/>
            <a:ext cx="810493" cy="674914"/>
            <a:chOff x="11242468" y="2291444"/>
            <a:chExt cx="810493" cy="674914"/>
          </a:xfrm>
        </p:grpSpPr>
        <p:sp>
          <p:nvSpPr>
            <p:cNvPr id="95" name="TextBox 94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1983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1984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1985</a:t>
              </a:r>
              <a:endParaRPr lang="ko-KR" altLang="en-US" sz="1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997041" y="2121239"/>
            <a:ext cx="810493" cy="674914"/>
            <a:chOff x="11242468" y="2291444"/>
            <a:chExt cx="810493" cy="674914"/>
          </a:xfrm>
        </p:grpSpPr>
        <p:sp>
          <p:nvSpPr>
            <p:cNvPr id="99" name="TextBox 98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1986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1987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1988</a:t>
              </a:r>
              <a:endParaRPr lang="ko-KR" altLang="en-US" sz="1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056912" y="2119260"/>
            <a:ext cx="810493" cy="674914"/>
            <a:chOff x="11242468" y="2291444"/>
            <a:chExt cx="810493" cy="674914"/>
          </a:xfrm>
        </p:grpSpPr>
        <p:sp>
          <p:nvSpPr>
            <p:cNvPr id="103" name="TextBox 102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1989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1990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1991</a:t>
              </a:r>
              <a:endParaRPr lang="ko-KR" altLang="en-US" sz="1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164286" y="2117281"/>
            <a:ext cx="810493" cy="674914"/>
            <a:chOff x="11242468" y="2291444"/>
            <a:chExt cx="810493" cy="674914"/>
          </a:xfrm>
        </p:grpSpPr>
        <p:sp>
          <p:nvSpPr>
            <p:cNvPr id="107" name="TextBox 106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1992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1993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1994</a:t>
              </a:r>
              <a:endParaRPr lang="ko-KR" altLang="en-US" sz="1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36033" y="2115304"/>
            <a:ext cx="810493" cy="674914"/>
            <a:chOff x="11242468" y="2291444"/>
            <a:chExt cx="810493" cy="674914"/>
          </a:xfrm>
        </p:grpSpPr>
        <p:sp>
          <p:nvSpPr>
            <p:cNvPr id="111" name="TextBox 110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1995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1996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1997</a:t>
              </a:r>
              <a:endParaRPr lang="ko-KR" altLang="en-US" sz="1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420597" y="4002498"/>
            <a:ext cx="810493" cy="674914"/>
            <a:chOff x="11242468" y="2291444"/>
            <a:chExt cx="810493" cy="674914"/>
          </a:xfrm>
        </p:grpSpPr>
        <p:sp>
          <p:nvSpPr>
            <p:cNvPr id="115" name="TextBox 114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2000</a:t>
              </a:r>
              <a:endParaRPr lang="ko-KR" alt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1999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1998</a:t>
              </a:r>
              <a:endParaRPr lang="ko-KR" altLang="en-US" sz="1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368643" y="4012396"/>
            <a:ext cx="810493" cy="674914"/>
            <a:chOff x="11242468" y="2291444"/>
            <a:chExt cx="810493" cy="674914"/>
          </a:xfrm>
        </p:grpSpPr>
        <p:sp>
          <p:nvSpPr>
            <p:cNvPr id="119" name="TextBox 118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2003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2002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2001</a:t>
              </a:r>
              <a:endParaRPr lang="ko-KR" altLang="en-US" sz="1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1235540" y="4010418"/>
            <a:ext cx="559134" cy="674914"/>
            <a:chOff x="11493827" y="2291444"/>
            <a:chExt cx="559134" cy="674914"/>
          </a:xfrm>
        </p:grpSpPr>
        <p:sp>
          <p:nvSpPr>
            <p:cNvPr id="123" name="TextBox 122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2005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2004</a:t>
              </a:r>
              <a:endParaRPr lang="ko-KR" altLang="en-US" sz="1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430493" y="4998046"/>
            <a:ext cx="810493" cy="674914"/>
            <a:chOff x="11242468" y="2291444"/>
            <a:chExt cx="810493" cy="674914"/>
          </a:xfrm>
        </p:grpSpPr>
        <p:sp>
          <p:nvSpPr>
            <p:cNvPr id="127" name="TextBox 126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2008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2007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2006</a:t>
              </a:r>
              <a:endParaRPr lang="ko-KR" altLang="en-US" sz="1400" dirty="0"/>
            </a:p>
          </p:txBody>
        </p:sp>
      </p:grpSp>
      <p:sp>
        <p:nvSpPr>
          <p:cNvPr id="130" name="TextBox 129"/>
          <p:cNvSpPr txBox="1"/>
          <p:nvPr/>
        </p:nvSpPr>
        <p:spPr>
          <a:xfrm rot="5400000">
            <a:off x="10168243" y="5198441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2009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760029" y="584960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2010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769925" y="625138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2011</a:t>
            </a:r>
            <a:endParaRPr lang="ko-KR" altLang="en-US" sz="14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587839" y="4141044"/>
            <a:ext cx="810493" cy="674914"/>
            <a:chOff x="11242468" y="2291444"/>
            <a:chExt cx="810493" cy="674914"/>
          </a:xfrm>
        </p:grpSpPr>
        <p:sp>
          <p:nvSpPr>
            <p:cNvPr id="134" name="TextBox 13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2012</a:t>
              </a:r>
              <a:endParaRPr lang="ko-KR" altLang="en-US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2013</a:t>
              </a:r>
              <a:endParaRPr lang="ko-KR" alt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2014</a:t>
              </a:r>
              <a:endParaRPr lang="ko-KR" altLang="en-US" sz="14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683336" y="4139065"/>
            <a:ext cx="810493" cy="674914"/>
            <a:chOff x="11242468" y="2291444"/>
            <a:chExt cx="810493" cy="674914"/>
          </a:xfrm>
        </p:grpSpPr>
        <p:sp>
          <p:nvSpPr>
            <p:cNvPr id="138" name="TextBox 13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2015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2016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2017</a:t>
              </a:r>
              <a:endParaRPr lang="ko-KR" altLang="en-US" sz="14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766956" y="4137085"/>
            <a:ext cx="810493" cy="674914"/>
            <a:chOff x="11242468" y="2291444"/>
            <a:chExt cx="810493" cy="674914"/>
          </a:xfrm>
        </p:grpSpPr>
        <p:sp>
          <p:nvSpPr>
            <p:cNvPr id="142" name="TextBox 141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2018</a:t>
              </a:r>
              <a:endParaRPr lang="ko-KR" alt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2019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2020</a:t>
              </a:r>
              <a:endParaRPr lang="ko-KR" altLang="en-US" sz="14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4850581" y="4146981"/>
            <a:ext cx="810493" cy="674914"/>
            <a:chOff x="11242468" y="2291444"/>
            <a:chExt cx="810493" cy="674914"/>
          </a:xfrm>
        </p:grpSpPr>
        <p:sp>
          <p:nvSpPr>
            <p:cNvPr id="146" name="TextBox 14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2021</a:t>
              </a:r>
              <a:endParaRPr lang="ko-KR" alt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2022</a:t>
              </a:r>
              <a:endParaRPr lang="ko-KR" alt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2023</a:t>
              </a:r>
              <a:endParaRPr lang="ko-KR" altLang="en-US" sz="1400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3934204" y="4145003"/>
            <a:ext cx="810493" cy="674914"/>
            <a:chOff x="11242468" y="2291444"/>
            <a:chExt cx="810493" cy="674914"/>
          </a:xfrm>
        </p:grpSpPr>
        <p:sp>
          <p:nvSpPr>
            <p:cNvPr id="150" name="TextBox 149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2024</a:t>
              </a:r>
              <a:endParaRPr lang="ko-KR" alt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2025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2026</a:t>
              </a:r>
              <a:endParaRPr lang="ko-KR" altLang="en-US" sz="14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005951" y="4143024"/>
            <a:ext cx="810493" cy="674914"/>
            <a:chOff x="11242468" y="2291444"/>
            <a:chExt cx="810493" cy="674914"/>
          </a:xfrm>
        </p:grpSpPr>
        <p:sp>
          <p:nvSpPr>
            <p:cNvPr id="154" name="TextBox 15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2027</a:t>
              </a:r>
              <a:endParaRPr lang="ko-KR" alt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2028</a:t>
              </a:r>
              <a:endParaRPr lang="ko-KR" alt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2029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101450" y="4152922"/>
            <a:ext cx="810493" cy="674914"/>
            <a:chOff x="11242468" y="2291444"/>
            <a:chExt cx="810493" cy="674914"/>
          </a:xfrm>
        </p:grpSpPr>
        <p:sp>
          <p:nvSpPr>
            <p:cNvPr id="158" name="TextBox 15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2030</a:t>
              </a:r>
              <a:endParaRPr lang="ko-KR" alt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2031</a:t>
              </a:r>
              <a:endParaRPr lang="ko-KR" alt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2032</a:t>
              </a:r>
              <a:endParaRPr lang="ko-KR" altLang="en-US" sz="14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73197" y="4150943"/>
            <a:ext cx="810493" cy="674914"/>
            <a:chOff x="11242468" y="2291444"/>
            <a:chExt cx="810493" cy="674914"/>
          </a:xfrm>
        </p:grpSpPr>
        <p:sp>
          <p:nvSpPr>
            <p:cNvPr id="162" name="TextBox 161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2033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2034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2035</a:t>
              </a:r>
              <a:endParaRPr lang="ko-KR" altLang="en-US" sz="14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543806" y="4148966"/>
            <a:ext cx="559134" cy="674914"/>
            <a:chOff x="11493827" y="2291444"/>
            <a:chExt cx="559134" cy="674914"/>
          </a:xfrm>
        </p:grpSpPr>
        <p:sp>
          <p:nvSpPr>
            <p:cNvPr id="166" name="TextBox 16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2036</a:t>
              </a:r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2037</a:t>
              </a:r>
              <a:endParaRPr lang="ko-KR" altLang="en-US" sz="14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41827" y="5132639"/>
            <a:ext cx="559134" cy="674914"/>
            <a:chOff x="11493827" y="2291444"/>
            <a:chExt cx="559134" cy="674914"/>
          </a:xfrm>
        </p:grpSpPr>
        <p:sp>
          <p:nvSpPr>
            <p:cNvPr id="170" name="TextBox 169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2039</a:t>
              </a:r>
              <a:endParaRPr lang="ko-KR" altLang="en-US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2038</a:t>
              </a:r>
              <a:endParaRPr lang="ko-KR" altLang="en-US" sz="14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1131637" y="5142537"/>
            <a:ext cx="810493" cy="674914"/>
            <a:chOff x="11242468" y="2291444"/>
            <a:chExt cx="810493" cy="674914"/>
          </a:xfrm>
        </p:grpSpPr>
        <p:sp>
          <p:nvSpPr>
            <p:cNvPr id="174" name="TextBox 17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2042</a:t>
              </a:r>
              <a:endParaRPr lang="ko-KR" altLang="en-US" sz="1400" dirty="0"/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2041</a:t>
              </a:r>
              <a:endParaRPr lang="ko-KR" alt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2040</a:t>
              </a:r>
              <a:endParaRPr lang="ko-KR" altLang="en-US" sz="1400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2115309" y="5152434"/>
            <a:ext cx="810493" cy="674914"/>
            <a:chOff x="11242468" y="2291444"/>
            <a:chExt cx="810493" cy="674914"/>
          </a:xfrm>
        </p:grpSpPr>
        <p:sp>
          <p:nvSpPr>
            <p:cNvPr id="178" name="TextBox 17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2045</a:t>
              </a:r>
              <a:endParaRPr lang="ko-KR" altLang="en-US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2044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2043</a:t>
              </a:r>
              <a:endParaRPr lang="ko-KR" altLang="en-US" sz="1400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942132" y="5162332"/>
            <a:ext cx="810493" cy="674914"/>
            <a:chOff x="11242468" y="2291444"/>
            <a:chExt cx="810493" cy="674914"/>
          </a:xfrm>
        </p:grpSpPr>
        <p:sp>
          <p:nvSpPr>
            <p:cNvPr id="182" name="TextBox 181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2048</a:t>
              </a:r>
              <a:endParaRPr lang="ko-KR" altLang="en-US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2047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2046</a:t>
              </a:r>
              <a:endParaRPr lang="ko-KR" altLang="en-US" sz="14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854549" y="5172228"/>
            <a:ext cx="810493" cy="674914"/>
            <a:chOff x="11242468" y="2291444"/>
            <a:chExt cx="810493" cy="674914"/>
          </a:xfrm>
        </p:grpSpPr>
        <p:sp>
          <p:nvSpPr>
            <p:cNvPr id="186" name="TextBox 185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2051</a:t>
              </a:r>
              <a:endParaRPr lang="ko-KR" altLang="en-US" sz="1400" dirty="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2050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2049</a:t>
              </a:r>
              <a:endParaRPr lang="ko-KR" altLang="en-US" sz="14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743218" y="5182124"/>
            <a:ext cx="810493" cy="674914"/>
            <a:chOff x="11242468" y="2291444"/>
            <a:chExt cx="810493" cy="674914"/>
          </a:xfrm>
        </p:grpSpPr>
        <p:sp>
          <p:nvSpPr>
            <p:cNvPr id="190" name="TextBox 189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2054</a:t>
              </a:r>
              <a:endParaRPr lang="ko-KR" alt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2053</a:t>
              </a:r>
              <a:endParaRPr lang="ko-KR" alt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2052</a:t>
              </a:r>
              <a:endParaRPr lang="ko-KR" altLang="en-US" sz="14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703138" y="5180145"/>
            <a:ext cx="810493" cy="674914"/>
            <a:chOff x="11242468" y="2291444"/>
            <a:chExt cx="810493" cy="674914"/>
          </a:xfrm>
        </p:grpSpPr>
        <p:sp>
          <p:nvSpPr>
            <p:cNvPr id="194" name="TextBox 193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2057</a:t>
              </a:r>
              <a:endParaRPr lang="ko-KR" altLang="en-US" sz="1400" dirty="0"/>
            </a:p>
          </p:txBody>
        </p:sp>
        <p:sp>
          <p:nvSpPr>
            <p:cNvPr id="195" name="TextBox 194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2056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2055</a:t>
              </a:r>
              <a:endParaRPr lang="ko-KR" altLang="en-US" sz="1400" dirty="0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591806" y="5178165"/>
            <a:ext cx="810493" cy="674914"/>
            <a:chOff x="11242468" y="2291444"/>
            <a:chExt cx="810493" cy="674914"/>
          </a:xfrm>
        </p:grpSpPr>
        <p:sp>
          <p:nvSpPr>
            <p:cNvPr id="198" name="TextBox 197"/>
            <p:cNvSpPr txBox="1"/>
            <p:nvPr/>
          </p:nvSpPr>
          <p:spPr>
            <a:xfrm rot="5400000">
              <a:off x="11566563" y="2470065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2060</a:t>
              </a:r>
              <a:endParaRPr lang="ko-KR" alt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 rot="5400000">
              <a:off x="11315206" y="2479960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2059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 rot="5400000">
              <a:off x="11063847" y="2477981"/>
              <a:ext cx="665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2058</a:t>
              </a:r>
              <a:endParaRPr lang="ko-KR" altLang="en-US" sz="14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1392453" y="29501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1069</a:t>
            </a:r>
            <a:endParaRPr lang="ko-KR" alt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0487950" y="29481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1070</a:t>
            </a:r>
            <a:endParaRPr lang="ko-KR" alt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9559697" y="29461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1071</a:t>
            </a:r>
            <a:endParaRPr lang="ko-KR" alt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764545" y="288480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1072</a:t>
            </a:r>
            <a:endParaRPr lang="ko-KR" alt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788787" y="287094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1073</a:t>
            </a:r>
            <a:endParaRPr lang="ko-KR" altLang="en-US" sz="11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896157" y="28927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1074</a:t>
            </a:r>
            <a:endParaRPr lang="ko-KR" altLang="en-US" sz="11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979779" y="29026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1075</a:t>
            </a:r>
            <a:endParaRPr lang="ko-KR" altLang="en-US" sz="11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075276" y="290064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1076</a:t>
            </a:r>
            <a:endParaRPr lang="ko-KR" altLang="en-US" sz="11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147023" y="289866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1077</a:t>
            </a:r>
            <a:endParaRPr lang="ko-KR" altLang="en-US" sz="11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30644" y="289668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1078</a:t>
            </a:r>
            <a:endParaRPr lang="ko-KR" altLang="en-US" sz="11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326142" y="289470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1079</a:t>
            </a:r>
            <a:endParaRPr lang="ko-KR" altLang="en-US" sz="11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97888" y="28808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1080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4040" y="382889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1094</a:t>
            </a:r>
            <a:endParaRPr lang="ko-KR" altLang="en-US" sz="11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343956" y="381504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1093</a:t>
            </a:r>
            <a:endParaRPr lang="ko-KR" altLang="en-US" sz="11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256375" y="38130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1092</a:t>
            </a:r>
            <a:endParaRPr lang="ko-KR" altLang="en-US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80673" y="381108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1091</a:t>
            </a:r>
            <a:endParaRPr lang="ko-KR" altLang="en-US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081219" y="380910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1090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993642" y="380713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1089</a:t>
            </a:r>
            <a:endParaRPr lang="ko-KR" altLang="en-US" sz="11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17938" y="38170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1088</a:t>
            </a:r>
            <a:endParaRPr lang="ko-KR" altLang="en-US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54110" y="381504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1087</a:t>
            </a:r>
            <a:endParaRPr lang="ko-KR" altLang="en-US" sz="11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754657" y="38249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1086</a:t>
            </a:r>
            <a:endParaRPr lang="ko-KR" altLang="en-US" sz="1100" dirty="0"/>
          </a:p>
        </p:txBody>
      </p:sp>
      <p:sp>
        <p:nvSpPr>
          <p:cNvPr id="220" name="TextBox 219"/>
          <p:cNvSpPr txBox="1"/>
          <p:nvPr/>
        </p:nvSpPr>
        <p:spPr>
          <a:xfrm>
            <a:off x="9593353" y="36923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1081</a:t>
            </a:r>
            <a:endParaRPr lang="ko-KR" alt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0529525" y="369036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1082</a:t>
            </a:r>
            <a:endParaRPr lang="ko-KR" alt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11287565" y="368838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1083</a:t>
            </a:r>
            <a:endParaRPr lang="ko-KR" alt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1416215" y="608521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1085</a:t>
            </a:r>
            <a:endParaRPr lang="ko-KR" altLang="en-US" sz="1100" dirty="0"/>
          </a:p>
        </p:txBody>
      </p:sp>
      <p:sp>
        <p:nvSpPr>
          <p:cNvPr id="224" name="TextBox 223"/>
          <p:cNvSpPr txBox="1"/>
          <p:nvPr/>
        </p:nvSpPr>
        <p:spPr>
          <a:xfrm>
            <a:off x="9870442" y="570322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1084</a:t>
            </a:r>
            <a:endParaRPr lang="ko-KR" altLang="en-US" sz="11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83937" y="579822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1095</a:t>
            </a:r>
            <a:endParaRPr lang="ko-KR" altLang="en-US" sz="11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353853" y="578437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1096</a:t>
            </a:r>
            <a:endParaRPr lang="ko-KR" altLang="en-US" sz="11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266272" y="57823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1097</a:t>
            </a:r>
            <a:endParaRPr lang="ko-KR" altLang="en-US" sz="1100" dirty="0"/>
          </a:p>
        </p:txBody>
      </p:sp>
      <p:sp>
        <p:nvSpPr>
          <p:cNvPr id="229" name="TextBox 228"/>
          <p:cNvSpPr txBox="1"/>
          <p:nvPr/>
        </p:nvSpPr>
        <p:spPr>
          <a:xfrm>
            <a:off x="4091116" y="57784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1098</a:t>
            </a:r>
            <a:endParaRPr lang="ko-KR" altLang="en-US" sz="11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003539" y="57764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1099</a:t>
            </a:r>
            <a:endParaRPr lang="ko-KR" altLang="en-US" sz="11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927835" y="578635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1100</a:t>
            </a:r>
            <a:endParaRPr lang="ko-KR" altLang="en-US" sz="11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864007" y="57843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1101</a:t>
            </a:r>
            <a:endParaRPr lang="ko-KR" alt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7764554" y="579427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502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87528"/>
            <a:ext cx="12192001" cy="567047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46328" y="1516080"/>
            <a:ext cx="1464943" cy="311737"/>
            <a:chOff x="10446328" y="1516080"/>
            <a:chExt cx="1464943" cy="311737"/>
          </a:xfrm>
        </p:grpSpPr>
        <p:sp>
          <p:nvSpPr>
            <p:cNvPr id="2" name="TextBox 1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2061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2062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2063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59934" y="1516082"/>
            <a:ext cx="1464943" cy="317672"/>
            <a:chOff x="10446328" y="1518060"/>
            <a:chExt cx="1464943" cy="317672"/>
          </a:xfrm>
        </p:grpSpPr>
        <p:sp>
          <p:nvSpPr>
            <p:cNvPr id="9" name="TextBox 8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2064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2065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2066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544792" y="1516082"/>
            <a:ext cx="1464943" cy="317672"/>
            <a:chOff x="10446328" y="1520040"/>
            <a:chExt cx="1464943" cy="317672"/>
          </a:xfrm>
        </p:grpSpPr>
        <p:sp>
          <p:nvSpPr>
            <p:cNvPr id="13" name="TextBox 12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2067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2068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2069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82148" y="1525979"/>
            <a:ext cx="1464943" cy="317672"/>
            <a:chOff x="10446328" y="1520040"/>
            <a:chExt cx="1464943" cy="317672"/>
          </a:xfrm>
        </p:grpSpPr>
        <p:sp>
          <p:nvSpPr>
            <p:cNvPr id="17" name="TextBox 1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2070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2072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43253" y="1520039"/>
            <a:ext cx="1464943" cy="311737"/>
            <a:chOff x="10446328" y="1527955"/>
            <a:chExt cx="1464943" cy="311737"/>
          </a:xfrm>
        </p:grpSpPr>
        <p:sp>
          <p:nvSpPr>
            <p:cNvPr id="21" name="TextBox 20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2073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2075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92486" y="1518061"/>
            <a:ext cx="1464943" cy="311737"/>
            <a:chOff x="10446328" y="1527955"/>
            <a:chExt cx="1464943" cy="311737"/>
          </a:xfrm>
        </p:grpSpPr>
        <p:sp>
          <p:nvSpPr>
            <p:cNvPr id="25" name="TextBox 24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2076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2077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2078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06093" y="1516084"/>
            <a:ext cx="1464943" cy="311737"/>
            <a:chOff x="10446328" y="1527955"/>
            <a:chExt cx="1464943" cy="311737"/>
          </a:xfrm>
        </p:grpSpPr>
        <p:sp>
          <p:nvSpPr>
            <p:cNvPr id="29" name="TextBox 28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2079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2080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2081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67198" y="1514105"/>
            <a:ext cx="1464943" cy="311737"/>
            <a:chOff x="10446328" y="1527955"/>
            <a:chExt cx="1464943" cy="311737"/>
          </a:xfrm>
        </p:grpSpPr>
        <p:sp>
          <p:nvSpPr>
            <p:cNvPr id="33" name="TextBox 32"/>
            <p:cNvSpPr txBox="1"/>
            <p:nvPr/>
          </p:nvSpPr>
          <p:spPr>
            <a:xfrm>
              <a:off x="11329060" y="15319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2082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899570" y="15299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2083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46328" y="15279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2084</a:t>
              </a:r>
              <a:endParaRPr lang="ko-KR" altLang="en-US" sz="1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444352" y="2333497"/>
            <a:ext cx="1464943" cy="311737"/>
            <a:chOff x="10446328" y="1516080"/>
            <a:chExt cx="1464943" cy="311737"/>
          </a:xfrm>
        </p:grpSpPr>
        <p:sp>
          <p:nvSpPr>
            <p:cNvPr id="37" name="TextBox 3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2085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2086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2087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981707" y="2331519"/>
            <a:ext cx="1464943" cy="311737"/>
            <a:chOff x="10446328" y="1516080"/>
            <a:chExt cx="1464943" cy="311737"/>
          </a:xfrm>
        </p:grpSpPr>
        <p:sp>
          <p:nvSpPr>
            <p:cNvPr id="41" name="TextBox 40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2088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2089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2090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42815" y="2329540"/>
            <a:ext cx="1464943" cy="311737"/>
            <a:chOff x="10446328" y="1516080"/>
            <a:chExt cx="1464943" cy="311737"/>
          </a:xfrm>
        </p:grpSpPr>
        <p:sp>
          <p:nvSpPr>
            <p:cNvPr id="45" name="TextBox 44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2091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2092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2093</a:t>
              </a:r>
              <a:endParaRPr lang="ko-KR" altLang="en-US" sz="14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068296" y="2327561"/>
            <a:ext cx="1464943" cy="311737"/>
            <a:chOff x="10446328" y="1516080"/>
            <a:chExt cx="1464943" cy="311737"/>
          </a:xfrm>
        </p:grpSpPr>
        <p:sp>
          <p:nvSpPr>
            <p:cNvPr id="49" name="TextBox 48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2094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2095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2096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17526" y="2325581"/>
            <a:ext cx="1464943" cy="311737"/>
            <a:chOff x="10446328" y="1516080"/>
            <a:chExt cx="1464943" cy="311737"/>
          </a:xfrm>
        </p:grpSpPr>
        <p:sp>
          <p:nvSpPr>
            <p:cNvPr id="53" name="TextBox 52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2097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2098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2099</a:t>
              </a:r>
              <a:endParaRPr lang="ko-KR" altLang="en-US" sz="14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66756" y="2323603"/>
            <a:ext cx="1464943" cy="311737"/>
            <a:chOff x="10446328" y="1516080"/>
            <a:chExt cx="1464943" cy="311737"/>
          </a:xfrm>
        </p:grpSpPr>
        <p:sp>
          <p:nvSpPr>
            <p:cNvPr id="57" name="TextBox 5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2100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2101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2102</a:t>
              </a:r>
              <a:endParaRPr lang="ko-KR" altLang="en-US" sz="14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692236" y="2321624"/>
            <a:ext cx="1464943" cy="311737"/>
            <a:chOff x="10446328" y="1516080"/>
            <a:chExt cx="1464943" cy="311737"/>
          </a:xfrm>
        </p:grpSpPr>
        <p:sp>
          <p:nvSpPr>
            <p:cNvPr id="61" name="TextBox 60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2103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2104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2105</a:t>
              </a:r>
              <a:endParaRPr lang="ko-KR" altLang="en-US" sz="14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18460" y="2321624"/>
            <a:ext cx="1011701" cy="309757"/>
            <a:chOff x="10899570" y="1518060"/>
            <a:chExt cx="1011701" cy="309757"/>
          </a:xfrm>
        </p:grpSpPr>
        <p:sp>
          <p:nvSpPr>
            <p:cNvPr id="65" name="TextBox 64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2106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2107</a:t>
              </a:r>
              <a:endParaRPr lang="ko-KR" altLang="en-US" sz="14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556654" y="3768435"/>
            <a:ext cx="1011701" cy="309757"/>
            <a:chOff x="10899570" y="1518060"/>
            <a:chExt cx="1011701" cy="309757"/>
          </a:xfrm>
        </p:grpSpPr>
        <p:sp>
          <p:nvSpPr>
            <p:cNvPr id="69" name="TextBox 68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2108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2109</a:t>
              </a:r>
              <a:endParaRPr lang="ko-KR" altLang="en-US" sz="14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095997" y="3768431"/>
            <a:ext cx="1464943" cy="311737"/>
            <a:chOff x="10446328" y="1516080"/>
            <a:chExt cx="1464943" cy="311737"/>
          </a:xfrm>
        </p:grpSpPr>
        <p:sp>
          <p:nvSpPr>
            <p:cNvPr id="73" name="TextBox 72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2110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2111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2112</a:t>
              </a:r>
              <a:endParaRPr lang="ko-KR" altLang="en-US" sz="14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633352" y="3778329"/>
            <a:ext cx="1464943" cy="311737"/>
            <a:chOff x="10446328" y="1516080"/>
            <a:chExt cx="1464943" cy="311737"/>
          </a:xfrm>
        </p:grpSpPr>
        <p:sp>
          <p:nvSpPr>
            <p:cNvPr id="77" name="TextBox 76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2113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2114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2115</a:t>
              </a:r>
              <a:endParaRPr lang="ko-KR" altLang="en-US" sz="14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170708" y="3764475"/>
            <a:ext cx="1464943" cy="311737"/>
            <a:chOff x="10446328" y="1516080"/>
            <a:chExt cx="1464943" cy="311737"/>
          </a:xfrm>
        </p:grpSpPr>
        <p:sp>
          <p:nvSpPr>
            <p:cNvPr id="81" name="TextBox 80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2116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2117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2118</a:t>
              </a:r>
              <a:endParaRPr lang="ko-KR" altLang="en-US" sz="14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719940" y="3762496"/>
            <a:ext cx="1464943" cy="311737"/>
            <a:chOff x="10446328" y="1516080"/>
            <a:chExt cx="1464943" cy="311737"/>
          </a:xfrm>
        </p:grpSpPr>
        <p:sp>
          <p:nvSpPr>
            <p:cNvPr id="85" name="TextBox 84"/>
            <p:cNvSpPr txBox="1"/>
            <p:nvPr/>
          </p:nvSpPr>
          <p:spPr>
            <a:xfrm>
              <a:off x="11329060" y="15200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2119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899570" y="1518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2120</a:t>
              </a:r>
              <a:endParaRPr lang="ko-KR" alt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446328" y="15160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2121</a:t>
              </a:r>
              <a:endParaRPr lang="ko-KR" altLang="en-US" sz="14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159821" y="37605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2122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620980" y="48510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2123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773380" y="513409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2124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925780" y="5429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2125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137555" y="59732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2126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337456" y="62563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2127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0935265" y="11866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1103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9460746" y="119655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1104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8021852" y="119457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1105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6559208" y="11925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108440" y="11906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1107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645799" y="11886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1108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06906" y="121040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1109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56135" y="119655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1110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945162" y="279971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1111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70643" y="28096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1112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31749" y="28076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1113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69105" y="28056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1114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18337" y="28036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1115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55696" y="280169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1116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16803" y="282347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1117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79785" y="28096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1118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844704" y="33895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1123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9652" y="339942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1122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118337" y="33974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1121</a:t>
            </a:r>
            <a:endParaRPr lang="ko-KR" alt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565146" y="33954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1120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86323" y="33934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1119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241049" y="52559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1124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37833" y="625148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175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7366" y="228001"/>
            <a:ext cx="7481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(90</a:t>
            </a:r>
            <a:r>
              <a:rPr lang="ko-KR" altLang="en-US" sz="2800" b="1" dirty="0"/>
              <a:t>˚전환</a:t>
            </a:r>
            <a:r>
              <a:rPr lang="en-US" altLang="ko-KR" sz="2800" b="1" dirty="0"/>
              <a:t>)]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2751" y="-2087102"/>
            <a:ext cx="5670473" cy="12219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0800000">
            <a:off x="7283226" y="406136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2128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10800000">
            <a:off x="7103118" y="405938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2129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6614250" y="408115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2130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6446019" y="409105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2131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10800000">
            <a:off x="5885900" y="407719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2132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5551412" y="4075221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2133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10800000">
            <a:off x="5335679" y="407324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2134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5036819" y="407126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2135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4868587" y="406928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2136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rot="10800000">
            <a:off x="4712230" y="407918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2137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rot="10647189">
            <a:off x="4389617" y="407720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2138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4233260" y="407522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2139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 rot="10192233">
            <a:off x="3502931" y="4073250"/>
            <a:ext cx="736576" cy="664052"/>
            <a:chOff x="3502931" y="4073250"/>
            <a:chExt cx="736576" cy="664052"/>
          </a:xfrm>
        </p:grpSpPr>
        <p:sp>
          <p:nvSpPr>
            <p:cNvPr id="17" name="TextBox 16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2142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2140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 rot="10057455">
            <a:off x="2966561" y="4391904"/>
            <a:ext cx="736576" cy="664052"/>
            <a:chOff x="3502931" y="4073250"/>
            <a:chExt cx="736576" cy="664052"/>
          </a:xfrm>
        </p:grpSpPr>
        <p:sp>
          <p:nvSpPr>
            <p:cNvPr id="21" name="TextBox 20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2145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2143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 rot="10342366">
            <a:off x="2418318" y="4734306"/>
            <a:ext cx="736576" cy="664052"/>
            <a:chOff x="3502931" y="4073250"/>
            <a:chExt cx="736576" cy="664052"/>
          </a:xfrm>
        </p:grpSpPr>
        <p:sp>
          <p:nvSpPr>
            <p:cNvPr id="25" name="TextBox 24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2148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2147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2146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 rot="10267416">
            <a:off x="1906685" y="5050075"/>
            <a:ext cx="736575" cy="664052"/>
            <a:chOff x="3502931" y="4073250"/>
            <a:chExt cx="736575" cy="664052"/>
          </a:xfrm>
        </p:grpSpPr>
        <p:sp>
          <p:nvSpPr>
            <p:cNvPr id="29" name="TextBox 28"/>
            <p:cNvSpPr txBox="1"/>
            <p:nvPr/>
          </p:nvSpPr>
          <p:spPr>
            <a:xfrm rot="20839919">
              <a:off x="3839396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2151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2150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2149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 rot="10601050">
            <a:off x="1367700" y="5373914"/>
            <a:ext cx="736576" cy="664052"/>
            <a:chOff x="3502931" y="4073250"/>
            <a:chExt cx="736576" cy="664052"/>
          </a:xfrm>
        </p:grpSpPr>
        <p:sp>
          <p:nvSpPr>
            <p:cNvPr id="33" name="TextBox 32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2154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2153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2152</a:t>
              </a:r>
              <a:endParaRPr lang="ko-KR" altLang="en-US" sz="1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 rot="10395447">
            <a:off x="832206" y="5677154"/>
            <a:ext cx="736576" cy="664052"/>
            <a:chOff x="3502931" y="4073250"/>
            <a:chExt cx="736576" cy="664052"/>
          </a:xfrm>
        </p:grpSpPr>
        <p:sp>
          <p:nvSpPr>
            <p:cNvPr id="37" name="TextBox 36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2157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2156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2155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 rot="10343023">
            <a:off x="344090" y="5997051"/>
            <a:ext cx="736576" cy="664052"/>
            <a:chOff x="3502931" y="4073250"/>
            <a:chExt cx="736576" cy="664052"/>
          </a:xfrm>
        </p:grpSpPr>
        <p:sp>
          <p:nvSpPr>
            <p:cNvPr id="41" name="TextBox 40"/>
            <p:cNvSpPr txBox="1"/>
            <p:nvPr/>
          </p:nvSpPr>
          <p:spPr>
            <a:xfrm rot="20839919">
              <a:off x="3839397" y="4073250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2160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20839919">
              <a:off x="3659289" y="416627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2159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0839919">
              <a:off x="3502931" y="4247424"/>
              <a:ext cx="400110" cy="4898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2158</a:t>
              </a:r>
              <a:endParaRPr lang="ko-KR" altLang="en-US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 rot="10800000">
            <a:off x="7742405" y="412865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2161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7894805" y="373479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2162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892827" y="337655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2163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890848" y="274518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2164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8613264" y="409699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2165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8611285" y="3821888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2166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8609306" y="355865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2167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9058588" y="355667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2170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9056610" y="3815950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2169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9054632" y="407522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2168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 rot="10800000">
            <a:off x="8902230" y="226028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 rot="10800000">
            <a:off x="8698371" y="225830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2172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 rot="10800000">
            <a:off x="8482637" y="2256330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2173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 rot="10800000">
            <a:off x="9798817" y="411877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2174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 rot="10800000">
            <a:off x="9974967" y="411679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 rot="10800000">
            <a:off x="10151117" y="412669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2176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 rot="10800000">
            <a:off x="10374767" y="412471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2177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 rot="10800000">
            <a:off x="10539042" y="412273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2178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10727067" y="412075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2179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10800000">
            <a:off x="9798815" y="343001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2180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9974965" y="342803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2181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 rot="10800000">
            <a:off x="10151115" y="3437930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 rot="10800000">
            <a:off x="10374766" y="344782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2183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 rot="10800000">
            <a:off x="10539040" y="344585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2184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 rot="10800000">
            <a:off x="10715190" y="3443873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2185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 rot="10800000">
            <a:off x="9949237" y="226227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2186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 rot="10800000">
            <a:off x="10113512" y="226029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2187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 rot="10800000">
            <a:off x="10384665" y="225831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2188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 rot="10800000">
            <a:off x="10548940" y="2256339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2189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 rot="10800000">
            <a:off x="10713215" y="225436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2190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 rot="10800000">
            <a:off x="10924990" y="2252386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2191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 rot="10800000">
            <a:off x="11089265" y="2262282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2192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 rot="10800000">
            <a:off x="11253540" y="2260304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2193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11429690" y="3148975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2196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11487086" y="3574507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2195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1496982" y="4071291"/>
            <a:ext cx="400110" cy="4898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2194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1100" y="45414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1126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5976" y="453945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1127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581470" y="45374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1128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843221" y="45473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1129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271228" y="454540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1130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532979" y="384277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1131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996612" y="40901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1132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460242" y="438508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1133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7625" y="47037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1134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435006" y="50105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1135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898637" y="53529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1136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62268" y="569532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1137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7485470" y="355578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1138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8659148" y="273440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1141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999084" y="273243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1146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83994" y="273045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1147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277" y="272847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1148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8235598" y="391403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1139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9349904" y="392392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1140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9921891" y="316588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1144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489929" y="31876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1145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511702" y="46107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1143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939708" y="46087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1142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1065886" y="378736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1149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90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7366" y="228001"/>
            <a:ext cx="7481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(90</a:t>
            </a:r>
            <a:r>
              <a:rPr lang="ko-KR" altLang="en-US" sz="2800" b="1" dirty="0" smtClean="0"/>
              <a:t>˚전환</a:t>
            </a:r>
            <a:r>
              <a:rPr lang="en-US" altLang="ko-KR" sz="2800" b="1" dirty="0" smtClean="0"/>
              <a:t>)]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71176" y="-2083651"/>
            <a:ext cx="5670476" cy="122128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11661571" y="1615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2197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1410213" y="16130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2198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1158855" y="16110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2199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812492" y="16091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561133" y="16190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635353" y="16170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2202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12742" y="16150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8061383" y="16130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2204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798147" y="16110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2205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463662" y="16091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2206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427" y="16190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949069" y="16170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2208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614583" y="16150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2209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375100" y="16130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2210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123741" y="16111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46750" y="17516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44772" y="19752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42794" y="25551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2214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40816" y="27907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2215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36" y="30143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2216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48733" y="36061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2217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46755" y="38298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2218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31613" y="38634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2219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897128" y="38614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2220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03264" y="38594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2221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240031" y="38575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88671" y="386740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2223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54184" y="38654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2224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402825" y="38634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2225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51464" y="38614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2226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828855" y="38594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2227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577497" y="38575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2228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195509" y="38674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2229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6003" y="44829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2230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146" y="47541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2231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0168" y="548839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2232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78190" y="58426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2233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212" y="611382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2234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4231" y="63730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2235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2358" y="30935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2236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 rot="15009315">
            <a:off x="4326630" y="22365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2237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5009315">
            <a:off x="4075272" y="23058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2238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5009315">
            <a:off x="3859538" y="24107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2239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 rot="15009315">
            <a:off x="3477550" y="25631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2240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 rot="15009315">
            <a:off x="3249941" y="26680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2241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 rot="15009315">
            <a:off x="3022333" y="27491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2242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 rot="15009315">
            <a:off x="2628470" y="29134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2243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 rot="15009315">
            <a:off x="2424613" y="30064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2244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 rot="15009315">
            <a:off x="2197005" y="31232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2245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 rot="15009315">
            <a:off x="1672513" y="32399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2246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1469646" y="207731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1150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43273" y="207533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1151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77" y="206148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1152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6093" y="20713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1153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6414718" y="206940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1154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0832" y="19249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1155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246979" y="281358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1156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245000" y="373788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1157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4091116" y="429404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1158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269740" y="430394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1159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436490" y="430196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1160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1987" y="431186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1161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65086" y="46087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1162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86858" y="59605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1163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086168" y="27166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1166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65" y="221586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1165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4374145" y="27482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1164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63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3"/>
          <p:cNvSpPr txBox="1"/>
          <p:nvPr/>
        </p:nvSpPr>
        <p:spPr>
          <a:xfrm>
            <a:off x="3845165" y="18038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44"/>
            <a:ext cx="12192000" cy="607536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983179" y="4310743"/>
            <a:ext cx="21256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96987" y="4310743"/>
            <a:ext cx="11875" cy="285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08862" y="4595751"/>
            <a:ext cx="522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43252" y="4595751"/>
            <a:ext cx="261257" cy="391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04509" y="4975761"/>
            <a:ext cx="0" cy="724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983179" y="5700156"/>
            <a:ext cx="2921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983179" y="4310743"/>
            <a:ext cx="0" cy="1389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95699" y="528451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SCM20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4108862" y="4453247"/>
            <a:ext cx="391886" cy="5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3845165" y="4180114"/>
            <a:ext cx="263697" cy="320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617517" y="4144488"/>
            <a:ext cx="3227648" cy="47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17517" y="3384468"/>
            <a:ext cx="23751" cy="795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17517" y="2956956"/>
            <a:ext cx="2766951" cy="451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372592" y="2956956"/>
            <a:ext cx="1128156" cy="1496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98816" y="385948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SCM21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320145" y="5177642"/>
            <a:ext cx="11876" cy="1436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023262" y="5189517"/>
            <a:ext cx="308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011388" y="5177642"/>
            <a:ext cx="11874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3016332" y="5700156"/>
            <a:ext cx="2006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028208" y="5700156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016332" y="6614556"/>
            <a:ext cx="2303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45165" y="653142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SCM22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5332021" y="6353299"/>
            <a:ext cx="1591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320145" y="5177642"/>
            <a:ext cx="11876" cy="1163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5023262" y="5177642"/>
            <a:ext cx="296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904509" y="4595751"/>
            <a:ext cx="118753" cy="581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904509" y="4595751"/>
            <a:ext cx="748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640779" y="4595751"/>
            <a:ext cx="0" cy="593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652655" y="5177642"/>
            <a:ext cx="6650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317673" y="5189517"/>
            <a:ext cx="0" cy="593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317673" y="5783281"/>
            <a:ext cx="16981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015844" y="5678766"/>
            <a:ext cx="0" cy="43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6923314" y="6068291"/>
            <a:ext cx="1092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923314" y="6080166"/>
            <a:ext cx="0" cy="273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248894" y="59851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SCM23</a:t>
            </a:r>
            <a:endParaRPr lang="ko-KR" altLang="en-US" dirty="0"/>
          </a:p>
        </p:txBody>
      </p:sp>
      <p:cxnSp>
        <p:nvCxnSpPr>
          <p:cNvPr id="120" name="직선 연결선 119"/>
          <p:cNvCxnSpPr/>
          <p:nvPr/>
        </p:nvCxnSpPr>
        <p:spPr>
          <a:xfrm>
            <a:off x="6448301" y="5653851"/>
            <a:ext cx="1034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7482699" y="5177642"/>
            <a:ext cx="0" cy="476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>
            <a:off x="7042068" y="5189517"/>
            <a:ext cx="440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7030192" y="3657600"/>
            <a:ext cx="0" cy="1531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6448301" y="3657600"/>
            <a:ext cx="593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6448301" y="3657600"/>
            <a:ext cx="0" cy="653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4765610" y="4310743"/>
            <a:ext cx="168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765610" y="4310743"/>
            <a:ext cx="0" cy="20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4765610" y="4512623"/>
            <a:ext cx="970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735782" y="4512623"/>
            <a:ext cx="0" cy="665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5735782" y="5177642"/>
            <a:ext cx="712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6448301" y="5177642"/>
            <a:ext cx="0" cy="476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62055" y="534389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SCM24</a:t>
            </a:r>
            <a:endParaRPr lang="ko-KR" altLang="en-US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7196447" y="3823856"/>
            <a:ext cx="19119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9108374" y="3823856"/>
            <a:ext cx="1" cy="688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9108374" y="4512623"/>
            <a:ext cx="42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9535886" y="4025735"/>
            <a:ext cx="0" cy="48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9535886" y="4025735"/>
            <a:ext cx="2493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flipV="1">
            <a:off x="9785268" y="2778525"/>
            <a:ext cx="0" cy="15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H="1">
            <a:off x="8965870" y="2778826"/>
            <a:ext cx="819398" cy="11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>
            <a:off x="8965870" y="2778826"/>
            <a:ext cx="0" cy="878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H="1">
            <a:off x="7196447" y="3657600"/>
            <a:ext cx="17694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7196447" y="3657600"/>
            <a:ext cx="0" cy="166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8953997" y="333696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SCM25</a:t>
            </a:r>
            <a:endParaRPr lang="ko-KR" altLang="en-US" dirty="0"/>
          </a:p>
        </p:txBody>
      </p:sp>
      <p:sp>
        <p:nvSpPr>
          <p:cNvPr id="275" name="직사각형 274"/>
          <p:cNvSpPr/>
          <p:nvPr/>
        </p:nvSpPr>
        <p:spPr>
          <a:xfrm>
            <a:off x="7196447" y="3859481"/>
            <a:ext cx="1840675" cy="7362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TextBox 276"/>
          <p:cNvSpPr txBox="1"/>
          <p:nvPr/>
        </p:nvSpPr>
        <p:spPr>
          <a:xfrm>
            <a:off x="7660828" y="401386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SCM26</a:t>
            </a:r>
            <a:endParaRPr lang="ko-KR" altLang="en-US" dirty="0"/>
          </a:p>
        </p:txBody>
      </p:sp>
      <p:cxnSp>
        <p:nvCxnSpPr>
          <p:cNvPr id="231" name="직선 연결선 230"/>
          <p:cNvCxnSpPr/>
          <p:nvPr/>
        </p:nvCxnSpPr>
        <p:spPr>
          <a:xfrm>
            <a:off x="7205747" y="4629406"/>
            <a:ext cx="21031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7196447" y="4595751"/>
            <a:ext cx="0" cy="581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7196447" y="5177642"/>
            <a:ext cx="676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7861465" y="5177642"/>
            <a:ext cx="0" cy="476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7845419" y="5665726"/>
            <a:ext cx="1864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6907486" y="6337464"/>
            <a:ext cx="243839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6921337" y="6113813"/>
            <a:ext cx="1092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/>
          <p:nvPr/>
        </p:nvCxnSpPr>
        <p:spPr>
          <a:xfrm>
            <a:off x="9308868" y="4629406"/>
            <a:ext cx="0" cy="1708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8193972" y="59032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SCM27</a:t>
            </a:r>
            <a:endParaRPr lang="ko-KR" altLang="en-US" dirty="0"/>
          </a:p>
        </p:txBody>
      </p:sp>
      <p:cxnSp>
        <p:nvCxnSpPr>
          <p:cNvPr id="193" name="직선 연결선 192"/>
          <p:cNvCxnSpPr/>
          <p:nvPr/>
        </p:nvCxnSpPr>
        <p:spPr>
          <a:xfrm flipH="1" flipV="1">
            <a:off x="641268" y="2790701"/>
            <a:ext cx="261256" cy="570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641268" y="2185060"/>
            <a:ext cx="2677993" cy="605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3319261" y="2185060"/>
            <a:ext cx="388648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7196447" y="2185060"/>
            <a:ext cx="9300" cy="439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H="1">
            <a:off x="3479470" y="2636322"/>
            <a:ext cx="3716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H="1">
            <a:off x="3384468" y="2624447"/>
            <a:ext cx="83127" cy="33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211282" y="26363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SCM28</a:t>
            </a:r>
            <a:endParaRPr lang="ko-KR" altLang="en-US" dirty="0"/>
          </a:p>
        </p:txBody>
      </p:sp>
      <p:cxnSp>
        <p:nvCxnSpPr>
          <p:cNvPr id="208" name="직선 연결선 207"/>
          <p:cNvCxnSpPr/>
          <p:nvPr/>
        </p:nvCxnSpPr>
        <p:spPr>
          <a:xfrm>
            <a:off x="7196447" y="3360718"/>
            <a:ext cx="123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V="1">
            <a:off x="8431481" y="2636322"/>
            <a:ext cx="0" cy="724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3616144" y="2636322"/>
            <a:ext cx="4815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3616144" y="2646397"/>
            <a:ext cx="0" cy="205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3616144" y="2851876"/>
            <a:ext cx="35896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7196447" y="2851876"/>
            <a:ext cx="0" cy="508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7600207" y="297062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SCM29</a:t>
            </a:r>
            <a:endParaRPr lang="ko-KR" altLang="en-US" dirty="0"/>
          </a:p>
        </p:txBody>
      </p:sp>
      <p:sp>
        <p:nvSpPr>
          <p:cNvPr id="220" name="직사각형 219"/>
          <p:cNvSpPr/>
          <p:nvPr/>
        </p:nvSpPr>
        <p:spPr>
          <a:xfrm>
            <a:off x="3716977" y="2880466"/>
            <a:ext cx="3313215" cy="416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4322618" y="295695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SCM30</a:t>
            </a:r>
            <a:endParaRPr lang="ko-KR" altLang="en-US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3845165" y="3326288"/>
            <a:ext cx="655583" cy="984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500748" y="4310743"/>
            <a:ext cx="1816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V="1">
            <a:off x="6317673" y="3657600"/>
            <a:ext cx="0" cy="653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6317673" y="3657600"/>
            <a:ext cx="712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flipV="1">
            <a:off x="7030192" y="3326288"/>
            <a:ext cx="0" cy="331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082636" y="385948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SCM31</a:t>
            </a:r>
            <a:endParaRPr lang="ko-KR" altLang="en-US" dirty="0"/>
          </a:p>
        </p:txBody>
      </p:sp>
      <p:cxnSp>
        <p:nvCxnSpPr>
          <p:cNvPr id="238" name="직선 연결선 237"/>
          <p:cNvCxnSpPr/>
          <p:nvPr/>
        </p:nvCxnSpPr>
        <p:spPr>
          <a:xfrm flipV="1">
            <a:off x="9345881" y="1413164"/>
            <a:ext cx="439387" cy="118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9785268" y="1401288"/>
            <a:ext cx="1840675" cy="2458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11625943" y="3859481"/>
            <a:ext cx="0" cy="1567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211158" y="5427024"/>
            <a:ext cx="1392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V="1">
            <a:off x="10200901" y="2778826"/>
            <a:ext cx="0" cy="2648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H="1" flipV="1">
            <a:off x="9345881" y="1531917"/>
            <a:ext cx="855020" cy="1258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0604666" y="351509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SCM32</a:t>
            </a:r>
            <a:endParaRPr lang="ko-KR" altLang="en-US" dirty="0"/>
          </a:p>
        </p:txBody>
      </p:sp>
      <p:cxnSp>
        <p:nvCxnSpPr>
          <p:cNvPr id="321" name="직선 연결선 320"/>
          <p:cNvCxnSpPr/>
          <p:nvPr/>
        </p:nvCxnSpPr>
        <p:spPr>
          <a:xfrm>
            <a:off x="8013867" y="1401288"/>
            <a:ext cx="940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/>
          <p:nvPr/>
        </p:nvCxnSpPr>
        <p:spPr>
          <a:xfrm>
            <a:off x="8013867" y="1401288"/>
            <a:ext cx="0" cy="249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8013867" y="1638794"/>
            <a:ext cx="857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>
            <a:off x="8870868" y="1650670"/>
            <a:ext cx="0" cy="1128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/>
          <p:nvPr/>
        </p:nvCxnSpPr>
        <p:spPr>
          <a:xfrm>
            <a:off x="8870868" y="279070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/>
          <p:nvPr/>
        </p:nvCxnSpPr>
        <p:spPr>
          <a:xfrm>
            <a:off x="9785268" y="4287285"/>
            <a:ext cx="425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/>
          <p:nvPr/>
        </p:nvCxnSpPr>
        <p:spPr>
          <a:xfrm>
            <a:off x="8953997" y="1401288"/>
            <a:ext cx="391884" cy="130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8977748" y="239881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6116" y="23309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SCM20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25"/>
            <a:ext cx="12192000" cy="577423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61954" y="1385458"/>
            <a:ext cx="1492647" cy="311732"/>
            <a:chOff x="2861954" y="1385458"/>
            <a:chExt cx="1492647" cy="311732"/>
          </a:xfrm>
        </p:grpSpPr>
        <p:sp>
          <p:nvSpPr>
            <p:cNvPr id="9" name="TextBox 8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1422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1423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1424</a:t>
              </a:r>
              <a:endParaRPr lang="ko-KR" altLang="en-US" sz="14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4332515" y="1383481"/>
            <a:ext cx="1492647" cy="311732"/>
            <a:chOff x="2861954" y="1385458"/>
            <a:chExt cx="1492647" cy="311732"/>
          </a:xfrm>
        </p:grpSpPr>
        <p:sp>
          <p:nvSpPr>
            <p:cNvPr id="126" name="TextBox 125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1425</a:t>
              </a:r>
              <a:endParaRPr lang="ko-KR" alt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1426</a:t>
              </a:r>
              <a:endParaRPr lang="ko-KR" alt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1427</a:t>
              </a:r>
              <a:endParaRPr lang="ko-KR" altLang="en-US" sz="1400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03075" y="1381503"/>
            <a:ext cx="1492647" cy="311732"/>
            <a:chOff x="2861954" y="1385458"/>
            <a:chExt cx="1492647" cy="311732"/>
          </a:xfrm>
        </p:grpSpPr>
        <p:sp>
          <p:nvSpPr>
            <p:cNvPr id="134" name="TextBox 133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1428</a:t>
              </a:r>
              <a:endParaRPr lang="ko-KR" altLang="en-US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1429</a:t>
              </a:r>
              <a:endParaRPr lang="ko-KR" alt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1430</a:t>
              </a:r>
              <a:endParaRPr lang="ko-KR" altLang="en-US" sz="14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249889" y="1379525"/>
            <a:ext cx="1492647" cy="311732"/>
            <a:chOff x="2861954" y="1385458"/>
            <a:chExt cx="1492647" cy="311732"/>
          </a:xfrm>
        </p:grpSpPr>
        <p:sp>
          <p:nvSpPr>
            <p:cNvPr id="138" name="TextBox 137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1431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1432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1433</a:t>
              </a:r>
              <a:endParaRPr lang="ko-KR" altLang="en-US" sz="14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877797" y="2505702"/>
            <a:ext cx="1492647" cy="311732"/>
            <a:chOff x="2861954" y="1385458"/>
            <a:chExt cx="1492647" cy="311732"/>
          </a:xfrm>
        </p:grpSpPr>
        <p:sp>
          <p:nvSpPr>
            <p:cNvPr id="146" name="TextBox 145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1434</a:t>
              </a:r>
              <a:endParaRPr lang="ko-KR" alt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1435</a:t>
              </a:r>
              <a:endParaRPr lang="ko-KR" alt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1436</a:t>
              </a:r>
              <a:endParaRPr lang="ko-KR" altLang="en-US" sz="1400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348358" y="2503725"/>
            <a:ext cx="1492647" cy="311732"/>
            <a:chOff x="2861954" y="1385458"/>
            <a:chExt cx="1492647" cy="311732"/>
          </a:xfrm>
        </p:grpSpPr>
        <p:sp>
          <p:nvSpPr>
            <p:cNvPr id="150" name="TextBox 149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1437</a:t>
              </a:r>
              <a:endParaRPr lang="ko-KR" alt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1438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1439</a:t>
              </a:r>
              <a:endParaRPr lang="ko-KR" altLang="en-US" sz="14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807042" y="2501748"/>
            <a:ext cx="1492647" cy="311732"/>
            <a:chOff x="2861954" y="1385458"/>
            <a:chExt cx="1492647" cy="311732"/>
          </a:xfrm>
        </p:grpSpPr>
        <p:sp>
          <p:nvSpPr>
            <p:cNvPr id="154" name="TextBox 153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1440</a:t>
              </a:r>
              <a:endParaRPr lang="ko-KR" alt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1441</a:t>
              </a:r>
              <a:endParaRPr lang="ko-KR" alt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1442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883736" y="3081659"/>
            <a:ext cx="1492647" cy="311732"/>
            <a:chOff x="2861954" y="1385458"/>
            <a:chExt cx="1492647" cy="311732"/>
          </a:xfrm>
        </p:grpSpPr>
        <p:sp>
          <p:nvSpPr>
            <p:cNvPr id="158" name="TextBox 157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1443</a:t>
              </a:r>
              <a:endParaRPr lang="ko-KR" alt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1444</a:t>
              </a:r>
              <a:endParaRPr lang="ko-KR" alt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1445</a:t>
              </a:r>
              <a:endParaRPr lang="ko-KR" altLang="en-US" sz="14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4354297" y="3079681"/>
            <a:ext cx="1492647" cy="311732"/>
            <a:chOff x="2861954" y="1385458"/>
            <a:chExt cx="1492647" cy="311732"/>
          </a:xfrm>
        </p:grpSpPr>
        <p:sp>
          <p:nvSpPr>
            <p:cNvPr id="162" name="TextBox 161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1446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1447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1448</a:t>
              </a:r>
              <a:endParaRPr lang="ko-KR" altLang="en-US" sz="14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5789228" y="3077703"/>
            <a:ext cx="1492647" cy="311732"/>
            <a:chOff x="2861954" y="1385458"/>
            <a:chExt cx="1492647" cy="311732"/>
          </a:xfrm>
        </p:grpSpPr>
        <p:sp>
          <p:nvSpPr>
            <p:cNvPr id="166" name="TextBox 165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1449</a:t>
              </a:r>
              <a:endParaRPr lang="ko-KR" alt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1450</a:t>
              </a:r>
              <a:endParaRPr lang="ko-KR" altLang="en-US" sz="1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1451</a:t>
              </a:r>
              <a:endParaRPr lang="ko-KR" altLang="en-US" sz="14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787251" y="4144503"/>
            <a:ext cx="1492647" cy="311732"/>
            <a:chOff x="2861954" y="1385458"/>
            <a:chExt cx="1492647" cy="311732"/>
          </a:xfrm>
        </p:grpSpPr>
        <p:sp>
          <p:nvSpPr>
            <p:cNvPr id="170" name="TextBox 169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1452</a:t>
              </a:r>
              <a:endParaRPr lang="ko-KR" altLang="en-US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1453</a:t>
              </a:r>
              <a:endParaRPr lang="ko-KR" altLang="en-US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1454</a:t>
              </a:r>
              <a:endParaRPr lang="ko-KR" altLang="en-US" sz="1400" dirty="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265720" y="41425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1455</a:t>
            </a:r>
            <a:endParaRPr lang="ko-KR" altLang="en-US" sz="1400" dirty="0"/>
          </a:p>
        </p:txBody>
      </p:sp>
      <p:grpSp>
        <p:nvGrpSpPr>
          <p:cNvPr id="174" name="그룹 173"/>
          <p:cNvGrpSpPr/>
          <p:nvPr/>
        </p:nvGrpSpPr>
        <p:grpSpPr>
          <a:xfrm>
            <a:off x="1415159" y="4142524"/>
            <a:ext cx="1492647" cy="311732"/>
            <a:chOff x="2861954" y="1385458"/>
            <a:chExt cx="1492647" cy="311732"/>
          </a:xfrm>
        </p:grpSpPr>
        <p:sp>
          <p:nvSpPr>
            <p:cNvPr id="175" name="TextBox 174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1460</a:t>
              </a:r>
              <a:endParaRPr lang="ko-KR" alt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1461</a:t>
              </a:r>
              <a:endParaRPr lang="ko-KR" alt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1462</a:t>
              </a:r>
              <a:endParaRPr lang="ko-KR" altLang="en-US" sz="14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2873844" y="4140545"/>
            <a:ext cx="1492647" cy="311732"/>
            <a:chOff x="2861954" y="1385458"/>
            <a:chExt cx="1492647" cy="311732"/>
          </a:xfrm>
        </p:grpSpPr>
        <p:sp>
          <p:nvSpPr>
            <p:cNvPr id="179" name="TextBox 178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1463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1464</a:t>
              </a:r>
              <a:endParaRPr lang="ko-KR" altLang="en-US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72390" y="13854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1465</a:t>
              </a:r>
              <a:endParaRPr lang="ko-KR" altLang="en-US" sz="1400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64935" y="29431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1456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58996" y="3321145"/>
            <a:ext cx="586172" cy="778827"/>
            <a:chOff x="858996" y="3321145"/>
            <a:chExt cx="586172" cy="778827"/>
          </a:xfrm>
        </p:grpSpPr>
        <p:sp>
          <p:nvSpPr>
            <p:cNvPr id="183" name="TextBox 182"/>
            <p:cNvSpPr txBox="1"/>
            <p:nvPr/>
          </p:nvSpPr>
          <p:spPr>
            <a:xfrm>
              <a:off x="862957" y="332114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1457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1458</a:t>
              </a:r>
              <a:endParaRPr lang="ko-KR" altLang="en-US" sz="1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1459</a:t>
              </a:r>
              <a:endParaRPr lang="ko-KR" altLang="en-US" sz="14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714518" y="2489874"/>
            <a:ext cx="1468897" cy="329549"/>
            <a:chOff x="2861954" y="1387436"/>
            <a:chExt cx="1468897" cy="329549"/>
          </a:xfrm>
        </p:grpSpPr>
        <p:sp>
          <p:nvSpPr>
            <p:cNvPr id="187" name="TextBox 186"/>
            <p:cNvSpPr txBox="1"/>
            <p:nvPr/>
          </p:nvSpPr>
          <p:spPr>
            <a:xfrm>
              <a:off x="2861954" y="13894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1466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23110" y="13874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1467</a:t>
              </a:r>
              <a:endParaRPr lang="ko-KR" alt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48640" y="14092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1468</a:t>
              </a:r>
              <a:endParaRPr lang="ko-KR" altLang="en-US" sz="14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10014858" y="25096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1469</a:t>
            </a:r>
            <a:endParaRPr lang="ko-KR" altLang="en-US" sz="1400" dirty="0"/>
          </a:p>
        </p:txBody>
      </p:sp>
      <p:sp>
        <p:nvSpPr>
          <p:cNvPr id="191" name="TextBox 190"/>
          <p:cNvSpPr txBox="1"/>
          <p:nvPr/>
        </p:nvSpPr>
        <p:spPr>
          <a:xfrm rot="20844129">
            <a:off x="10499767" y="28164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1470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 rot="20844129">
            <a:off x="10604666" y="30400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1471</a:t>
            </a:r>
            <a:endParaRPr lang="ko-KR" altLang="en-US" sz="1400" dirty="0"/>
          </a:p>
        </p:txBody>
      </p:sp>
      <p:sp>
        <p:nvSpPr>
          <p:cNvPr id="193" name="TextBox 192"/>
          <p:cNvSpPr txBox="1"/>
          <p:nvPr/>
        </p:nvSpPr>
        <p:spPr>
          <a:xfrm rot="20844129">
            <a:off x="10745191" y="33706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1472</a:t>
            </a:r>
            <a:endParaRPr lang="ko-KR" altLang="en-US" sz="1400" dirty="0"/>
          </a:p>
        </p:txBody>
      </p:sp>
      <p:sp>
        <p:nvSpPr>
          <p:cNvPr id="194" name="TextBox 193"/>
          <p:cNvSpPr txBox="1"/>
          <p:nvPr/>
        </p:nvSpPr>
        <p:spPr>
          <a:xfrm rot="20844129">
            <a:off x="10897591" y="35942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1473</a:t>
            </a:r>
            <a:endParaRPr lang="ko-KR" altLang="en-US" sz="1400" dirty="0"/>
          </a:p>
        </p:txBody>
      </p:sp>
      <p:sp>
        <p:nvSpPr>
          <p:cNvPr id="195" name="TextBox 194"/>
          <p:cNvSpPr txBox="1"/>
          <p:nvPr/>
        </p:nvSpPr>
        <p:spPr>
          <a:xfrm rot="20844129">
            <a:off x="11014366" y="38060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1474</a:t>
            </a:r>
            <a:endParaRPr lang="ko-KR" altLang="en-US" sz="1400" dirty="0"/>
          </a:p>
        </p:txBody>
      </p:sp>
      <p:grpSp>
        <p:nvGrpSpPr>
          <p:cNvPr id="196" name="그룹 195"/>
          <p:cNvGrpSpPr/>
          <p:nvPr/>
        </p:nvGrpSpPr>
        <p:grpSpPr>
          <a:xfrm>
            <a:off x="11060872" y="4138396"/>
            <a:ext cx="586172" cy="778827"/>
            <a:chOff x="858996" y="3321145"/>
            <a:chExt cx="586172" cy="778827"/>
          </a:xfrm>
        </p:grpSpPr>
        <p:sp>
          <p:nvSpPr>
            <p:cNvPr id="197" name="TextBox 196"/>
            <p:cNvSpPr txBox="1"/>
            <p:nvPr/>
          </p:nvSpPr>
          <p:spPr>
            <a:xfrm>
              <a:off x="862957" y="332114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1475</a:t>
              </a:r>
              <a:endParaRPr lang="ko-KR" altLang="en-US" sz="1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1476</a:t>
              </a:r>
              <a:endParaRPr lang="ko-KR" alt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1477</a:t>
              </a:r>
              <a:endParaRPr lang="ko-KR" altLang="en-US" sz="1400" dirty="0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1047019" y="5155714"/>
            <a:ext cx="584192" cy="555177"/>
            <a:chOff x="858996" y="3544795"/>
            <a:chExt cx="584192" cy="555177"/>
          </a:xfrm>
        </p:grpSpPr>
        <p:sp>
          <p:nvSpPr>
            <p:cNvPr id="202" name="TextBox 201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1478</a:t>
              </a:r>
              <a:endParaRPr lang="ko-KR" alt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1479</a:t>
              </a:r>
              <a:endParaRPr lang="ko-KR" altLang="en-US" sz="1400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1033165" y="5761358"/>
            <a:ext cx="586172" cy="778827"/>
            <a:chOff x="858996" y="3321145"/>
            <a:chExt cx="586172" cy="778827"/>
          </a:xfrm>
        </p:grpSpPr>
        <p:sp>
          <p:nvSpPr>
            <p:cNvPr id="205" name="TextBox 204"/>
            <p:cNvSpPr txBox="1"/>
            <p:nvPr/>
          </p:nvSpPr>
          <p:spPr>
            <a:xfrm>
              <a:off x="862957" y="332114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1480</a:t>
              </a:r>
              <a:endParaRPr lang="ko-KR" altLang="en-US" sz="14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60977" y="35447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1481</a:t>
              </a:r>
              <a:endParaRPr lang="ko-KR" altLang="en-US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58996" y="37921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1482</a:t>
              </a:r>
              <a:endParaRPr lang="ko-KR" altLang="en-US" sz="1400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11031190" y="65391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1483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384463" y="17110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884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855027" y="17090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885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325588" y="17070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886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784277" y="17051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887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321634" y="21425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890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858990" y="21405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889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372595" y="21385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888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382491" y="34666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891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853049" y="34646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892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311734" y="34626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893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488374" y="34131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895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1925781" y="45749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896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72590" y="45730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897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695699" y="45710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894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448795" y="213461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8987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1061864" y="276203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8998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287991" y="37219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900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321640" y="436123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9010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19664" y="52855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902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329561" y="61623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2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7991" y="228001"/>
            <a:ext cx="5953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" y="1086094"/>
            <a:ext cx="12178229" cy="577190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8456793" y="1649913"/>
            <a:ext cx="3307675" cy="5050303"/>
            <a:chOff x="8563670" y="1816166"/>
            <a:chExt cx="3307675" cy="5050303"/>
          </a:xfrm>
        </p:grpSpPr>
        <p:sp>
          <p:nvSpPr>
            <p:cNvPr id="5" name="TextBox 4"/>
            <p:cNvSpPr txBox="1"/>
            <p:nvPr/>
          </p:nvSpPr>
          <p:spPr>
            <a:xfrm rot="20647449">
              <a:off x="11289134" y="655869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1484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20647449">
              <a:off x="11204029" y="63310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1485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20647449">
              <a:off x="11097153" y="61410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1486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20647449">
              <a:off x="10940794" y="5854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1487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20647449">
              <a:off x="10822043" y="564033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1488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20647449">
              <a:off x="10715164" y="54503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1489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092053">
              <a:off x="10502555" y="516631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1490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0092053">
              <a:off x="10417450" y="4938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1491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0092053">
              <a:off x="10310574" y="47486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1492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0647449">
              <a:off x="10143030" y="45071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1493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20647449">
              <a:off x="10057925" y="427955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1494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20647449">
              <a:off x="9951049" y="408955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647449">
              <a:off x="9739092" y="38366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1496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647449">
              <a:off x="9653987" y="36090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1497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647449">
              <a:off x="9547111" y="34190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1498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0647449">
              <a:off x="9339112" y="318355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1499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0647449">
              <a:off x="9254007" y="295593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1500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20647449">
              <a:off x="9147131" y="27659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1501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0647449">
              <a:off x="8968066" y="24758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1502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20647449">
              <a:off x="8882961" y="22481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1503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20647449">
              <a:off x="8776085" y="20581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1504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20647449">
              <a:off x="8563670" y="18161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1505</a:t>
              </a:r>
              <a:endParaRPr lang="ko-KR" alt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20647449">
            <a:off x="8302504" y="11947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1506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20647449">
            <a:off x="7976896" y="13157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1507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 rot="20647449">
            <a:off x="7549716" y="14414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1508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 rot="20647449">
            <a:off x="7224108" y="1443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1509</a:t>
            </a:r>
            <a:endParaRPr lang="ko-KR" altLang="en-US" sz="14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531429" y="2062331"/>
            <a:ext cx="615860" cy="1825844"/>
            <a:chOff x="6424551" y="2169210"/>
            <a:chExt cx="615860" cy="1825844"/>
          </a:xfrm>
        </p:grpSpPr>
        <p:sp>
          <p:nvSpPr>
            <p:cNvPr id="6" name="TextBox 5"/>
            <p:cNvSpPr txBox="1"/>
            <p:nvPr/>
          </p:nvSpPr>
          <p:spPr>
            <a:xfrm>
              <a:off x="6424551" y="216921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34447" y="240473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34447" y="267787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4446" y="28916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58200" y="36872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1517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98666" y="2598820"/>
            <a:ext cx="594087" cy="1055921"/>
            <a:chOff x="116775" y="2646319"/>
            <a:chExt cx="594087" cy="1055921"/>
          </a:xfrm>
        </p:grpSpPr>
        <p:sp>
          <p:nvSpPr>
            <p:cNvPr id="41" name="TextBox 40"/>
            <p:cNvSpPr txBox="1"/>
            <p:nvPr/>
          </p:nvSpPr>
          <p:spPr>
            <a:xfrm>
              <a:off x="116775" y="339446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1537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6777" y="30500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1538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776" y="2848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1539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651" y="26463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1540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39343" y="30084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1516</a:t>
            </a:r>
          </a:p>
        </p:txBody>
      </p:sp>
      <p:sp>
        <p:nvSpPr>
          <p:cNvPr id="62" name="TextBox 61"/>
          <p:cNvSpPr txBox="1"/>
          <p:nvPr/>
        </p:nvSpPr>
        <p:spPr>
          <a:xfrm rot="20647449">
            <a:off x="6901496" y="15366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1510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20647449">
            <a:off x="6448254" y="164159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1511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924302" y="37327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7941" y="38851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1519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31580" y="37288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25841" y="38812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79480" y="37248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33117" y="38772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15504" y="3732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81018" y="38852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46527" y="37288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6424" y="32874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54446" y="29648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1528</a:t>
            </a:r>
          </a:p>
        </p:txBody>
      </p:sp>
      <p:sp>
        <p:nvSpPr>
          <p:cNvPr id="76" name="TextBox 75"/>
          <p:cNvSpPr txBox="1"/>
          <p:nvPr/>
        </p:nvSpPr>
        <p:spPr>
          <a:xfrm rot="20682740">
            <a:off x="2741234" y="26422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1529</a:t>
            </a:r>
          </a:p>
        </p:txBody>
      </p:sp>
      <p:sp>
        <p:nvSpPr>
          <p:cNvPr id="77" name="TextBox 76"/>
          <p:cNvSpPr txBox="1"/>
          <p:nvPr/>
        </p:nvSpPr>
        <p:spPr>
          <a:xfrm rot="20682740">
            <a:off x="3119267" y="26046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1530</a:t>
            </a:r>
          </a:p>
        </p:txBody>
      </p:sp>
      <p:sp>
        <p:nvSpPr>
          <p:cNvPr id="78" name="TextBox 77"/>
          <p:cNvSpPr txBox="1"/>
          <p:nvPr/>
        </p:nvSpPr>
        <p:spPr>
          <a:xfrm rot="20682740">
            <a:off x="3437918" y="24364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74823" y="22820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72844" y="26006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70865" y="28124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68887" y="30123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55033" y="32953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1536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1500267" y="4726370"/>
            <a:ext cx="912740" cy="412677"/>
            <a:chOff x="1500267" y="4726370"/>
            <a:chExt cx="912740" cy="412677"/>
          </a:xfrm>
        </p:grpSpPr>
        <p:sp>
          <p:nvSpPr>
            <p:cNvPr id="84" name="TextBox 83"/>
            <p:cNvSpPr txBox="1"/>
            <p:nvPr/>
          </p:nvSpPr>
          <p:spPr>
            <a:xfrm>
              <a:off x="1500267" y="47263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1541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30796" y="48312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1542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719465" y="47580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3121" y="47679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75528" y="48490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17931" y="47639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31587" y="48451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3992" y="47718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635847" y="60910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904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1253856" y="538845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905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0895618" y="47214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906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489877" y="40544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907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119762" y="34112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908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725897" y="27323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909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13280" y="17684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910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011894" y="10777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911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136" y="12419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912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77258" y="21781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913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87155" y="278182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914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73302" y="356361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641286" y="41316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916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34900" y="41296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917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04116" y="35101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918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291453" y="297182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919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275125" y="28035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920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910" y="3027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921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741727" y="517469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922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1659" y="51608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923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69085" y="517074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7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1741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957"/>
            <a:ext cx="12192000" cy="5786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7577" y="63057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1549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28112" y="630382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1550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24893" y="63018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1551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316680" y="6307785"/>
            <a:ext cx="1587652" cy="311732"/>
            <a:chOff x="3331027" y="6307785"/>
            <a:chExt cx="1587652" cy="311732"/>
          </a:xfrm>
        </p:grpSpPr>
        <p:sp>
          <p:nvSpPr>
            <p:cNvPr id="80" name="TextBox 79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1552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1553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1554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060370" y="6305808"/>
            <a:ext cx="1587652" cy="311732"/>
            <a:chOff x="3331027" y="6307785"/>
            <a:chExt cx="1587652" cy="311732"/>
          </a:xfrm>
        </p:grpSpPr>
        <p:sp>
          <p:nvSpPr>
            <p:cNvPr id="84" name="TextBox 83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1555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1556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1557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756560" y="6303831"/>
            <a:ext cx="1587652" cy="311732"/>
            <a:chOff x="3331027" y="6307785"/>
            <a:chExt cx="1587652" cy="311732"/>
          </a:xfrm>
        </p:grpSpPr>
        <p:sp>
          <p:nvSpPr>
            <p:cNvPr id="88" name="TextBox 87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1558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1559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1560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452753" y="6301853"/>
            <a:ext cx="1587652" cy="311732"/>
            <a:chOff x="3331027" y="6307785"/>
            <a:chExt cx="1587652" cy="311732"/>
          </a:xfrm>
        </p:grpSpPr>
        <p:sp>
          <p:nvSpPr>
            <p:cNvPr id="92" name="TextBox 91"/>
            <p:cNvSpPr txBox="1"/>
            <p:nvPr/>
          </p:nvSpPr>
          <p:spPr>
            <a:xfrm>
              <a:off x="3331027" y="63117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1561</a:t>
              </a:r>
              <a:endParaRPr lang="ko-KR" alt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63438" y="63097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1562</a:t>
              </a:r>
              <a:endParaRPr lang="ko-KR" alt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36468" y="6307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1563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1097487" y="5465692"/>
            <a:ext cx="586166" cy="715493"/>
            <a:chOff x="9894120" y="5417147"/>
            <a:chExt cx="586166" cy="715493"/>
          </a:xfrm>
        </p:grpSpPr>
        <p:sp>
          <p:nvSpPr>
            <p:cNvPr id="95" name="TextBox 94"/>
            <p:cNvSpPr txBox="1"/>
            <p:nvPr/>
          </p:nvSpPr>
          <p:spPr>
            <a:xfrm>
              <a:off x="9898075" y="582486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1564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96098" y="56447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1565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9412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1566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352306" y="5205367"/>
            <a:ext cx="4940451" cy="321629"/>
            <a:chOff x="3319151" y="5205367"/>
            <a:chExt cx="4940451" cy="321629"/>
          </a:xfrm>
        </p:grpSpPr>
        <p:grpSp>
          <p:nvGrpSpPr>
            <p:cNvPr id="98" name="그룹 97"/>
            <p:cNvGrpSpPr/>
            <p:nvPr/>
          </p:nvGrpSpPr>
          <p:grpSpPr>
            <a:xfrm>
              <a:off x="6671950" y="5207345"/>
              <a:ext cx="1587652" cy="311732"/>
              <a:chOff x="3331027" y="6307785"/>
              <a:chExt cx="1587652" cy="31173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1578</a:t>
                </a:r>
                <a:endParaRPr lang="ko-KR" altLang="en-US" sz="14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1577</a:t>
                </a:r>
                <a:endParaRPr lang="ko-KR" altLang="en-US" sz="14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1576</a:t>
                </a:r>
                <a:endParaRPr lang="ko-KR" altLang="en-US" sz="14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007426" y="5205367"/>
              <a:ext cx="1587652" cy="311732"/>
              <a:chOff x="3331027" y="6307785"/>
              <a:chExt cx="1587652" cy="31173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1581</a:t>
                </a:r>
                <a:endParaRPr lang="ko-KR" altLang="en-US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1580</a:t>
                </a:r>
                <a:endParaRPr lang="ko-KR" alt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1579</a:t>
                </a:r>
                <a:endParaRPr lang="ko-KR" altLang="en-US" sz="1400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3319151" y="5215264"/>
              <a:ext cx="1587652" cy="311732"/>
              <a:chOff x="3331027" y="6307785"/>
              <a:chExt cx="1587652" cy="3117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1584</a:t>
                </a:r>
                <a:endParaRPr lang="ko-KR" altLang="en-US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1583</a:t>
                </a:r>
                <a:endParaRPr lang="ko-KR" altLang="en-US" sz="14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1582</a:t>
                </a:r>
                <a:endParaRPr lang="ko-KR" altLang="en-US" sz="1400" dirty="0"/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1911920" y="3907000"/>
            <a:ext cx="586166" cy="786743"/>
            <a:chOff x="9894120" y="5417147"/>
            <a:chExt cx="586166" cy="786743"/>
          </a:xfrm>
        </p:grpSpPr>
        <p:sp>
          <p:nvSpPr>
            <p:cNvPr id="111" name="TextBox 110"/>
            <p:cNvSpPr txBox="1"/>
            <p:nvPr/>
          </p:nvSpPr>
          <p:spPr>
            <a:xfrm>
              <a:off x="989807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1589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89609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1590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89412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1591</a:t>
              </a:r>
              <a:endParaRPr lang="ko-KR" altLang="en-US" sz="1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98067" y="4712546"/>
            <a:ext cx="586166" cy="786743"/>
            <a:chOff x="9894120" y="5417147"/>
            <a:chExt cx="586166" cy="786743"/>
          </a:xfrm>
        </p:grpSpPr>
        <p:sp>
          <p:nvSpPr>
            <p:cNvPr id="115" name="TextBox 114"/>
            <p:cNvSpPr txBox="1"/>
            <p:nvPr/>
          </p:nvSpPr>
          <p:spPr>
            <a:xfrm>
              <a:off x="989807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1586</a:t>
              </a:r>
              <a:endParaRPr lang="ko-KR" alt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89609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1587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89412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1588</a:t>
              </a:r>
              <a:endParaRPr lang="ko-KR" altLang="en-US" sz="14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078172" y="55814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1585</a:t>
            </a:r>
            <a:endParaRPr lang="ko-KR" altLang="en-US" sz="14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4314701" y="4702647"/>
            <a:ext cx="5023576" cy="327563"/>
            <a:chOff x="3319151" y="5215264"/>
            <a:chExt cx="5023576" cy="327563"/>
          </a:xfrm>
        </p:grpSpPr>
        <p:grpSp>
          <p:nvGrpSpPr>
            <p:cNvPr id="120" name="그룹 119"/>
            <p:cNvGrpSpPr/>
            <p:nvPr/>
          </p:nvGrpSpPr>
          <p:grpSpPr>
            <a:xfrm>
              <a:off x="6707575" y="5231095"/>
              <a:ext cx="1635152" cy="311732"/>
              <a:chOff x="3366652" y="6331535"/>
              <a:chExt cx="1635152" cy="31173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3366652" y="633549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1573</a:t>
                </a:r>
                <a:endParaRPr lang="ko-KR" alt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899063" y="633351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1574</a:t>
                </a:r>
                <a:endParaRPr lang="ko-KR" altLang="en-US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419593" y="633153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1575</a:t>
                </a:r>
                <a:endParaRPr lang="ko-KR" altLang="en-US" sz="1400" dirty="0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5007426" y="5229117"/>
              <a:ext cx="1611402" cy="311732"/>
              <a:chOff x="3331027" y="6331535"/>
              <a:chExt cx="1611402" cy="31173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331027" y="633549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1570</a:t>
                </a:r>
                <a:endParaRPr lang="ko-KR" alt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863438" y="633351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1571</a:t>
                </a:r>
                <a:endParaRPr lang="ko-KR" alt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60218" y="633153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1572</a:t>
                </a:r>
                <a:endParaRPr lang="ko-KR" altLang="en-US" sz="1400" dirty="0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19151" y="5215264"/>
              <a:ext cx="1587652" cy="311732"/>
              <a:chOff x="3331027" y="6307785"/>
              <a:chExt cx="1587652" cy="311732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3331027" y="631174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1567</a:t>
                </a:r>
                <a:endParaRPr lang="ko-KR" altLang="en-US" sz="14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863438" y="630976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1568</a:t>
                </a:r>
                <a:endParaRPr lang="ko-KR" altLang="en-US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336468" y="630778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1569</a:t>
                </a:r>
                <a:endParaRPr lang="ko-KR" altLang="en-US" sz="1400" dirty="0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11170716" y="3953568"/>
            <a:ext cx="586166" cy="751118"/>
            <a:chOff x="9834745" y="5417147"/>
            <a:chExt cx="586166" cy="751118"/>
          </a:xfrm>
        </p:grpSpPr>
        <p:sp>
          <p:nvSpPr>
            <p:cNvPr id="137" name="TextBox 136"/>
            <p:cNvSpPr txBox="1"/>
            <p:nvPr/>
          </p:nvSpPr>
          <p:spPr>
            <a:xfrm>
              <a:off x="9838700" y="58604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1603</a:t>
              </a:r>
              <a:endParaRPr lang="ko-KR" alt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836723" y="56210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1604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834745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1605</a:t>
              </a:r>
              <a:endParaRPr lang="ko-KR" altLang="en-US" sz="1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1156863" y="3132194"/>
            <a:ext cx="586166" cy="786743"/>
            <a:chOff x="9822870" y="5417147"/>
            <a:chExt cx="586166" cy="786743"/>
          </a:xfrm>
        </p:grpSpPr>
        <p:sp>
          <p:nvSpPr>
            <p:cNvPr id="143" name="TextBox 142"/>
            <p:cNvSpPr txBox="1"/>
            <p:nvPr/>
          </p:nvSpPr>
          <p:spPr>
            <a:xfrm>
              <a:off x="982682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1606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82484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1607</a:t>
              </a:r>
              <a:endParaRPr lang="ko-KR" alt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82287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1608</a:t>
              </a:r>
              <a:endParaRPr lang="ko-KR" altLang="en-US" sz="1400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1154883" y="2310816"/>
            <a:ext cx="586166" cy="786743"/>
            <a:chOff x="9822870" y="5417147"/>
            <a:chExt cx="586166" cy="786743"/>
          </a:xfrm>
        </p:grpSpPr>
        <p:sp>
          <p:nvSpPr>
            <p:cNvPr id="152" name="TextBox 151"/>
            <p:cNvSpPr txBox="1"/>
            <p:nvPr/>
          </p:nvSpPr>
          <p:spPr>
            <a:xfrm>
              <a:off x="9826825" y="5896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1609</a:t>
              </a:r>
              <a:endParaRPr lang="ko-KR" altLang="en-US" sz="14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824848" y="5656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1610</a:t>
              </a:r>
              <a:endParaRPr lang="ko-KR" alt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822870" y="54171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1611</a:t>
              </a:r>
              <a:endParaRPr lang="ko-KR" altLang="en-US" sz="1400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11152905" y="1501317"/>
            <a:ext cx="586166" cy="786743"/>
            <a:chOff x="9822870" y="5464647"/>
            <a:chExt cx="586166" cy="786743"/>
          </a:xfrm>
        </p:grpSpPr>
        <p:sp>
          <p:nvSpPr>
            <p:cNvPr id="161" name="TextBox 160"/>
            <p:cNvSpPr txBox="1"/>
            <p:nvPr/>
          </p:nvSpPr>
          <p:spPr>
            <a:xfrm>
              <a:off x="9826825" y="59436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1612</a:t>
              </a:r>
              <a:endParaRPr lang="ko-KR" altLang="en-US" sz="14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824848" y="57041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1613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822870" y="54646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1614</a:t>
              </a:r>
              <a:endParaRPr lang="ko-KR" altLang="en-US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2602675" y="35883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1592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135086" y="35863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1593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08116" y="35843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1594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890653" y="3584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1595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363683" y="35824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1596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985164" y="35863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1597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517575" y="35843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1598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990605" y="35824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1599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16981" y="3584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1600</a:t>
            </a:r>
            <a:endParaRPr lang="ko-KR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8249392" y="358240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1601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8722422" y="35804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1602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269678" y="59782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925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918371" y="59881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926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14565" y="59861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927</a:t>
            </a:r>
            <a:endParaRPr lang="ko-KR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334509" y="59842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928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66328" y="59822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929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0610613" y="56833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930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89883" y="413759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943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476031" y="332809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944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474054" y="25423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945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0483951" y="17447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946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08788" y="38921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942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596760" y="38901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941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81616" y="39000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940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06506" y="43256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931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614577" y="43355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932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322644" y="433354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933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332540" y="56141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934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20515" y="56121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935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908489" y="562202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936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153905" y="53112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937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092550" y="41336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938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180626" y="39416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939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77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SCM23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2" y="1087320"/>
            <a:ext cx="12196582" cy="5770680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526970" y="5460674"/>
            <a:ext cx="1007742" cy="309754"/>
            <a:chOff x="4073233" y="6517578"/>
            <a:chExt cx="1007742" cy="309754"/>
          </a:xfrm>
        </p:grpSpPr>
        <p:sp>
          <p:nvSpPr>
            <p:cNvPr id="3" name="TextBox 2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1627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1628</a:t>
              </a:r>
              <a:endParaRPr lang="ko-KR" alt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32515" y="54606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1629</a:t>
            </a:r>
            <a:endParaRPr lang="ko-KR" altLang="en-US" sz="14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4855025" y="5458695"/>
            <a:ext cx="1423381" cy="309757"/>
            <a:chOff x="5425038" y="6515599"/>
            <a:chExt cx="1423381" cy="309757"/>
          </a:xfrm>
        </p:grpSpPr>
        <p:sp>
          <p:nvSpPr>
            <p:cNvPr id="70" name="TextBox 69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1630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1631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1632</a:t>
              </a:r>
              <a:endParaRPr lang="ko-KR" altLang="en-US" sz="1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441866" y="5468592"/>
            <a:ext cx="1423381" cy="309757"/>
            <a:chOff x="5425038" y="6515599"/>
            <a:chExt cx="1423381" cy="309757"/>
          </a:xfrm>
        </p:grpSpPr>
        <p:sp>
          <p:nvSpPr>
            <p:cNvPr id="75" name="TextBox 74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1635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1636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1637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722421" y="5466613"/>
            <a:ext cx="1269004" cy="438407"/>
            <a:chOff x="5425038" y="6515599"/>
            <a:chExt cx="1269004" cy="438407"/>
          </a:xfrm>
        </p:grpSpPr>
        <p:sp>
          <p:nvSpPr>
            <p:cNvPr id="79" name="TextBox 78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1638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567" y="66462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1639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111831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1640</a:t>
              </a:r>
              <a:endParaRPr lang="ko-KR" altLang="en-US" sz="1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038604" y="5464636"/>
            <a:ext cx="1233376" cy="426533"/>
            <a:chOff x="5377538" y="6515599"/>
            <a:chExt cx="1233376" cy="426533"/>
          </a:xfrm>
        </p:grpSpPr>
        <p:sp>
          <p:nvSpPr>
            <p:cNvPr id="83" name="TextBox 82"/>
            <p:cNvSpPr txBox="1"/>
            <p:nvPr/>
          </p:nvSpPr>
          <p:spPr>
            <a:xfrm>
              <a:off x="53775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1641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96193" y="6634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1642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28703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1643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575637" y="5478488"/>
            <a:ext cx="1007742" cy="309754"/>
            <a:chOff x="4073233" y="6517578"/>
            <a:chExt cx="1007742" cy="309754"/>
          </a:xfrm>
        </p:grpSpPr>
        <p:sp>
          <p:nvSpPr>
            <p:cNvPr id="88" name="TextBox 87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1633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1634</a:t>
              </a:r>
              <a:endParaRPr lang="ko-KR" altLang="en-US" sz="14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465290" y="50675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1652</a:t>
            </a:r>
            <a:endParaRPr lang="ko-KR" altLang="en-US" sz="14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459352" y="4432230"/>
            <a:ext cx="586172" cy="751117"/>
            <a:chOff x="4076869" y="5441630"/>
            <a:chExt cx="586172" cy="751117"/>
          </a:xfrm>
        </p:grpSpPr>
        <p:sp>
          <p:nvSpPr>
            <p:cNvPr id="94" name="TextBox 93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1653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1654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1655</a:t>
              </a:r>
              <a:endParaRPr lang="ko-KR" altLang="en-US" sz="1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457376" y="3729607"/>
            <a:ext cx="586172" cy="751117"/>
            <a:chOff x="4076869" y="5441630"/>
            <a:chExt cx="586172" cy="751117"/>
          </a:xfrm>
        </p:grpSpPr>
        <p:sp>
          <p:nvSpPr>
            <p:cNvPr id="99" name="TextBox 98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1656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1657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1658</a:t>
              </a:r>
              <a:endParaRPr lang="ko-KR" altLang="en-US" sz="1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455399" y="3062614"/>
            <a:ext cx="586172" cy="751117"/>
            <a:chOff x="4076869" y="5441630"/>
            <a:chExt cx="586172" cy="751117"/>
          </a:xfrm>
        </p:grpSpPr>
        <p:sp>
          <p:nvSpPr>
            <p:cNvPr id="103" name="TextBox 102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1659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1660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1661</a:t>
              </a:r>
              <a:endParaRPr lang="ko-KR" altLang="en-US" sz="1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462824" y="3060637"/>
            <a:ext cx="586172" cy="751117"/>
            <a:chOff x="4076869" y="5441630"/>
            <a:chExt cx="586172" cy="751117"/>
          </a:xfrm>
        </p:grpSpPr>
        <p:sp>
          <p:nvSpPr>
            <p:cNvPr id="107" name="TextBox 106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1664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1663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1662</a:t>
              </a:r>
              <a:endParaRPr lang="ko-KR" altLang="en-US" sz="1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472716" y="37592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1665</a:t>
            </a:r>
            <a:endParaRPr lang="ko-KR" altLang="en-US" sz="14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711708" y="1152672"/>
            <a:ext cx="586172" cy="751117"/>
            <a:chOff x="4076869" y="5441630"/>
            <a:chExt cx="586172" cy="751117"/>
          </a:xfrm>
        </p:grpSpPr>
        <p:sp>
          <p:nvSpPr>
            <p:cNvPr id="124" name="TextBox 123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1669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1670</a:t>
              </a:r>
              <a:endParaRPr lang="ko-KR" alt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1671</a:t>
              </a:r>
              <a:endParaRPr lang="ko-KR" altLang="en-US" sz="14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709728" y="1803833"/>
            <a:ext cx="586172" cy="751117"/>
            <a:chOff x="4076869" y="5441630"/>
            <a:chExt cx="586172" cy="751117"/>
          </a:xfrm>
        </p:grpSpPr>
        <p:sp>
          <p:nvSpPr>
            <p:cNvPr id="128" name="TextBox 127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1666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1667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1668</a:t>
              </a:r>
              <a:endParaRPr lang="ko-KR" altLang="en-US" sz="1400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45850" y="1766231"/>
            <a:ext cx="586172" cy="751117"/>
            <a:chOff x="4076869" y="5441630"/>
            <a:chExt cx="586172" cy="751117"/>
          </a:xfrm>
        </p:grpSpPr>
        <p:sp>
          <p:nvSpPr>
            <p:cNvPr id="132" name="TextBox 131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1672</a:t>
              </a:r>
              <a:endParaRPr lang="ko-KR" alt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1673</a:t>
              </a:r>
              <a:endParaRPr lang="ko-KR" alt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1674</a:t>
              </a:r>
              <a:endParaRPr lang="ko-KR" altLang="en-US" sz="14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20973881">
            <a:off x="414728" y="1325882"/>
            <a:ext cx="730922" cy="483332"/>
            <a:chOff x="4073233" y="6519554"/>
            <a:chExt cx="730922" cy="483332"/>
          </a:xfrm>
        </p:grpSpPr>
        <p:sp>
          <p:nvSpPr>
            <p:cNvPr id="136" name="TextBox 135"/>
            <p:cNvSpPr txBox="1"/>
            <p:nvPr/>
          </p:nvSpPr>
          <p:spPr>
            <a:xfrm>
              <a:off x="4073233" y="651955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1676</a:t>
              </a:r>
              <a:endParaRPr lang="ko-KR" alt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21944" y="66951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1675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901712" y="6367157"/>
            <a:ext cx="1007742" cy="309754"/>
            <a:chOff x="4073233" y="6517578"/>
            <a:chExt cx="1007742" cy="309754"/>
          </a:xfrm>
        </p:grpSpPr>
        <p:sp>
          <p:nvSpPr>
            <p:cNvPr id="92" name="TextBox 91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1644</a:t>
              </a:r>
              <a:endParaRPr lang="ko-KR" alt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1645</a:t>
              </a:r>
              <a:endParaRPr lang="ko-KR" altLang="en-US" sz="14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829298" y="6371115"/>
            <a:ext cx="1423381" cy="309757"/>
            <a:chOff x="5425038" y="6515599"/>
            <a:chExt cx="1423381" cy="309757"/>
          </a:xfrm>
        </p:grpSpPr>
        <p:sp>
          <p:nvSpPr>
            <p:cNvPr id="158" name="TextBox 157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1646</a:t>
              </a:r>
              <a:endParaRPr lang="ko-KR" alt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1647</a:t>
              </a:r>
              <a:endParaRPr lang="ko-KR" alt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1648</a:t>
              </a:r>
              <a:endParaRPr lang="ko-KR" altLang="en-US" sz="14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145480" y="6369136"/>
            <a:ext cx="1423381" cy="309757"/>
            <a:chOff x="5425038" y="6515599"/>
            <a:chExt cx="1423381" cy="309757"/>
          </a:xfrm>
        </p:grpSpPr>
        <p:sp>
          <p:nvSpPr>
            <p:cNvPr id="162" name="TextBox 161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1649</a:t>
              </a:r>
              <a:endParaRPr lang="ko-KR" alt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1650</a:t>
              </a:r>
              <a:endParaRPr lang="ko-KR" alt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1651</a:t>
              </a:r>
              <a:endParaRPr lang="ko-KR" altLang="en-US" sz="1400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1862128" y="3108138"/>
            <a:ext cx="586172" cy="751117"/>
            <a:chOff x="4076869" y="5441630"/>
            <a:chExt cx="586172" cy="751117"/>
          </a:xfrm>
        </p:grpSpPr>
        <p:sp>
          <p:nvSpPr>
            <p:cNvPr id="178" name="TextBox 177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1617</a:t>
              </a:r>
              <a:endParaRPr lang="ko-KR" altLang="en-US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1616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1615</a:t>
              </a:r>
              <a:endParaRPr lang="ko-KR" altLang="en-US" sz="1400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1860148" y="3747425"/>
            <a:ext cx="586172" cy="751117"/>
            <a:chOff x="4076869" y="5441630"/>
            <a:chExt cx="586172" cy="751117"/>
          </a:xfrm>
        </p:grpSpPr>
        <p:sp>
          <p:nvSpPr>
            <p:cNvPr id="182" name="TextBox 181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1620</a:t>
              </a:r>
              <a:endParaRPr lang="ko-KR" altLang="en-US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1619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1618</a:t>
              </a:r>
              <a:endParaRPr lang="ko-KR" altLang="en-US" sz="14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1858170" y="4398586"/>
            <a:ext cx="586172" cy="751117"/>
            <a:chOff x="4076869" y="5441630"/>
            <a:chExt cx="586172" cy="751117"/>
          </a:xfrm>
        </p:grpSpPr>
        <p:sp>
          <p:nvSpPr>
            <p:cNvPr id="186" name="TextBox 185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1623</a:t>
              </a:r>
              <a:endParaRPr lang="ko-KR" altLang="en-US" sz="1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1622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1621</a:t>
              </a:r>
              <a:endParaRPr lang="ko-KR" altLang="en-US" sz="14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1856192" y="5061622"/>
            <a:ext cx="586172" cy="751117"/>
            <a:chOff x="4076869" y="5441630"/>
            <a:chExt cx="586172" cy="751117"/>
          </a:xfrm>
        </p:grpSpPr>
        <p:sp>
          <p:nvSpPr>
            <p:cNvPr id="190" name="TextBox 189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1626</a:t>
              </a:r>
              <a:endParaRPr lang="ko-KR" alt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1625</a:t>
              </a:r>
              <a:endParaRPr lang="ko-KR" alt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1624</a:t>
              </a:r>
              <a:endParaRPr lang="ko-KR" altLang="en-US" sz="1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221212" y="33003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947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31106" y="39753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948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241002" y="46264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949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50899" y="52538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950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92121" y="57625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951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96429" y="57605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952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14490" y="57585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953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928790" y="57566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954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126217" y="51964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955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42398" y="51945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956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82127" y="61069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957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6427" y="609307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958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24483" y="607922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959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976785" y="48659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960</a:t>
            </a:r>
            <a:endParaRPr lang="ko-KR" alt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962933" y="397333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961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972831" y="33063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962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096534" y="34824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963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327606" y="20198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964</a:t>
            </a:r>
            <a:endParaRPr lang="ko-KR" alt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325628" y="13528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965</a:t>
            </a:r>
            <a:endParaRPr lang="ko-KR" alt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9838" y="15171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967</a:t>
            </a:r>
            <a:endParaRPr lang="ko-KR" alt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31614" y="20020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4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" y="1080652"/>
            <a:ext cx="12193909" cy="5786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1476" y="64245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1677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39499" y="62681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1678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237522" y="60524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1679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30547" y="57536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1680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803581" y="57516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1681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264739" y="57496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1682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915902" y="57476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1683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0388935" y="57456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1684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838218" y="57437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1685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1453754" y="56942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1686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278591" y="4944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1687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276614" y="47758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1688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9274636" y="45957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1689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9272657" y="438003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1690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270678" y="42118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1691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268698" y="40316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1692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9266720" y="38397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1693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264743" y="36714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1694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262763" y="34913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1695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0784" y="32400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1696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258807" y="30717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1697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256829" y="29273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1698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9254850" y="26996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1699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9252874" y="25314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1700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250896" y="23632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1701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248918" y="21593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1702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246940" y="197926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1703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244960" y="15972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1704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242982" y="14171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1705</a:t>
            </a:r>
            <a:endParaRPr lang="ko-KR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9241005" y="12608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1706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8395875" y="12469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1707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073261" y="3655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1708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071283" y="38436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1709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069305" y="40554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1710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079202" y="42197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1711</a:t>
            </a:r>
            <a:endParaRPr lang="ko-KR" alt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077223" y="43840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1712</a:t>
            </a:r>
            <a:endParaRPr lang="ko-KR" alt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075244" y="4607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1713</a:t>
            </a:r>
            <a:endParaRPr lang="ko-KR" alt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073266" y="47719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1714</a:t>
            </a:r>
            <a:endParaRPr lang="ko-KR" alt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083163" y="49362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1715</a:t>
            </a:r>
            <a:endParaRPr lang="ko-KR" alt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133629" y="49461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1716</a:t>
            </a:r>
            <a:endParaRPr lang="ko-KR" alt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131653" y="47778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1717</a:t>
            </a:r>
            <a:endParaRPr lang="ko-KR" alt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129674" y="45977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1718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127696" y="43820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1719</a:t>
            </a:r>
            <a:endParaRPr lang="ko-KR" alt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125717" y="42138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1720</a:t>
            </a:r>
            <a:endParaRPr lang="ko-KR" alt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123738" y="40455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1721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815476" y="40554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1722</a:t>
            </a:r>
            <a:endParaRPr lang="ko-KR" alt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813498" y="42197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1723</a:t>
            </a:r>
            <a:endParaRPr lang="ko-KR" alt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811519" y="43959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1724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881" y="3289526"/>
            <a:ext cx="1492651" cy="311733"/>
            <a:chOff x="395881" y="3289526"/>
            <a:chExt cx="1492651" cy="311733"/>
          </a:xfrm>
        </p:grpSpPr>
        <p:sp>
          <p:nvSpPr>
            <p:cNvPr id="195" name="TextBox 194"/>
            <p:cNvSpPr txBox="1"/>
            <p:nvPr/>
          </p:nvSpPr>
          <p:spPr>
            <a:xfrm>
              <a:off x="395881" y="32934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1725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68913" y="32915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1726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06321" y="32895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1727</a:t>
              </a:r>
              <a:endParaRPr lang="ko-KR" altLang="en-US" sz="1400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961442" y="3287548"/>
            <a:ext cx="1540151" cy="311733"/>
            <a:chOff x="395881" y="3289526"/>
            <a:chExt cx="1540151" cy="311733"/>
          </a:xfrm>
        </p:grpSpPr>
        <p:sp>
          <p:nvSpPr>
            <p:cNvPr id="199" name="TextBox 198"/>
            <p:cNvSpPr txBox="1"/>
            <p:nvPr/>
          </p:nvSpPr>
          <p:spPr>
            <a:xfrm>
              <a:off x="395881" y="32934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1728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68913" y="32915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1729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353821" y="32895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1730</a:t>
              </a:r>
              <a:endParaRPr lang="ko-KR" altLang="en-US" sz="14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5130171" y="3285568"/>
            <a:ext cx="1540151" cy="311733"/>
            <a:chOff x="395881" y="3289526"/>
            <a:chExt cx="1540151" cy="311733"/>
          </a:xfrm>
        </p:grpSpPr>
        <p:sp>
          <p:nvSpPr>
            <p:cNvPr id="203" name="TextBox 202"/>
            <p:cNvSpPr txBox="1"/>
            <p:nvPr/>
          </p:nvSpPr>
          <p:spPr>
            <a:xfrm>
              <a:off x="395881" y="32934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1733</a:t>
              </a:r>
              <a:endParaRPr lang="ko-KR" alt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68913" y="32915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1734</a:t>
              </a:r>
              <a:endParaRPr lang="ko-KR" alt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353821" y="32895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1735</a:t>
              </a:r>
              <a:endParaRPr lang="ko-KR" altLang="en-US" sz="1400" dirty="0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4023790" y="3287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1731</a:t>
            </a:r>
            <a:endParaRPr lang="ko-KR" alt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496822" y="32855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1732</a:t>
            </a:r>
            <a:endParaRPr lang="ko-KR" alt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705634" y="3297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1736</a:t>
            </a:r>
            <a:endParaRPr lang="ko-KR" alt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178666" y="32954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1737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38788" y="62553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968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864968" y="54221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969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786793" y="54438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970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953543" y="47768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971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951565" y="42167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972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949587" y="36804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973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9947609" y="30846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974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9933754" y="253642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975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7400" y="20594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976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8682885" y="16299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977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69625" y="37417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978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79523" y="42266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979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89418" y="479471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980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774921" y="47927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981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784817" y="422074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982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00898" y="42306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983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94614" y="294612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988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650723" y="29560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987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318708" y="29540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986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476052" y="29401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985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906531" y="29619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7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" y="1086666"/>
            <a:ext cx="12175675" cy="577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390" y="41563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1738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4297" y="41543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1739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373579" y="41524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1740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84117" y="4158350"/>
            <a:ext cx="1516404" cy="311734"/>
            <a:chOff x="2084117" y="4158350"/>
            <a:chExt cx="1516404" cy="311734"/>
          </a:xfrm>
        </p:grpSpPr>
        <p:sp>
          <p:nvSpPr>
            <p:cNvPr id="113" name="TextBox 112"/>
            <p:cNvSpPr txBox="1"/>
            <p:nvPr/>
          </p:nvSpPr>
          <p:spPr>
            <a:xfrm>
              <a:off x="2084117" y="41623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1741</a:t>
              </a:r>
              <a:endParaRPr lang="ko-KR" alt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57153" y="4160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1742</a:t>
              </a:r>
              <a:endParaRPr lang="ko-KR" alt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018310" y="41583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1743</a:t>
              </a:r>
              <a:endParaRPr lang="ko-KR" altLang="en-US" sz="1400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673428" y="4156372"/>
            <a:ext cx="1516404" cy="311734"/>
            <a:chOff x="2084117" y="4158350"/>
            <a:chExt cx="1516404" cy="311734"/>
          </a:xfrm>
        </p:grpSpPr>
        <p:sp>
          <p:nvSpPr>
            <p:cNvPr id="160" name="TextBox 159"/>
            <p:cNvSpPr txBox="1"/>
            <p:nvPr/>
          </p:nvSpPr>
          <p:spPr>
            <a:xfrm>
              <a:off x="2084117" y="41623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1744</a:t>
              </a:r>
              <a:endParaRPr lang="ko-KR" altLang="en-US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57153" y="4160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1745</a:t>
              </a:r>
              <a:endParaRPr lang="ko-KR" altLang="en-US" sz="14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018310" y="41583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1746</a:t>
              </a:r>
              <a:endParaRPr lang="ko-KR" altLang="en-US" sz="1400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5333993" y="4154393"/>
            <a:ext cx="1516404" cy="311734"/>
            <a:chOff x="2084117" y="4158350"/>
            <a:chExt cx="1516404" cy="311734"/>
          </a:xfrm>
        </p:grpSpPr>
        <p:sp>
          <p:nvSpPr>
            <p:cNvPr id="164" name="TextBox 163"/>
            <p:cNvSpPr txBox="1"/>
            <p:nvPr/>
          </p:nvSpPr>
          <p:spPr>
            <a:xfrm>
              <a:off x="2084117" y="41623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1747</a:t>
              </a:r>
              <a:endParaRPr lang="ko-KR" altLang="en-US" sz="14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57153" y="4160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1748</a:t>
              </a:r>
              <a:endParaRPr lang="ko-KR" altLang="en-US" sz="14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18310" y="415835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1749</a:t>
              </a:r>
              <a:endParaRPr lang="ko-KR" altLang="en-US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028206" y="42018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1750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489363" y="41999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1751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884717" y="3683346"/>
            <a:ext cx="586165" cy="715491"/>
            <a:chOff x="8884717" y="3683346"/>
            <a:chExt cx="586165" cy="715491"/>
          </a:xfrm>
        </p:grpSpPr>
        <p:sp>
          <p:nvSpPr>
            <p:cNvPr id="171" name="TextBox 170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1752</a:t>
              </a:r>
              <a:endParaRPr lang="ko-KR" altLang="en-US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1753</a:t>
              </a:r>
              <a:endParaRPr lang="ko-KR" alt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1754</a:t>
              </a:r>
              <a:endParaRPr lang="ko-KR" altLang="en-US" sz="1400" dirty="0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8882737" y="3028229"/>
            <a:ext cx="586165" cy="715491"/>
            <a:chOff x="8884717" y="3683346"/>
            <a:chExt cx="586165" cy="715491"/>
          </a:xfrm>
        </p:grpSpPr>
        <p:sp>
          <p:nvSpPr>
            <p:cNvPr id="175" name="TextBox 174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1755</a:t>
              </a:r>
              <a:endParaRPr lang="ko-KR" alt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1756</a:t>
              </a:r>
              <a:endParaRPr lang="ko-KR" alt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1757</a:t>
              </a:r>
              <a:endParaRPr lang="ko-KR" altLang="en-US" sz="14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880758" y="2384983"/>
            <a:ext cx="586165" cy="715491"/>
            <a:chOff x="8884717" y="3683346"/>
            <a:chExt cx="586165" cy="715491"/>
          </a:xfrm>
        </p:grpSpPr>
        <p:sp>
          <p:nvSpPr>
            <p:cNvPr id="179" name="TextBox 178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1758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1759</a:t>
              </a:r>
              <a:endParaRPr lang="ko-KR" altLang="en-US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1760</a:t>
              </a:r>
              <a:endParaRPr lang="ko-KR" altLang="en-US" sz="14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8878780" y="1717987"/>
            <a:ext cx="586165" cy="715491"/>
            <a:chOff x="8884717" y="3683346"/>
            <a:chExt cx="586165" cy="715491"/>
          </a:xfrm>
        </p:grpSpPr>
        <p:sp>
          <p:nvSpPr>
            <p:cNvPr id="183" name="TextBox 182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1761</a:t>
              </a:r>
              <a:endParaRPr lang="ko-KR" alt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1762</a:t>
              </a:r>
              <a:endParaRPr lang="ko-KR" altLang="en-US" sz="1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1763</a:t>
              </a:r>
              <a:endParaRPr lang="ko-KR" altLang="en-US" sz="14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876803" y="1074743"/>
            <a:ext cx="586165" cy="715491"/>
            <a:chOff x="8884717" y="3683346"/>
            <a:chExt cx="586165" cy="715491"/>
          </a:xfrm>
        </p:grpSpPr>
        <p:sp>
          <p:nvSpPr>
            <p:cNvPr id="187" name="TextBox 186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1764</a:t>
              </a:r>
              <a:endParaRPr lang="ko-KR" alt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1765</a:t>
              </a:r>
              <a:endParaRPr lang="ko-KR" alt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1766</a:t>
              </a:r>
              <a:endParaRPr lang="ko-KR" altLang="en-US" sz="1400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10869879" y="1274643"/>
            <a:ext cx="584189" cy="511634"/>
            <a:chOff x="8884717" y="3683346"/>
            <a:chExt cx="584189" cy="511634"/>
          </a:xfrm>
        </p:grpSpPr>
        <p:sp>
          <p:nvSpPr>
            <p:cNvPr id="192" name="TextBox 191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1768</a:t>
              </a:r>
              <a:endParaRPr lang="ko-KR" alt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1767</a:t>
              </a:r>
              <a:endParaRPr lang="ko-KR" altLang="en-US" sz="14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10869875" y="1725905"/>
            <a:ext cx="586165" cy="715491"/>
            <a:chOff x="8884717" y="3683346"/>
            <a:chExt cx="586165" cy="715491"/>
          </a:xfrm>
        </p:grpSpPr>
        <p:sp>
          <p:nvSpPr>
            <p:cNvPr id="195" name="TextBox 194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1771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1770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1769</a:t>
              </a:r>
              <a:endParaRPr lang="ko-KR" altLang="en-US" sz="1400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0867897" y="2388941"/>
            <a:ext cx="586165" cy="715491"/>
            <a:chOff x="8884717" y="3683346"/>
            <a:chExt cx="586165" cy="715491"/>
          </a:xfrm>
        </p:grpSpPr>
        <p:sp>
          <p:nvSpPr>
            <p:cNvPr id="199" name="TextBox 198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1774</a:t>
              </a:r>
              <a:endParaRPr lang="ko-KR" alt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1773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1772</a:t>
              </a:r>
              <a:endParaRPr lang="ko-KR" altLang="en-US" sz="14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10865919" y="3051976"/>
            <a:ext cx="586165" cy="715491"/>
            <a:chOff x="8884717" y="3683346"/>
            <a:chExt cx="586165" cy="715491"/>
          </a:xfrm>
        </p:grpSpPr>
        <p:sp>
          <p:nvSpPr>
            <p:cNvPr id="203" name="TextBox 202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1777</a:t>
              </a:r>
              <a:endParaRPr lang="ko-KR" alt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1776</a:t>
              </a:r>
              <a:endParaRPr lang="ko-KR" altLang="en-US" sz="1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1775</a:t>
              </a:r>
              <a:endParaRPr lang="ko-KR" altLang="en-US" sz="1400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0863940" y="3679389"/>
            <a:ext cx="586165" cy="715491"/>
            <a:chOff x="8884717" y="3683346"/>
            <a:chExt cx="586165" cy="715491"/>
          </a:xfrm>
        </p:grpSpPr>
        <p:sp>
          <p:nvSpPr>
            <p:cNvPr id="207" name="TextBox 206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1780</a:t>
              </a:r>
              <a:endParaRPr lang="ko-KR" alt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1779</a:t>
              </a:r>
              <a:endParaRPr lang="ko-KR" alt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1778</a:t>
              </a:r>
              <a:endParaRPr lang="ko-KR" altLang="en-US" sz="1400" dirty="0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10861960" y="4330550"/>
            <a:ext cx="586165" cy="715491"/>
            <a:chOff x="8884717" y="3683346"/>
            <a:chExt cx="586165" cy="715491"/>
          </a:xfrm>
        </p:grpSpPr>
        <p:sp>
          <p:nvSpPr>
            <p:cNvPr id="211" name="TextBox 210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1783</a:t>
              </a:r>
              <a:endParaRPr lang="ko-KR" alt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1782</a:t>
              </a:r>
              <a:endParaRPr lang="ko-KR" altLang="en-US" sz="14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1781</a:t>
              </a:r>
              <a:endParaRPr lang="ko-KR" altLang="en-US" sz="1400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9482443" y="5005464"/>
            <a:ext cx="586165" cy="715491"/>
            <a:chOff x="8884717" y="3683346"/>
            <a:chExt cx="586165" cy="715491"/>
          </a:xfrm>
        </p:grpSpPr>
        <p:sp>
          <p:nvSpPr>
            <p:cNvPr id="215" name="TextBox 214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1786</a:t>
              </a:r>
              <a:endParaRPr lang="ko-KR" altLang="en-US" sz="14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1785</a:t>
              </a:r>
              <a:endParaRPr lang="ko-KR" altLang="en-US" sz="14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1784</a:t>
              </a:r>
              <a:endParaRPr lang="ko-KR" altLang="en-US" sz="1400" dirty="0"/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9480464" y="5632875"/>
            <a:ext cx="586165" cy="715491"/>
            <a:chOff x="8884717" y="3683346"/>
            <a:chExt cx="586165" cy="715491"/>
          </a:xfrm>
        </p:grpSpPr>
        <p:sp>
          <p:nvSpPr>
            <p:cNvPr id="219" name="TextBox 218"/>
            <p:cNvSpPr txBox="1"/>
            <p:nvPr/>
          </p:nvSpPr>
          <p:spPr>
            <a:xfrm>
              <a:off x="8888671" y="40910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1789</a:t>
              </a:r>
              <a:endParaRPr lang="ko-KR" altLang="en-US" sz="14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886695" y="38872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1788</a:t>
              </a:r>
              <a:endParaRPr lang="ko-KR" altLang="en-US" sz="1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884717" y="3683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1787</a:t>
              </a:r>
              <a:endParaRPr lang="ko-KR" altLang="en-US" sz="14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9494316" y="65967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1790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236579" y="453741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1004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222725" y="391791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1003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220746" y="325092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1002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218769" y="260767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1001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240540" y="195255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45436" y="13924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999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71562" y="127171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998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69585" y="19584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997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567607" y="25977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996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9565627" y="32489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995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9587397" y="39001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789773" y="518067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1005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787797" y="583183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3319" y="653049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1007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311295" y="38684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993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48650" y="37595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992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195999" y="37813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991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602725" y="377938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990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73827" y="37774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989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6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SCM26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8351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12520" y="1387434"/>
            <a:ext cx="2124168" cy="1647910"/>
            <a:chOff x="712520" y="1387434"/>
            <a:chExt cx="2124168" cy="1647910"/>
          </a:xfrm>
        </p:grpSpPr>
        <p:sp>
          <p:nvSpPr>
            <p:cNvPr id="6" name="TextBox 5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1791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1792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1807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1806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1805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026229" y="1397331"/>
            <a:ext cx="2124168" cy="1647910"/>
            <a:chOff x="712520" y="1387434"/>
            <a:chExt cx="2124168" cy="1647910"/>
          </a:xfrm>
        </p:grpSpPr>
        <p:sp>
          <p:nvSpPr>
            <p:cNvPr id="150" name="TextBox 149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1794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1795</a:t>
              </a:r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1796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1810</a:t>
              </a:r>
              <a:endParaRPr lang="ko-KR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1809</a:t>
              </a:r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1808</a:t>
              </a:r>
              <a:endParaRPr lang="ko-KR" altLang="en-US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316187" y="1395352"/>
            <a:ext cx="2124168" cy="1647910"/>
            <a:chOff x="712520" y="1387434"/>
            <a:chExt cx="2124168" cy="1647910"/>
          </a:xfrm>
        </p:grpSpPr>
        <p:sp>
          <p:nvSpPr>
            <p:cNvPr id="157" name="TextBox 156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1797</a:t>
              </a:r>
              <a:endParaRPr lang="ko-KR" alt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1798</a:t>
              </a:r>
              <a:endParaRPr lang="ko-KR" alt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1799</a:t>
              </a:r>
              <a:endParaRPr lang="ko-KR" alt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1813</a:t>
              </a:r>
              <a:endParaRPr lang="ko-KR" alt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1812</a:t>
              </a:r>
              <a:endParaRPr lang="ko-KR" alt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1811</a:t>
              </a:r>
              <a:endParaRPr lang="ko-KR" altLang="en-US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629894" y="1393374"/>
            <a:ext cx="2124168" cy="1647910"/>
            <a:chOff x="712520" y="1387434"/>
            <a:chExt cx="2124168" cy="1647910"/>
          </a:xfrm>
        </p:grpSpPr>
        <p:sp>
          <p:nvSpPr>
            <p:cNvPr id="164" name="TextBox 163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1800</a:t>
              </a:r>
              <a:endParaRPr lang="ko-KR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1801</a:t>
              </a:r>
              <a:endParaRPr lang="ko-KR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45473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1802</a:t>
              </a:r>
              <a:endParaRPr lang="ko-KR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1434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1816</a:t>
              </a:r>
              <a:endParaRPr lang="ko-KR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1815</a:t>
              </a:r>
              <a:endParaRPr lang="ko-KR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1814</a:t>
              </a:r>
              <a:endParaRPr lang="ko-KR" altLang="en-US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9955478" y="1391396"/>
            <a:ext cx="1419571" cy="1645932"/>
            <a:chOff x="712520" y="1387434"/>
            <a:chExt cx="1419571" cy="1645932"/>
          </a:xfrm>
        </p:grpSpPr>
        <p:sp>
          <p:nvSpPr>
            <p:cNvPr id="171" name="TextBox 170"/>
            <p:cNvSpPr txBox="1"/>
            <p:nvPr/>
          </p:nvSpPr>
          <p:spPr>
            <a:xfrm>
              <a:off x="7125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1803</a:t>
              </a:r>
              <a:endParaRPr lang="ko-KR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1804</a:t>
              </a:r>
              <a:endParaRPr lang="ko-KR" alt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1818</a:t>
              </a:r>
              <a:endParaRPr lang="ko-KR" alt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26380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1817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769919" y="4781794"/>
            <a:ext cx="2027190" cy="1647910"/>
            <a:chOff x="760020" y="1387434"/>
            <a:chExt cx="2027190" cy="1647910"/>
          </a:xfrm>
        </p:grpSpPr>
        <p:sp>
          <p:nvSpPr>
            <p:cNvPr id="178" name="TextBox 177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1819</a:t>
              </a:r>
              <a:endParaRPr lang="ko-KR" alt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1820</a:t>
              </a:r>
              <a:endParaRPr lang="ko-KR" alt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1821</a:t>
              </a:r>
              <a:endParaRPr lang="ko-KR" alt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1844</a:t>
              </a:r>
              <a:endParaRPr lang="ko-KR" alt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1845</a:t>
              </a:r>
              <a:endParaRPr lang="ko-KR" alt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1846</a:t>
              </a:r>
              <a:endParaRPr lang="ko-KR" altLang="en-US" dirty="0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083629" y="4779815"/>
            <a:ext cx="2027190" cy="1647910"/>
            <a:chOff x="760020" y="1387434"/>
            <a:chExt cx="2027190" cy="1647910"/>
          </a:xfrm>
        </p:grpSpPr>
        <p:sp>
          <p:nvSpPr>
            <p:cNvPr id="185" name="TextBox 184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1822</a:t>
              </a:r>
              <a:endParaRPr lang="ko-KR" alt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1823</a:t>
              </a:r>
              <a:endParaRPr lang="ko-KR" alt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1824</a:t>
              </a:r>
              <a:endParaRPr lang="ko-KR" alt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1841</a:t>
              </a:r>
              <a:endParaRPr lang="ko-KR" alt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1842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1843</a:t>
              </a:r>
              <a:endParaRPr lang="ko-KR" altLang="en-US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5361708" y="4789713"/>
            <a:ext cx="2027190" cy="1647910"/>
            <a:chOff x="760020" y="1387434"/>
            <a:chExt cx="2027190" cy="1647910"/>
          </a:xfrm>
        </p:grpSpPr>
        <p:sp>
          <p:nvSpPr>
            <p:cNvPr id="192" name="TextBox 191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1825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1826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1827</a:t>
              </a:r>
              <a:endParaRPr lang="ko-KR" alt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1838</a:t>
              </a:r>
              <a:endParaRPr lang="ko-KR" alt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1839</a:t>
              </a:r>
              <a:endParaRPr lang="ko-KR" alt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1840</a:t>
              </a:r>
              <a:endParaRPr lang="ko-KR" altLang="en-US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663541" y="4787733"/>
            <a:ext cx="2027190" cy="1647910"/>
            <a:chOff x="760020" y="1387434"/>
            <a:chExt cx="2027190" cy="1647910"/>
          </a:xfrm>
        </p:grpSpPr>
        <p:sp>
          <p:nvSpPr>
            <p:cNvPr id="199" name="TextBox 198"/>
            <p:cNvSpPr txBox="1"/>
            <p:nvPr/>
          </p:nvSpPr>
          <p:spPr>
            <a:xfrm>
              <a:off x="760020" y="13894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1828</a:t>
              </a:r>
              <a:endParaRPr lang="ko-KR" alt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1829</a:t>
              </a:r>
              <a:endParaRPr lang="ko-KR" alt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1830</a:t>
              </a:r>
              <a:endParaRPr lang="ko-KR" alt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1835</a:t>
              </a:r>
              <a:endParaRPr lang="ko-KR" alt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1836</a:t>
              </a:r>
              <a:endParaRPr lang="ko-KR" alt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2005" y="266205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1837</a:t>
              </a:r>
              <a:endParaRPr lang="ko-KR" altLang="en-US" dirty="0"/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9999023" y="4785754"/>
            <a:ext cx="1352273" cy="1647910"/>
            <a:chOff x="1434937" y="1387434"/>
            <a:chExt cx="1352273" cy="1647910"/>
          </a:xfrm>
        </p:grpSpPr>
        <p:sp>
          <p:nvSpPr>
            <p:cNvPr id="207" name="TextBox 206"/>
            <p:cNvSpPr txBox="1"/>
            <p:nvPr/>
          </p:nvSpPr>
          <p:spPr>
            <a:xfrm>
              <a:off x="1434937" y="13874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1831</a:t>
              </a:r>
              <a:endParaRPr lang="ko-KR" alt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086098" y="13973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1832</a:t>
              </a:r>
              <a:endParaRPr lang="ko-KR" alt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095995" y="266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1833</a:t>
              </a:r>
              <a:endParaRPr lang="ko-KR" alt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440876" y="26640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1834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94379" y="11272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1008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796211" y="112524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1009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098044" y="113514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1010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8411752" y="114504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1011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7325" y="113118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1012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492401" y="331030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1013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794233" y="330832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1014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096066" y="331822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1015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409774" y="332812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1016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55347" y="331426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1017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514173" y="424648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1018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816005" y="424450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1019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117838" y="425439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1020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1546" y="426429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1021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0377119" y="425043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1022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12195" y="650081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1027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814027" y="649883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1026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115860" y="650872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1025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429568" y="651862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1024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0375141" y="650476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5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1290</Words>
  <Application>Microsoft Office PowerPoint</Application>
  <PresentationFormat>와이드스크린</PresentationFormat>
  <Paragraphs>1139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sooyeon.choi@igshare.net</dc:creator>
  <cp:lastModifiedBy>MIN YOUNG EOM</cp:lastModifiedBy>
  <cp:revision>138</cp:revision>
  <dcterms:created xsi:type="dcterms:W3CDTF">2017-09-01T01:07:13Z</dcterms:created>
  <dcterms:modified xsi:type="dcterms:W3CDTF">2017-09-25T01:42:26Z</dcterms:modified>
</cp:coreProperties>
</file>