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56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88" d="100"/>
          <a:sy n="88" d="100"/>
        </p:scale>
        <p:origin x="1800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58DFE-4E35-4D9A-AF1B-B3A3C0557F9E}" type="datetimeFigureOut">
              <a:rPr lang="ko-KR" altLang="en-US" smtClean="0"/>
              <a:t>2017-09-25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9D8C2-B6F9-488B-A883-46A0DE1FF0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3326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58DFE-4E35-4D9A-AF1B-B3A3C0557F9E}" type="datetimeFigureOut">
              <a:rPr lang="ko-KR" altLang="en-US" smtClean="0"/>
              <a:t>2017-09-25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9D8C2-B6F9-488B-A883-46A0DE1FF0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5078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58DFE-4E35-4D9A-AF1B-B3A3C0557F9E}" type="datetimeFigureOut">
              <a:rPr lang="ko-KR" altLang="en-US" smtClean="0"/>
              <a:t>2017-09-25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9D8C2-B6F9-488B-A883-46A0DE1FF0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3642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58DFE-4E35-4D9A-AF1B-B3A3C0557F9E}" type="datetimeFigureOut">
              <a:rPr lang="ko-KR" altLang="en-US" smtClean="0"/>
              <a:t>2017-09-25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9D8C2-B6F9-488B-A883-46A0DE1FF0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9482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58DFE-4E35-4D9A-AF1B-B3A3C0557F9E}" type="datetimeFigureOut">
              <a:rPr lang="ko-KR" altLang="en-US" smtClean="0"/>
              <a:t>2017-09-25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9D8C2-B6F9-488B-A883-46A0DE1FF0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5144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58DFE-4E35-4D9A-AF1B-B3A3C0557F9E}" type="datetimeFigureOut">
              <a:rPr lang="ko-KR" altLang="en-US" smtClean="0"/>
              <a:t>2017-09-25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9D8C2-B6F9-488B-A883-46A0DE1FF0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7238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58DFE-4E35-4D9A-AF1B-B3A3C0557F9E}" type="datetimeFigureOut">
              <a:rPr lang="ko-KR" altLang="en-US" smtClean="0"/>
              <a:t>2017-09-25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9D8C2-B6F9-488B-A883-46A0DE1FF0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2409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58DFE-4E35-4D9A-AF1B-B3A3C0557F9E}" type="datetimeFigureOut">
              <a:rPr lang="ko-KR" altLang="en-US" smtClean="0"/>
              <a:t>2017-09-25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9D8C2-B6F9-488B-A883-46A0DE1FF0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9544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58DFE-4E35-4D9A-AF1B-B3A3C0557F9E}" type="datetimeFigureOut">
              <a:rPr lang="ko-KR" altLang="en-US" smtClean="0"/>
              <a:t>2017-09-25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9D8C2-B6F9-488B-A883-46A0DE1FF0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334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58DFE-4E35-4D9A-AF1B-B3A3C0557F9E}" type="datetimeFigureOut">
              <a:rPr lang="ko-KR" altLang="en-US" smtClean="0"/>
              <a:t>2017-09-25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9D8C2-B6F9-488B-A883-46A0DE1FF0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988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58DFE-4E35-4D9A-AF1B-B3A3C0557F9E}" type="datetimeFigureOut">
              <a:rPr lang="ko-KR" altLang="en-US" smtClean="0"/>
              <a:t>2017-09-25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9D8C2-B6F9-488B-A883-46A0DE1FF0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5363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058DFE-4E35-4D9A-AF1B-B3A3C0557F9E}" type="datetimeFigureOut">
              <a:rPr lang="ko-KR" altLang="en-US" smtClean="0"/>
              <a:t>2017-09-25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89D8C2-B6F9-488B-A883-46A0DE1FF0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3233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51907" y="2246813"/>
            <a:ext cx="68188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dirty="0" smtClean="0"/>
              <a:t>광명 호반</a:t>
            </a:r>
            <a:endParaRPr lang="en-US" altLang="ko-KR" sz="5400" dirty="0" smtClean="0"/>
          </a:p>
          <a:p>
            <a:pPr algn="ctr"/>
            <a:endParaRPr lang="en-US" altLang="ko-KR" sz="5400" dirty="0"/>
          </a:p>
          <a:p>
            <a:pPr algn="ctr"/>
            <a:r>
              <a:rPr lang="en-US" altLang="ko-KR" sz="3600" dirty="0" smtClean="0"/>
              <a:t>USM / LGM </a:t>
            </a:r>
            <a:r>
              <a:rPr lang="ko-KR" altLang="en-US" sz="3600" dirty="0" smtClean="0"/>
              <a:t>시리얼번호 </a:t>
            </a:r>
            <a:r>
              <a:rPr lang="en-US" altLang="ko-KR" sz="3600" dirty="0" smtClean="0"/>
              <a:t>(B4)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0296074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361116" y="228001"/>
            <a:ext cx="598914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1" dirty="0"/>
              <a:t>[</a:t>
            </a:r>
            <a:r>
              <a:rPr lang="ko-KR" altLang="en-US" sz="2800" b="1" dirty="0"/>
              <a:t>광명 호반 </a:t>
            </a:r>
            <a:r>
              <a:rPr lang="en-US" altLang="ko-KR" sz="2800" b="1" dirty="0"/>
              <a:t>: </a:t>
            </a:r>
            <a:r>
              <a:rPr lang="ko-KR" altLang="en-US" sz="2800" b="1" dirty="0" smtClean="0"/>
              <a:t>지하</a:t>
            </a:r>
            <a:r>
              <a:rPr lang="en-US" altLang="ko-KR" sz="2800" b="1" dirty="0" smtClean="0"/>
              <a:t>4</a:t>
            </a:r>
            <a:r>
              <a:rPr lang="ko-KR" altLang="en-US" sz="2800" b="1" dirty="0" smtClean="0"/>
              <a:t>층 </a:t>
            </a:r>
            <a:r>
              <a:rPr lang="en-US" altLang="ko-KR" sz="2800" b="1" dirty="0" smtClean="0"/>
              <a:t>– SCM41</a:t>
            </a:r>
            <a:r>
              <a:rPr lang="ko-KR" altLang="en-US" sz="2800" b="1" dirty="0" smtClean="0"/>
              <a:t>구역</a:t>
            </a:r>
            <a:r>
              <a:rPr lang="en-US" altLang="ko-KR" sz="2800" b="1" dirty="0"/>
              <a:t>]</a:t>
            </a:r>
            <a:endParaRPr lang="ko-KR" altLang="en-US" sz="2800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068779"/>
            <a:ext cx="12192001" cy="5801096"/>
          </a:xfrm>
          <a:prstGeom prst="rect">
            <a:avLst/>
          </a:prstGeom>
        </p:spPr>
      </p:pic>
      <p:grpSp>
        <p:nvGrpSpPr>
          <p:cNvPr id="8" name="그룹 7"/>
          <p:cNvGrpSpPr/>
          <p:nvPr/>
        </p:nvGrpSpPr>
        <p:grpSpPr>
          <a:xfrm>
            <a:off x="3752605" y="4096990"/>
            <a:ext cx="1563903" cy="317674"/>
            <a:chOff x="3752605" y="4096990"/>
            <a:chExt cx="1563903" cy="317674"/>
          </a:xfrm>
        </p:grpSpPr>
        <p:sp>
          <p:nvSpPr>
            <p:cNvPr id="3" name="TextBox 2"/>
            <p:cNvSpPr txBox="1"/>
            <p:nvPr/>
          </p:nvSpPr>
          <p:spPr>
            <a:xfrm>
              <a:off x="3752605" y="4096990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2699</a:t>
              </a:r>
              <a:endParaRPr lang="ko-KR" altLang="en-US" sz="1400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249390" y="4106887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2700</a:t>
              </a:r>
              <a:endParaRPr lang="ko-KR" altLang="en-US" sz="1400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734297" y="4104909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2701</a:t>
              </a:r>
              <a:endParaRPr lang="ko-KR" altLang="en-US" sz="1400" dirty="0"/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5377545" y="4095013"/>
            <a:ext cx="1563903" cy="317674"/>
            <a:chOff x="3752605" y="4096990"/>
            <a:chExt cx="1563903" cy="317674"/>
          </a:xfrm>
        </p:grpSpPr>
        <p:sp>
          <p:nvSpPr>
            <p:cNvPr id="10" name="TextBox 9"/>
            <p:cNvSpPr txBox="1"/>
            <p:nvPr/>
          </p:nvSpPr>
          <p:spPr>
            <a:xfrm>
              <a:off x="3752605" y="4096990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2702</a:t>
              </a:r>
              <a:endParaRPr lang="ko-KR" altLang="en-US" sz="14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249390" y="4106887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2703</a:t>
              </a:r>
              <a:endParaRPr lang="ko-KR" altLang="en-US" sz="14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734297" y="4104909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2704</a:t>
              </a:r>
              <a:endParaRPr lang="ko-KR" altLang="en-US" sz="1400" dirty="0"/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6966859" y="4093036"/>
            <a:ext cx="1563903" cy="317674"/>
            <a:chOff x="3752605" y="4096990"/>
            <a:chExt cx="1563903" cy="317674"/>
          </a:xfrm>
        </p:grpSpPr>
        <p:sp>
          <p:nvSpPr>
            <p:cNvPr id="14" name="TextBox 13"/>
            <p:cNvSpPr txBox="1"/>
            <p:nvPr/>
          </p:nvSpPr>
          <p:spPr>
            <a:xfrm>
              <a:off x="3752605" y="4096990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2705</a:t>
              </a:r>
              <a:endParaRPr lang="ko-KR" altLang="en-US" sz="14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249390" y="4106887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2706</a:t>
              </a:r>
              <a:endParaRPr lang="ko-KR" altLang="en-US" sz="14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734297" y="4104909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2707</a:t>
              </a:r>
              <a:endParaRPr lang="ko-KR" altLang="en-US" sz="1400" dirty="0"/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8568049" y="4102932"/>
            <a:ext cx="1563903" cy="317674"/>
            <a:chOff x="3752605" y="4096990"/>
            <a:chExt cx="1563903" cy="317674"/>
          </a:xfrm>
        </p:grpSpPr>
        <p:sp>
          <p:nvSpPr>
            <p:cNvPr id="18" name="TextBox 17"/>
            <p:cNvSpPr txBox="1"/>
            <p:nvPr/>
          </p:nvSpPr>
          <p:spPr>
            <a:xfrm>
              <a:off x="3752605" y="4096990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2708</a:t>
              </a:r>
              <a:endParaRPr lang="ko-KR" altLang="en-US" sz="14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249390" y="4106887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2709</a:t>
              </a:r>
              <a:endParaRPr lang="ko-KR" altLang="en-US" sz="14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734297" y="4104909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2710</a:t>
              </a:r>
              <a:endParaRPr lang="ko-KR" altLang="en-US" sz="1400" dirty="0"/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3726875" y="5092536"/>
            <a:ext cx="1563903" cy="317674"/>
            <a:chOff x="3752605" y="4096990"/>
            <a:chExt cx="1563903" cy="317674"/>
          </a:xfrm>
        </p:grpSpPr>
        <p:sp>
          <p:nvSpPr>
            <p:cNvPr id="22" name="TextBox 21"/>
            <p:cNvSpPr txBox="1"/>
            <p:nvPr/>
          </p:nvSpPr>
          <p:spPr>
            <a:xfrm>
              <a:off x="3752605" y="4096990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2713</a:t>
              </a:r>
              <a:endParaRPr lang="ko-KR" altLang="en-US" sz="14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249390" y="4106887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2714</a:t>
              </a:r>
              <a:endParaRPr lang="ko-KR" altLang="en-US" sz="14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734297" y="4104909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2715</a:t>
              </a:r>
              <a:endParaRPr lang="ko-KR" altLang="en-US" sz="1400" dirty="0"/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5351815" y="5090559"/>
            <a:ext cx="1563903" cy="317674"/>
            <a:chOff x="3752605" y="4096990"/>
            <a:chExt cx="1563903" cy="317674"/>
          </a:xfrm>
        </p:grpSpPr>
        <p:sp>
          <p:nvSpPr>
            <p:cNvPr id="26" name="TextBox 25"/>
            <p:cNvSpPr txBox="1"/>
            <p:nvPr/>
          </p:nvSpPr>
          <p:spPr>
            <a:xfrm>
              <a:off x="3752605" y="4096990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2716</a:t>
              </a:r>
              <a:endParaRPr lang="ko-KR" altLang="en-US" sz="14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249390" y="4106887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2717</a:t>
              </a:r>
              <a:endParaRPr lang="ko-KR" altLang="en-US" sz="14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734297" y="4104909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2718</a:t>
              </a:r>
              <a:endParaRPr lang="ko-KR" altLang="en-US" sz="1400" dirty="0"/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6941129" y="5088582"/>
            <a:ext cx="1563903" cy="317674"/>
            <a:chOff x="3752605" y="4096990"/>
            <a:chExt cx="1563903" cy="317674"/>
          </a:xfrm>
        </p:grpSpPr>
        <p:sp>
          <p:nvSpPr>
            <p:cNvPr id="30" name="TextBox 29"/>
            <p:cNvSpPr txBox="1"/>
            <p:nvPr/>
          </p:nvSpPr>
          <p:spPr>
            <a:xfrm>
              <a:off x="3752605" y="4096990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2719</a:t>
              </a:r>
              <a:endParaRPr lang="ko-KR" altLang="en-US" sz="14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249390" y="4106887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2720</a:t>
              </a:r>
              <a:endParaRPr lang="ko-KR" altLang="en-US" sz="14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734297" y="4104909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2721</a:t>
              </a:r>
              <a:endParaRPr lang="ko-KR" altLang="en-US" sz="1400" dirty="0"/>
            </a:p>
          </p:txBody>
        </p:sp>
      </p:grpSp>
      <p:grpSp>
        <p:nvGrpSpPr>
          <p:cNvPr id="33" name="그룹 32"/>
          <p:cNvGrpSpPr/>
          <p:nvPr/>
        </p:nvGrpSpPr>
        <p:grpSpPr>
          <a:xfrm>
            <a:off x="8542319" y="5098478"/>
            <a:ext cx="1563903" cy="317674"/>
            <a:chOff x="3752605" y="4096990"/>
            <a:chExt cx="1563903" cy="317674"/>
          </a:xfrm>
        </p:grpSpPr>
        <p:sp>
          <p:nvSpPr>
            <p:cNvPr id="34" name="TextBox 33"/>
            <p:cNvSpPr txBox="1"/>
            <p:nvPr/>
          </p:nvSpPr>
          <p:spPr>
            <a:xfrm>
              <a:off x="3752605" y="4096990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2722</a:t>
              </a:r>
              <a:endParaRPr lang="ko-KR" altLang="en-US" sz="14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249390" y="4106887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2723</a:t>
              </a:r>
              <a:endParaRPr lang="ko-KR" altLang="en-US" sz="1400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734297" y="4104909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2724</a:t>
              </a:r>
              <a:endParaRPr lang="ko-KR" altLang="en-US" sz="1400" dirty="0"/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3748649" y="6349341"/>
            <a:ext cx="1563903" cy="317674"/>
            <a:chOff x="3752605" y="4096990"/>
            <a:chExt cx="1563903" cy="317674"/>
          </a:xfrm>
        </p:grpSpPr>
        <p:sp>
          <p:nvSpPr>
            <p:cNvPr id="38" name="TextBox 37"/>
            <p:cNvSpPr txBox="1"/>
            <p:nvPr/>
          </p:nvSpPr>
          <p:spPr>
            <a:xfrm>
              <a:off x="3752605" y="4096990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2727</a:t>
              </a:r>
              <a:endParaRPr lang="ko-KR" altLang="en-US" sz="14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249390" y="4106887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2728</a:t>
              </a:r>
              <a:endParaRPr lang="ko-KR" altLang="en-US" sz="1400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734297" y="4104909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2729</a:t>
              </a:r>
              <a:endParaRPr lang="ko-KR" altLang="en-US" sz="1400" dirty="0"/>
            </a:p>
          </p:txBody>
        </p:sp>
      </p:grpSp>
      <p:grpSp>
        <p:nvGrpSpPr>
          <p:cNvPr id="41" name="그룹 40"/>
          <p:cNvGrpSpPr/>
          <p:nvPr/>
        </p:nvGrpSpPr>
        <p:grpSpPr>
          <a:xfrm>
            <a:off x="5373589" y="6347364"/>
            <a:ext cx="1563903" cy="317674"/>
            <a:chOff x="3752605" y="4096990"/>
            <a:chExt cx="1563903" cy="317674"/>
          </a:xfrm>
        </p:grpSpPr>
        <p:sp>
          <p:nvSpPr>
            <p:cNvPr id="42" name="TextBox 41"/>
            <p:cNvSpPr txBox="1"/>
            <p:nvPr/>
          </p:nvSpPr>
          <p:spPr>
            <a:xfrm>
              <a:off x="3752605" y="4096990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2730</a:t>
              </a:r>
              <a:endParaRPr lang="ko-KR" altLang="en-US" sz="1400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249390" y="4106887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2731</a:t>
              </a:r>
              <a:endParaRPr lang="ko-KR" altLang="en-US" sz="1400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4734297" y="4104909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2732</a:t>
              </a:r>
              <a:endParaRPr lang="ko-KR" altLang="en-US" sz="1400" dirty="0"/>
            </a:p>
          </p:txBody>
        </p:sp>
      </p:grpSp>
      <p:grpSp>
        <p:nvGrpSpPr>
          <p:cNvPr id="45" name="그룹 44"/>
          <p:cNvGrpSpPr/>
          <p:nvPr/>
        </p:nvGrpSpPr>
        <p:grpSpPr>
          <a:xfrm>
            <a:off x="10192991" y="4100952"/>
            <a:ext cx="1078996" cy="317674"/>
            <a:chOff x="3752605" y="4096990"/>
            <a:chExt cx="1078996" cy="317674"/>
          </a:xfrm>
        </p:grpSpPr>
        <p:sp>
          <p:nvSpPr>
            <p:cNvPr id="46" name="TextBox 45"/>
            <p:cNvSpPr txBox="1"/>
            <p:nvPr/>
          </p:nvSpPr>
          <p:spPr>
            <a:xfrm>
              <a:off x="3752605" y="4096990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2711</a:t>
              </a:r>
              <a:endParaRPr lang="ko-KR" altLang="en-US" sz="14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249390" y="4106887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2712</a:t>
              </a:r>
              <a:endParaRPr lang="ko-KR" altLang="en-US" sz="1400" dirty="0"/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3784274" y="5553693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2725</a:t>
            </a:r>
            <a:endParaRPr lang="ko-KR" altLang="en-US" sz="1400" dirty="0"/>
          </a:p>
        </p:txBody>
      </p:sp>
      <p:sp>
        <p:nvSpPr>
          <p:cNvPr id="50" name="TextBox 49"/>
          <p:cNvSpPr txBox="1"/>
          <p:nvPr/>
        </p:nvSpPr>
        <p:spPr>
          <a:xfrm>
            <a:off x="3782296" y="5896099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2726</a:t>
            </a:r>
            <a:endParaRPr lang="ko-KR" altLang="en-US" sz="1400" dirty="0"/>
          </a:p>
        </p:txBody>
      </p:sp>
      <p:grpSp>
        <p:nvGrpSpPr>
          <p:cNvPr id="51" name="그룹 50"/>
          <p:cNvGrpSpPr/>
          <p:nvPr/>
        </p:nvGrpSpPr>
        <p:grpSpPr>
          <a:xfrm>
            <a:off x="6960927" y="6331532"/>
            <a:ext cx="1078996" cy="317674"/>
            <a:chOff x="3752605" y="4096990"/>
            <a:chExt cx="1078996" cy="317674"/>
          </a:xfrm>
        </p:grpSpPr>
        <p:sp>
          <p:nvSpPr>
            <p:cNvPr id="52" name="TextBox 51"/>
            <p:cNvSpPr txBox="1"/>
            <p:nvPr/>
          </p:nvSpPr>
          <p:spPr>
            <a:xfrm>
              <a:off x="3752605" y="4096990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2733</a:t>
              </a:r>
              <a:endParaRPr lang="ko-KR" altLang="en-US" sz="1400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4249390" y="4106887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2734</a:t>
              </a:r>
              <a:endParaRPr lang="ko-KR" altLang="en-US" sz="1400" dirty="0"/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674918" y="1233059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2735</a:t>
            </a:r>
            <a:endParaRPr lang="ko-KR" altLang="en-US" sz="1400" dirty="0"/>
          </a:p>
        </p:txBody>
      </p:sp>
      <p:sp>
        <p:nvSpPr>
          <p:cNvPr id="55" name="TextBox 54"/>
          <p:cNvSpPr txBox="1"/>
          <p:nvPr/>
        </p:nvSpPr>
        <p:spPr>
          <a:xfrm>
            <a:off x="1527961" y="1231079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2736</a:t>
            </a:r>
            <a:endParaRPr lang="ko-KR" altLang="en-US" sz="1400" dirty="0"/>
          </a:p>
        </p:txBody>
      </p:sp>
      <p:sp>
        <p:nvSpPr>
          <p:cNvPr id="56" name="TextBox 55"/>
          <p:cNvSpPr txBox="1"/>
          <p:nvPr/>
        </p:nvSpPr>
        <p:spPr>
          <a:xfrm>
            <a:off x="1525984" y="1478482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2737</a:t>
            </a:r>
            <a:endParaRPr lang="ko-KR" altLang="en-US" sz="1400" dirty="0"/>
          </a:p>
        </p:txBody>
      </p:sp>
      <p:sp>
        <p:nvSpPr>
          <p:cNvPr id="57" name="TextBox 56"/>
          <p:cNvSpPr txBox="1"/>
          <p:nvPr/>
        </p:nvSpPr>
        <p:spPr>
          <a:xfrm>
            <a:off x="1524003" y="1690258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2738</a:t>
            </a:r>
            <a:endParaRPr lang="ko-KR" altLang="en-US" sz="1400" dirty="0"/>
          </a:p>
        </p:txBody>
      </p:sp>
      <p:sp>
        <p:nvSpPr>
          <p:cNvPr id="58" name="TextBox 57"/>
          <p:cNvSpPr txBox="1"/>
          <p:nvPr/>
        </p:nvSpPr>
        <p:spPr>
          <a:xfrm>
            <a:off x="441368" y="4573987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2764</a:t>
            </a:r>
            <a:endParaRPr lang="ko-KR" altLang="en-US" sz="1400" dirty="0"/>
          </a:p>
        </p:txBody>
      </p:sp>
      <p:sp>
        <p:nvSpPr>
          <p:cNvPr id="59" name="TextBox 58"/>
          <p:cNvSpPr txBox="1"/>
          <p:nvPr/>
        </p:nvSpPr>
        <p:spPr>
          <a:xfrm>
            <a:off x="451265" y="4785762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2763</a:t>
            </a:r>
            <a:endParaRPr lang="ko-KR" altLang="en-US" sz="1400" dirty="0"/>
          </a:p>
        </p:txBody>
      </p:sp>
      <p:sp>
        <p:nvSpPr>
          <p:cNvPr id="60" name="TextBox 59"/>
          <p:cNvSpPr txBox="1"/>
          <p:nvPr/>
        </p:nvSpPr>
        <p:spPr>
          <a:xfrm>
            <a:off x="1514107" y="2000992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2739</a:t>
            </a:r>
            <a:endParaRPr lang="ko-KR" altLang="en-US" sz="1400" dirty="0"/>
          </a:p>
        </p:txBody>
      </p:sp>
      <p:sp>
        <p:nvSpPr>
          <p:cNvPr id="61" name="TextBox 60"/>
          <p:cNvSpPr txBox="1"/>
          <p:nvPr/>
        </p:nvSpPr>
        <p:spPr>
          <a:xfrm>
            <a:off x="1512130" y="2248395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2740</a:t>
            </a:r>
            <a:endParaRPr lang="ko-KR" altLang="en-US" sz="1400" dirty="0"/>
          </a:p>
        </p:txBody>
      </p:sp>
      <p:sp>
        <p:nvSpPr>
          <p:cNvPr id="62" name="TextBox 61"/>
          <p:cNvSpPr txBox="1"/>
          <p:nvPr/>
        </p:nvSpPr>
        <p:spPr>
          <a:xfrm>
            <a:off x="1510149" y="2460171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2741</a:t>
            </a:r>
            <a:endParaRPr lang="ko-KR" altLang="en-US" sz="1400" dirty="0"/>
          </a:p>
        </p:txBody>
      </p:sp>
      <p:sp>
        <p:nvSpPr>
          <p:cNvPr id="63" name="TextBox 62"/>
          <p:cNvSpPr txBox="1"/>
          <p:nvPr/>
        </p:nvSpPr>
        <p:spPr>
          <a:xfrm>
            <a:off x="1595257" y="2782784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2742</a:t>
            </a:r>
            <a:endParaRPr lang="ko-KR" altLang="en-US" sz="1400" dirty="0"/>
          </a:p>
        </p:txBody>
      </p:sp>
      <p:sp>
        <p:nvSpPr>
          <p:cNvPr id="64" name="TextBox 63"/>
          <p:cNvSpPr txBox="1"/>
          <p:nvPr/>
        </p:nvSpPr>
        <p:spPr>
          <a:xfrm>
            <a:off x="1593280" y="3030187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2743</a:t>
            </a:r>
            <a:endParaRPr lang="ko-KR" altLang="en-US" sz="1400" dirty="0"/>
          </a:p>
        </p:txBody>
      </p:sp>
      <p:sp>
        <p:nvSpPr>
          <p:cNvPr id="65" name="TextBox 64"/>
          <p:cNvSpPr txBox="1"/>
          <p:nvPr/>
        </p:nvSpPr>
        <p:spPr>
          <a:xfrm>
            <a:off x="1591299" y="3241963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2744</a:t>
            </a:r>
            <a:endParaRPr lang="ko-KR" altLang="en-US" sz="1400" dirty="0"/>
          </a:p>
        </p:txBody>
      </p:sp>
      <p:sp>
        <p:nvSpPr>
          <p:cNvPr id="66" name="TextBox 65"/>
          <p:cNvSpPr txBox="1"/>
          <p:nvPr/>
        </p:nvSpPr>
        <p:spPr>
          <a:xfrm>
            <a:off x="1605152" y="3517076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2745</a:t>
            </a:r>
            <a:endParaRPr lang="ko-KR" altLang="en-US" sz="1400" dirty="0"/>
          </a:p>
        </p:txBody>
      </p:sp>
      <p:sp>
        <p:nvSpPr>
          <p:cNvPr id="67" name="TextBox 66"/>
          <p:cNvSpPr txBox="1"/>
          <p:nvPr/>
        </p:nvSpPr>
        <p:spPr>
          <a:xfrm>
            <a:off x="1603175" y="3764479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2746</a:t>
            </a:r>
            <a:endParaRPr lang="ko-KR" altLang="en-US" sz="1400" dirty="0"/>
          </a:p>
        </p:txBody>
      </p:sp>
      <p:sp>
        <p:nvSpPr>
          <p:cNvPr id="68" name="TextBox 67"/>
          <p:cNvSpPr txBox="1"/>
          <p:nvPr/>
        </p:nvSpPr>
        <p:spPr>
          <a:xfrm>
            <a:off x="1601194" y="3976255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2747</a:t>
            </a:r>
            <a:endParaRPr lang="ko-KR" altLang="en-US" sz="1400" dirty="0"/>
          </a:p>
        </p:txBody>
      </p:sp>
      <p:sp>
        <p:nvSpPr>
          <p:cNvPr id="69" name="TextBox 68"/>
          <p:cNvSpPr txBox="1"/>
          <p:nvPr/>
        </p:nvSpPr>
        <p:spPr>
          <a:xfrm>
            <a:off x="1555673" y="4286992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2748</a:t>
            </a:r>
            <a:endParaRPr lang="ko-KR" altLang="en-US" sz="1400" dirty="0"/>
          </a:p>
        </p:txBody>
      </p:sp>
      <p:sp>
        <p:nvSpPr>
          <p:cNvPr id="70" name="TextBox 69"/>
          <p:cNvSpPr txBox="1"/>
          <p:nvPr/>
        </p:nvSpPr>
        <p:spPr>
          <a:xfrm>
            <a:off x="1553696" y="4534395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2749</a:t>
            </a:r>
            <a:endParaRPr lang="ko-KR" altLang="en-US" sz="1400" dirty="0"/>
          </a:p>
        </p:txBody>
      </p:sp>
      <p:sp>
        <p:nvSpPr>
          <p:cNvPr id="71" name="TextBox 70"/>
          <p:cNvSpPr txBox="1"/>
          <p:nvPr/>
        </p:nvSpPr>
        <p:spPr>
          <a:xfrm>
            <a:off x="1551715" y="4746171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2750</a:t>
            </a:r>
            <a:endParaRPr lang="ko-KR" altLang="en-US" sz="1400" dirty="0"/>
          </a:p>
        </p:txBody>
      </p:sp>
      <p:sp>
        <p:nvSpPr>
          <p:cNvPr id="72" name="TextBox 71"/>
          <p:cNvSpPr txBox="1"/>
          <p:nvPr/>
        </p:nvSpPr>
        <p:spPr>
          <a:xfrm>
            <a:off x="1541818" y="5104409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2751</a:t>
            </a:r>
            <a:endParaRPr lang="ko-KR" altLang="en-US" sz="1400" dirty="0"/>
          </a:p>
        </p:txBody>
      </p:sp>
      <p:sp>
        <p:nvSpPr>
          <p:cNvPr id="73" name="TextBox 72"/>
          <p:cNvSpPr txBox="1"/>
          <p:nvPr/>
        </p:nvSpPr>
        <p:spPr>
          <a:xfrm>
            <a:off x="1539841" y="5351812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2752</a:t>
            </a:r>
            <a:endParaRPr lang="ko-KR" altLang="en-US" sz="1400" dirty="0"/>
          </a:p>
        </p:txBody>
      </p:sp>
      <p:sp>
        <p:nvSpPr>
          <p:cNvPr id="74" name="TextBox 73"/>
          <p:cNvSpPr txBox="1"/>
          <p:nvPr/>
        </p:nvSpPr>
        <p:spPr>
          <a:xfrm>
            <a:off x="1537860" y="5563588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2753</a:t>
            </a:r>
            <a:endParaRPr lang="ko-KR" altLang="en-US" sz="1400" dirty="0"/>
          </a:p>
        </p:txBody>
      </p:sp>
      <p:sp>
        <p:nvSpPr>
          <p:cNvPr id="75" name="TextBox 74"/>
          <p:cNvSpPr txBox="1"/>
          <p:nvPr/>
        </p:nvSpPr>
        <p:spPr>
          <a:xfrm>
            <a:off x="1527966" y="5862449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2754</a:t>
            </a:r>
            <a:endParaRPr lang="ko-KR" altLang="en-US" sz="1400" dirty="0"/>
          </a:p>
        </p:txBody>
      </p:sp>
      <p:sp>
        <p:nvSpPr>
          <p:cNvPr id="76" name="TextBox 75"/>
          <p:cNvSpPr txBox="1"/>
          <p:nvPr/>
        </p:nvSpPr>
        <p:spPr>
          <a:xfrm>
            <a:off x="1525989" y="6109852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2755</a:t>
            </a:r>
            <a:endParaRPr lang="ko-KR" altLang="en-US" sz="1400" dirty="0"/>
          </a:p>
        </p:txBody>
      </p:sp>
      <p:sp>
        <p:nvSpPr>
          <p:cNvPr id="77" name="TextBox 76"/>
          <p:cNvSpPr txBox="1"/>
          <p:nvPr/>
        </p:nvSpPr>
        <p:spPr>
          <a:xfrm>
            <a:off x="1524008" y="6321628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2756</a:t>
            </a:r>
            <a:endParaRPr lang="ko-KR" altLang="en-US" sz="1400" dirty="0"/>
          </a:p>
        </p:txBody>
      </p:sp>
      <p:sp>
        <p:nvSpPr>
          <p:cNvPr id="78" name="TextBox 77"/>
          <p:cNvSpPr txBox="1"/>
          <p:nvPr/>
        </p:nvSpPr>
        <p:spPr>
          <a:xfrm>
            <a:off x="457205" y="5872344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2759</a:t>
            </a:r>
            <a:endParaRPr lang="ko-KR" altLang="en-US" sz="1400" dirty="0"/>
          </a:p>
        </p:txBody>
      </p:sp>
      <p:sp>
        <p:nvSpPr>
          <p:cNvPr id="79" name="TextBox 78"/>
          <p:cNvSpPr txBox="1"/>
          <p:nvPr/>
        </p:nvSpPr>
        <p:spPr>
          <a:xfrm>
            <a:off x="455228" y="6119747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2758</a:t>
            </a:r>
            <a:endParaRPr lang="ko-KR" altLang="en-US" sz="1400" dirty="0"/>
          </a:p>
        </p:txBody>
      </p:sp>
      <p:sp>
        <p:nvSpPr>
          <p:cNvPr id="80" name="TextBox 79"/>
          <p:cNvSpPr txBox="1"/>
          <p:nvPr/>
        </p:nvSpPr>
        <p:spPr>
          <a:xfrm>
            <a:off x="453247" y="6331523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2757</a:t>
            </a:r>
            <a:endParaRPr lang="ko-KR" altLang="en-US" sz="1400" dirty="0"/>
          </a:p>
        </p:txBody>
      </p:sp>
      <p:sp>
        <p:nvSpPr>
          <p:cNvPr id="81" name="TextBox 80"/>
          <p:cNvSpPr txBox="1"/>
          <p:nvPr/>
        </p:nvSpPr>
        <p:spPr>
          <a:xfrm>
            <a:off x="455224" y="5110344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2762</a:t>
            </a:r>
            <a:endParaRPr lang="ko-KR" altLang="en-US" sz="1400" dirty="0"/>
          </a:p>
        </p:txBody>
      </p:sp>
      <p:sp>
        <p:nvSpPr>
          <p:cNvPr id="82" name="TextBox 81"/>
          <p:cNvSpPr txBox="1"/>
          <p:nvPr/>
        </p:nvSpPr>
        <p:spPr>
          <a:xfrm>
            <a:off x="453247" y="5357747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2761</a:t>
            </a:r>
            <a:endParaRPr lang="ko-KR" altLang="en-US" sz="1400" dirty="0"/>
          </a:p>
        </p:txBody>
      </p:sp>
      <p:sp>
        <p:nvSpPr>
          <p:cNvPr id="83" name="TextBox 82"/>
          <p:cNvSpPr txBox="1"/>
          <p:nvPr/>
        </p:nvSpPr>
        <p:spPr>
          <a:xfrm>
            <a:off x="451266" y="5569523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2760</a:t>
            </a:r>
            <a:endParaRPr lang="ko-KR" altLang="en-US" sz="1400" dirty="0"/>
          </a:p>
        </p:txBody>
      </p:sp>
      <p:sp>
        <p:nvSpPr>
          <p:cNvPr id="84" name="TextBox 83"/>
          <p:cNvSpPr txBox="1"/>
          <p:nvPr/>
        </p:nvSpPr>
        <p:spPr>
          <a:xfrm>
            <a:off x="4291272" y="3713121"/>
            <a:ext cx="492443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1323</a:t>
            </a:r>
            <a:endParaRPr lang="ko-KR" altLang="en-US" sz="1100" dirty="0"/>
          </a:p>
        </p:txBody>
      </p:sp>
      <p:sp>
        <p:nvSpPr>
          <p:cNvPr id="85" name="TextBox 84"/>
          <p:cNvSpPr txBox="1"/>
          <p:nvPr/>
        </p:nvSpPr>
        <p:spPr>
          <a:xfrm>
            <a:off x="5892463" y="3723018"/>
            <a:ext cx="492443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1324</a:t>
            </a:r>
            <a:endParaRPr lang="ko-KR" altLang="en-US" sz="1100" dirty="0"/>
          </a:p>
        </p:txBody>
      </p:sp>
      <p:sp>
        <p:nvSpPr>
          <p:cNvPr id="86" name="TextBox 85"/>
          <p:cNvSpPr txBox="1"/>
          <p:nvPr/>
        </p:nvSpPr>
        <p:spPr>
          <a:xfrm>
            <a:off x="7493652" y="3732917"/>
            <a:ext cx="492443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1325</a:t>
            </a:r>
            <a:endParaRPr lang="ko-KR" altLang="en-US" sz="1100" dirty="0"/>
          </a:p>
        </p:txBody>
      </p:sp>
      <p:sp>
        <p:nvSpPr>
          <p:cNvPr id="87" name="TextBox 86"/>
          <p:cNvSpPr txBox="1"/>
          <p:nvPr/>
        </p:nvSpPr>
        <p:spPr>
          <a:xfrm>
            <a:off x="9082965" y="3730938"/>
            <a:ext cx="492443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1326</a:t>
            </a:r>
            <a:endParaRPr lang="ko-KR" altLang="en-US" sz="1100" dirty="0"/>
          </a:p>
        </p:txBody>
      </p:sp>
      <p:sp>
        <p:nvSpPr>
          <p:cNvPr id="88" name="TextBox 87"/>
          <p:cNvSpPr txBox="1"/>
          <p:nvPr/>
        </p:nvSpPr>
        <p:spPr>
          <a:xfrm>
            <a:off x="10482273" y="3728962"/>
            <a:ext cx="492443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1327</a:t>
            </a:r>
            <a:endParaRPr lang="ko-KR" altLang="en-US" sz="1100" dirty="0"/>
          </a:p>
        </p:txBody>
      </p:sp>
      <p:sp>
        <p:nvSpPr>
          <p:cNvPr id="89" name="TextBox 88"/>
          <p:cNvSpPr txBox="1"/>
          <p:nvPr/>
        </p:nvSpPr>
        <p:spPr>
          <a:xfrm>
            <a:off x="9079003" y="4783886"/>
            <a:ext cx="492443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1331</a:t>
            </a:r>
            <a:endParaRPr lang="ko-KR" altLang="en-US" sz="1100" dirty="0"/>
          </a:p>
        </p:txBody>
      </p:sp>
      <p:sp>
        <p:nvSpPr>
          <p:cNvPr id="90" name="TextBox 89"/>
          <p:cNvSpPr txBox="1"/>
          <p:nvPr/>
        </p:nvSpPr>
        <p:spPr>
          <a:xfrm>
            <a:off x="7485730" y="4781908"/>
            <a:ext cx="492443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1330</a:t>
            </a:r>
            <a:endParaRPr lang="ko-KR" altLang="en-US" sz="1100" dirty="0"/>
          </a:p>
        </p:txBody>
      </p:sp>
      <p:sp>
        <p:nvSpPr>
          <p:cNvPr id="91" name="TextBox 90"/>
          <p:cNvSpPr txBox="1"/>
          <p:nvPr/>
        </p:nvSpPr>
        <p:spPr>
          <a:xfrm>
            <a:off x="5892456" y="4779930"/>
            <a:ext cx="492443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1329</a:t>
            </a:r>
            <a:endParaRPr lang="ko-KR" altLang="en-US" sz="1100" dirty="0"/>
          </a:p>
        </p:txBody>
      </p:sp>
      <p:sp>
        <p:nvSpPr>
          <p:cNvPr id="92" name="TextBox 91"/>
          <p:cNvSpPr txBox="1"/>
          <p:nvPr/>
        </p:nvSpPr>
        <p:spPr>
          <a:xfrm>
            <a:off x="4299181" y="4789827"/>
            <a:ext cx="492443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1328</a:t>
            </a:r>
            <a:endParaRPr lang="ko-KR" altLang="en-US" sz="1100" dirty="0"/>
          </a:p>
        </p:txBody>
      </p:sp>
      <p:sp>
        <p:nvSpPr>
          <p:cNvPr id="93" name="TextBox 92"/>
          <p:cNvSpPr txBox="1"/>
          <p:nvPr/>
        </p:nvSpPr>
        <p:spPr>
          <a:xfrm>
            <a:off x="3180921" y="5761625"/>
            <a:ext cx="492443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1332</a:t>
            </a:r>
            <a:endParaRPr lang="ko-KR" altLang="en-US" sz="1100" dirty="0"/>
          </a:p>
        </p:txBody>
      </p:sp>
      <p:sp>
        <p:nvSpPr>
          <p:cNvPr id="94" name="TextBox 93"/>
          <p:cNvSpPr txBox="1"/>
          <p:nvPr/>
        </p:nvSpPr>
        <p:spPr>
          <a:xfrm>
            <a:off x="4295220" y="6104030"/>
            <a:ext cx="492443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1333</a:t>
            </a:r>
            <a:endParaRPr lang="ko-KR" altLang="en-US" sz="1100" dirty="0"/>
          </a:p>
        </p:txBody>
      </p:sp>
      <p:sp>
        <p:nvSpPr>
          <p:cNvPr id="95" name="TextBox 94"/>
          <p:cNvSpPr txBox="1"/>
          <p:nvPr/>
        </p:nvSpPr>
        <p:spPr>
          <a:xfrm>
            <a:off x="5884535" y="5947672"/>
            <a:ext cx="492443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1334</a:t>
            </a:r>
            <a:endParaRPr lang="ko-KR" altLang="en-US" sz="1100" dirty="0"/>
          </a:p>
        </p:txBody>
      </p:sp>
      <p:sp>
        <p:nvSpPr>
          <p:cNvPr id="96" name="TextBox 95"/>
          <p:cNvSpPr txBox="1"/>
          <p:nvPr/>
        </p:nvSpPr>
        <p:spPr>
          <a:xfrm>
            <a:off x="7236342" y="5957570"/>
            <a:ext cx="492443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1335</a:t>
            </a:r>
            <a:endParaRPr lang="ko-KR" altLang="en-US" sz="1100" dirty="0"/>
          </a:p>
        </p:txBody>
      </p:sp>
      <p:sp>
        <p:nvSpPr>
          <p:cNvPr id="97" name="TextBox 96"/>
          <p:cNvSpPr txBox="1"/>
          <p:nvPr/>
        </p:nvSpPr>
        <p:spPr>
          <a:xfrm>
            <a:off x="869194" y="1561727"/>
            <a:ext cx="492443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1336</a:t>
            </a:r>
            <a:endParaRPr lang="ko-KR" altLang="en-US" sz="1100" dirty="0"/>
          </a:p>
        </p:txBody>
      </p:sp>
      <p:sp>
        <p:nvSpPr>
          <p:cNvPr id="98" name="TextBox 97"/>
          <p:cNvSpPr txBox="1"/>
          <p:nvPr/>
        </p:nvSpPr>
        <p:spPr>
          <a:xfrm>
            <a:off x="2221001" y="2260391"/>
            <a:ext cx="492443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1337</a:t>
            </a:r>
            <a:endParaRPr lang="ko-KR" altLang="en-US" sz="1100" dirty="0"/>
          </a:p>
        </p:txBody>
      </p:sp>
      <p:sp>
        <p:nvSpPr>
          <p:cNvPr id="99" name="TextBox 98"/>
          <p:cNvSpPr txBox="1"/>
          <p:nvPr/>
        </p:nvSpPr>
        <p:spPr>
          <a:xfrm>
            <a:off x="2219021" y="3018435"/>
            <a:ext cx="492443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1338</a:t>
            </a:r>
            <a:endParaRPr lang="ko-KR" altLang="en-US" sz="1100" dirty="0"/>
          </a:p>
        </p:txBody>
      </p:sp>
      <p:sp>
        <p:nvSpPr>
          <p:cNvPr id="100" name="TextBox 99"/>
          <p:cNvSpPr txBox="1"/>
          <p:nvPr/>
        </p:nvSpPr>
        <p:spPr>
          <a:xfrm>
            <a:off x="2217042" y="3788352"/>
            <a:ext cx="492443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1339</a:t>
            </a:r>
            <a:endParaRPr lang="ko-KR" altLang="en-US" sz="1100" dirty="0"/>
          </a:p>
        </p:txBody>
      </p:sp>
      <p:sp>
        <p:nvSpPr>
          <p:cNvPr id="101" name="TextBox 100"/>
          <p:cNvSpPr txBox="1"/>
          <p:nvPr/>
        </p:nvSpPr>
        <p:spPr>
          <a:xfrm>
            <a:off x="2226936" y="4582021"/>
            <a:ext cx="492443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1340</a:t>
            </a:r>
            <a:endParaRPr lang="ko-KR" altLang="en-US" sz="1100" dirty="0"/>
          </a:p>
        </p:txBody>
      </p:sp>
      <p:sp>
        <p:nvSpPr>
          <p:cNvPr id="102" name="TextBox 101"/>
          <p:cNvSpPr txBox="1"/>
          <p:nvPr/>
        </p:nvSpPr>
        <p:spPr>
          <a:xfrm>
            <a:off x="2236834" y="5351937"/>
            <a:ext cx="492443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1341</a:t>
            </a:r>
            <a:endParaRPr lang="ko-KR" altLang="en-US" sz="1100" dirty="0"/>
          </a:p>
        </p:txBody>
      </p:sp>
      <p:sp>
        <p:nvSpPr>
          <p:cNvPr id="103" name="TextBox 102"/>
          <p:cNvSpPr txBox="1"/>
          <p:nvPr/>
        </p:nvSpPr>
        <p:spPr>
          <a:xfrm>
            <a:off x="2234856" y="6121853"/>
            <a:ext cx="492443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1342</a:t>
            </a:r>
            <a:endParaRPr lang="ko-KR" altLang="en-US" sz="1100" dirty="0"/>
          </a:p>
        </p:txBody>
      </p:sp>
      <p:sp>
        <p:nvSpPr>
          <p:cNvPr id="104" name="TextBox 103"/>
          <p:cNvSpPr txBox="1"/>
          <p:nvPr/>
        </p:nvSpPr>
        <p:spPr>
          <a:xfrm>
            <a:off x="318" y="6131749"/>
            <a:ext cx="492443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1343</a:t>
            </a:r>
            <a:endParaRPr lang="ko-KR" altLang="en-US" sz="1100" dirty="0"/>
          </a:p>
        </p:txBody>
      </p:sp>
      <p:sp>
        <p:nvSpPr>
          <p:cNvPr id="105" name="TextBox 104"/>
          <p:cNvSpPr txBox="1"/>
          <p:nvPr/>
        </p:nvSpPr>
        <p:spPr>
          <a:xfrm>
            <a:off x="-1659" y="5346000"/>
            <a:ext cx="492443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1344</a:t>
            </a:r>
            <a:endParaRPr lang="ko-KR" altLang="en-US" sz="1100" dirty="0"/>
          </a:p>
        </p:txBody>
      </p:sp>
      <p:sp>
        <p:nvSpPr>
          <p:cNvPr id="106" name="TextBox 105"/>
          <p:cNvSpPr txBox="1"/>
          <p:nvPr/>
        </p:nvSpPr>
        <p:spPr>
          <a:xfrm>
            <a:off x="-27389" y="4679003"/>
            <a:ext cx="492443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1345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399597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361116" y="228001"/>
            <a:ext cx="598914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1" dirty="0"/>
              <a:t>[</a:t>
            </a:r>
            <a:r>
              <a:rPr lang="ko-KR" altLang="en-US" sz="2800" b="1" dirty="0"/>
              <a:t>광명 호반 </a:t>
            </a:r>
            <a:r>
              <a:rPr lang="en-US" altLang="ko-KR" sz="2800" b="1" dirty="0"/>
              <a:t>: </a:t>
            </a:r>
            <a:r>
              <a:rPr lang="ko-KR" altLang="en-US" sz="2800" b="1" dirty="0" smtClean="0"/>
              <a:t>지하</a:t>
            </a:r>
            <a:r>
              <a:rPr lang="en-US" altLang="ko-KR" sz="2800" b="1" dirty="0"/>
              <a:t>4</a:t>
            </a:r>
            <a:r>
              <a:rPr lang="ko-KR" altLang="en-US" sz="2800" b="1" dirty="0" smtClean="0"/>
              <a:t>층 </a:t>
            </a:r>
            <a:r>
              <a:rPr lang="en-US" altLang="ko-KR" sz="2800" b="1" dirty="0" smtClean="0"/>
              <a:t>– SCM42</a:t>
            </a:r>
            <a:r>
              <a:rPr lang="ko-KR" altLang="en-US" sz="2800" b="1" dirty="0" smtClean="0"/>
              <a:t>구역</a:t>
            </a:r>
            <a:r>
              <a:rPr lang="en-US" altLang="ko-KR" sz="2800" b="1" dirty="0"/>
              <a:t>]</a:t>
            </a:r>
            <a:endParaRPr lang="ko-KR" altLang="en-US" sz="2800" b="1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80649"/>
            <a:ext cx="12192000" cy="57912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177154" y="1235034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2765</a:t>
            </a:r>
            <a:endParaRPr lang="ko-KR" alt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9486406" y="1233054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2766</a:t>
            </a:r>
            <a:endParaRPr lang="ko-KR" alt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9009414" y="1231074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2767</a:t>
            </a:r>
            <a:endParaRPr lang="ko-KR" altLang="en-US" sz="1400" dirty="0"/>
          </a:p>
        </p:txBody>
      </p:sp>
      <p:grpSp>
        <p:nvGrpSpPr>
          <p:cNvPr id="20" name="그룹 19"/>
          <p:cNvGrpSpPr/>
          <p:nvPr/>
        </p:nvGrpSpPr>
        <p:grpSpPr>
          <a:xfrm>
            <a:off x="8508672" y="2167247"/>
            <a:ext cx="592106" cy="671952"/>
            <a:chOff x="8508672" y="2167247"/>
            <a:chExt cx="592106" cy="671952"/>
          </a:xfrm>
        </p:grpSpPr>
        <p:sp>
          <p:nvSpPr>
            <p:cNvPr id="8" name="TextBox 7"/>
            <p:cNvSpPr txBox="1"/>
            <p:nvPr/>
          </p:nvSpPr>
          <p:spPr>
            <a:xfrm>
              <a:off x="8508672" y="2167247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2768</a:t>
              </a:r>
              <a:endParaRPr lang="ko-KR" altLang="en-US" sz="14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518567" y="2355272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2769</a:t>
              </a:r>
              <a:endParaRPr lang="ko-KR" altLang="en-US" sz="14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516588" y="2531422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2770</a:t>
              </a:r>
              <a:endParaRPr lang="ko-KR" altLang="en-US" sz="1400" dirty="0"/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8514612" y="2814451"/>
            <a:ext cx="592107" cy="695703"/>
            <a:chOff x="8514612" y="2814451"/>
            <a:chExt cx="592107" cy="695703"/>
          </a:xfrm>
        </p:grpSpPr>
        <p:sp>
          <p:nvSpPr>
            <p:cNvPr id="11" name="TextBox 10"/>
            <p:cNvSpPr txBox="1"/>
            <p:nvPr/>
          </p:nvSpPr>
          <p:spPr>
            <a:xfrm>
              <a:off x="8514612" y="2814451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2771</a:t>
              </a:r>
              <a:endParaRPr lang="ko-KR" altLang="en-US" sz="14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524508" y="3014352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2772</a:t>
              </a:r>
              <a:endParaRPr lang="ko-KR" altLang="en-US" sz="14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522530" y="3202377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2773</a:t>
              </a:r>
              <a:endParaRPr lang="ko-KR" altLang="en-US" sz="1400" dirty="0"/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8520550" y="3485404"/>
            <a:ext cx="592106" cy="695702"/>
            <a:chOff x="8520550" y="3485404"/>
            <a:chExt cx="592106" cy="695702"/>
          </a:xfrm>
        </p:grpSpPr>
        <p:sp>
          <p:nvSpPr>
            <p:cNvPr id="14" name="TextBox 13"/>
            <p:cNvSpPr txBox="1"/>
            <p:nvPr/>
          </p:nvSpPr>
          <p:spPr>
            <a:xfrm>
              <a:off x="8520550" y="3485404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2774</a:t>
              </a:r>
              <a:endParaRPr lang="ko-KR" altLang="en-US" sz="14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530445" y="3685304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2775</a:t>
              </a:r>
              <a:endParaRPr lang="ko-KR" altLang="en-US" sz="14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528468" y="3873329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2776</a:t>
              </a:r>
              <a:endParaRPr lang="ko-KR" altLang="en-US" sz="1400" dirty="0"/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8526489" y="4156356"/>
            <a:ext cx="602005" cy="683827"/>
            <a:chOff x="8526489" y="4156356"/>
            <a:chExt cx="602005" cy="683827"/>
          </a:xfrm>
        </p:grpSpPr>
        <p:sp>
          <p:nvSpPr>
            <p:cNvPr id="17" name="TextBox 16"/>
            <p:cNvSpPr txBox="1"/>
            <p:nvPr/>
          </p:nvSpPr>
          <p:spPr>
            <a:xfrm>
              <a:off x="8526489" y="4156356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2777</a:t>
              </a:r>
              <a:endParaRPr lang="ko-KR" altLang="en-US" sz="14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536386" y="4344381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2778</a:t>
              </a:r>
              <a:endParaRPr lang="ko-KR" altLang="en-US" sz="14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546283" y="4532406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2779</a:t>
              </a:r>
              <a:endParaRPr lang="ko-KR" altLang="en-US" sz="1400" dirty="0"/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9409213" y="2165267"/>
            <a:ext cx="592106" cy="671952"/>
            <a:chOff x="8508672" y="2167247"/>
            <a:chExt cx="592106" cy="671952"/>
          </a:xfrm>
        </p:grpSpPr>
        <p:sp>
          <p:nvSpPr>
            <p:cNvPr id="25" name="TextBox 24"/>
            <p:cNvSpPr txBox="1"/>
            <p:nvPr/>
          </p:nvSpPr>
          <p:spPr>
            <a:xfrm>
              <a:off x="8508672" y="2167247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2780</a:t>
              </a:r>
              <a:endParaRPr lang="ko-KR" altLang="en-US" sz="14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8518567" y="2355272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2781</a:t>
              </a:r>
              <a:endParaRPr lang="ko-KR" altLang="en-US" sz="14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8516588" y="2531422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2782</a:t>
              </a:r>
              <a:endParaRPr lang="ko-KR" altLang="en-US" sz="1400" dirty="0"/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9415153" y="2812471"/>
            <a:ext cx="592107" cy="695703"/>
            <a:chOff x="8514612" y="2814451"/>
            <a:chExt cx="592107" cy="695703"/>
          </a:xfrm>
        </p:grpSpPr>
        <p:sp>
          <p:nvSpPr>
            <p:cNvPr id="29" name="TextBox 28"/>
            <p:cNvSpPr txBox="1"/>
            <p:nvPr/>
          </p:nvSpPr>
          <p:spPr>
            <a:xfrm>
              <a:off x="8514612" y="2814451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2783</a:t>
              </a:r>
              <a:endParaRPr lang="ko-KR" altLang="en-US" sz="14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8524508" y="3014352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2784</a:t>
              </a:r>
              <a:endParaRPr lang="ko-KR" altLang="en-US" sz="14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522530" y="3202377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2785</a:t>
              </a:r>
              <a:endParaRPr lang="ko-KR" altLang="en-US" sz="1400" dirty="0"/>
            </a:p>
          </p:txBody>
        </p:sp>
      </p:grpSp>
      <p:grpSp>
        <p:nvGrpSpPr>
          <p:cNvPr id="32" name="그룹 31"/>
          <p:cNvGrpSpPr/>
          <p:nvPr/>
        </p:nvGrpSpPr>
        <p:grpSpPr>
          <a:xfrm>
            <a:off x="9421091" y="3483424"/>
            <a:ext cx="592106" cy="695702"/>
            <a:chOff x="8520550" y="3485404"/>
            <a:chExt cx="592106" cy="695702"/>
          </a:xfrm>
        </p:grpSpPr>
        <p:sp>
          <p:nvSpPr>
            <p:cNvPr id="33" name="TextBox 32"/>
            <p:cNvSpPr txBox="1"/>
            <p:nvPr/>
          </p:nvSpPr>
          <p:spPr>
            <a:xfrm>
              <a:off x="8520550" y="3485404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2786</a:t>
              </a:r>
              <a:endParaRPr lang="ko-KR" altLang="en-US" sz="14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8530445" y="3685304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2787</a:t>
              </a:r>
              <a:endParaRPr lang="ko-KR" altLang="en-US" sz="14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8528468" y="3873329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2788</a:t>
              </a:r>
              <a:endParaRPr lang="ko-KR" altLang="en-US" sz="1400" dirty="0"/>
            </a:p>
          </p:txBody>
        </p:sp>
      </p:grpSp>
      <p:grpSp>
        <p:nvGrpSpPr>
          <p:cNvPr id="36" name="그룹 35"/>
          <p:cNvGrpSpPr/>
          <p:nvPr/>
        </p:nvGrpSpPr>
        <p:grpSpPr>
          <a:xfrm>
            <a:off x="9427030" y="4154376"/>
            <a:ext cx="602005" cy="683827"/>
            <a:chOff x="8526489" y="4156356"/>
            <a:chExt cx="602005" cy="683827"/>
          </a:xfrm>
        </p:grpSpPr>
        <p:sp>
          <p:nvSpPr>
            <p:cNvPr id="37" name="TextBox 36"/>
            <p:cNvSpPr txBox="1"/>
            <p:nvPr/>
          </p:nvSpPr>
          <p:spPr>
            <a:xfrm>
              <a:off x="8526489" y="4156356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2789</a:t>
              </a:r>
              <a:endParaRPr lang="ko-KR" altLang="en-US" sz="14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8536386" y="4344381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2790</a:t>
              </a:r>
              <a:endParaRPr lang="ko-KR" altLang="en-US" sz="14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8546283" y="4532406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2791</a:t>
              </a:r>
              <a:endParaRPr lang="ko-KR" altLang="en-US" sz="1400" dirty="0"/>
            </a:p>
          </p:txBody>
        </p:sp>
      </p:grpSp>
      <p:grpSp>
        <p:nvGrpSpPr>
          <p:cNvPr id="40" name="그룹 39"/>
          <p:cNvGrpSpPr/>
          <p:nvPr/>
        </p:nvGrpSpPr>
        <p:grpSpPr>
          <a:xfrm>
            <a:off x="10820400" y="2187039"/>
            <a:ext cx="592106" cy="671952"/>
            <a:chOff x="8508672" y="2167247"/>
            <a:chExt cx="592106" cy="671952"/>
          </a:xfrm>
        </p:grpSpPr>
        <p:sp>
          <p:nvSpPr>
            <p:cNvPr id="41" name="TextBox 40"/>
            <p:cNvSpPr txBox="1"/>
            <p:nvPr/>
          </p:nvSpPr>
          <p:spPr>
            <a:xfrm>
              <a:off x="8508672" y="2167247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2794</a:t>
              </a:r>
              <a:endParaRPr lang="ko-KR" altLang="en-US" sz="1400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8518567" y="2355272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2795</a:t>
              </a:r>
              <a:endParaRPr lang="ko-KR" altLang="en-US" sz="1400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8516588" y="2531422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2796</a:t>
              </a:r>
              <a:endParaRPr lang="ko-KR" altLang="en-US" sz="1400" dirty="0"/>
            </a:p>
          </p:txBody>
        </p:sp>
      </p:grpSp>
      <p:grpSp>
        <p:nvGrpSpPr>
          <p:cNvPr id="44" name="그룹 43"/>
          <p:cNvGrpSpPr/>
          <p:nvPr/>
        </p:nvGrpSpPr>
        <p:grpSpPr>
          <a:xfrm>
            <a:off x="10826340" y="2834243"/>
            <a:ext cx="592107" cy="695703"/>
            <a:chOff x="8514612" y="2814451"/>
            <a:chExt cx="592107" cy="695703"/>
          </a:xfrm>
        </p:grpSpPr>
        <p:sp>
          <p:nvSpPr>
            <p:cNvPr id="45" name="TextBox 44"/>
            <p:cNvSpPr txBox="1"/>
            <p:nvPr/>
          </p:nvSpPr>
          <p:spPr>
            <a:xfrm>
              <a:off x="8514612" y="2814451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2797</a:t>
              </a:r>
              <a:endParaRPr lang="ko-KR" altLang="en-US" sz="140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8524508" y="3014352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2798</a:t>
              </a:r>
              <a:endParaRPr lang="ko-KR" altLang="en-US" sz="14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8522530" y="3202377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2799</a:t>
              </a:r>
              <a:endParaRPr lang="ko-KR" altLang="en-US" sz="1400" dirty="0"/>
            </a:p>
          </p:txBody>
        </p:sp>
      </p:grpSp>
      <p:grpSp>
        <p:nvGrpSpPr>
          <p:cNvPr id="48" name="그룹 47"/>
          <p:cNvGrpSpPr/>
          <p:nvPr/>
        </p:nvGrpSpPr>
        <p:grpSpPr>
          <a:xfrm>
            <a:off x="10832278" y="3505196"/>
            <a:ext cx="592106" cy="695702"/>
            <a:chOff x="8520550" y="3485404"/>
            <a:chExt cx="592106" cy="695702"/>
          </a:xfrm>
        </p:grpSpPr>
        <p:sp>
          <p:nvSpPr>
            <p:cNvPr id="49" name="TextBox 48"/>
            <p:cNvSpPr txBox="1"/>
            <p:nvPr/>
          </p:nvSpPr>
          <p:spPr>
            <a:xfrm>
              <a:off x="8520550" y="3485404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2800</a:t>
              </a:r>
              <a:endParaRPr lang="ko-KR" altLang="en-US" sz="1400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8530445" y="3685304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2801</a:t>
              </a:r>
              <a:endParaRPr lang="ko-KR" altLang="en-US" sz="1400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8528468" y="3873329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2802</a:t>
              </a:r>
              <a:endParaRPr lang="ko-KR" altLang="en-US" sz="1400" dirty="0"/>
            </a:p>
          </p:txBody>
        </p:sp>
      </p:grpSp>
      <p:grpSp>
        <p:nvGrpSpPr>
          <p:cNvPr id="52" name="그룹 51"/>
          <p:cNvGrpSpPr/>
          <p:nvPr/>
        </p:nvGrpSpPr>
        <p:grpSpPr>
          <a:xfrm>
            <a:off x="10838217" y="4176148"/>
            <a:ext cx="592108" cy="495802"/>
            <a:chOff x="8526489" y="4156356"/>
            <a:chExt cx="592108" cy="495802"/>
          </a:xfrm>
        </p:grpSpPr>
        <p:sp>
          <p:nvSpPr>
            <p:cNvPr id="53" name="TextBox 52"/>
            <p:cNvSpPr txBox="1"/>
            <p:nvPr/>
          </p:nvSpPr>
          <p:spPr>
            <a:xfrm>
              <a:off x="8526489" y="4156356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2803</a:t>
              </a:r>
              <a:endParaRPr lang="ko-KR" altLang="en-US" sz="1400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8536386" y="4344381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2804</a:t>
              </a:r>
              <a:endParaRPr lang="ko-KR" altLang="en-US" sz="1400" dirty="0"/>
            </a:p>
          </p:txBody>
        </p:sp>
      </p:grpSp>
      <p:grpSp>
        <p:nvGrpSpPr>
          <p:cNvPr id="56" name="그룹 55"/>
          <p:cNvGrpSpPr/>
          <p:nvPr/>
        </p:nvGrpSpPr>
        <p:grpSpPr>
          <a:xfrm>
            <a:off x="10812489" y="1692228"/>
            <a:ext cx="592108" cy="495802"/>
            <a:chOff x="8526489" y="4156356"/>
            <a:chExt cx="592108" cy="495802"/>
          </a:xfrm>
        </p:grpSpPr>
        <p:sp>
          <p:nvSpPr>
            <p:cNvPr id="57" name="TextBox 56"/>
            <p:cNvSpPr txBox="1"/>
            <p:nvPr/>
          </p:nvSpPr>
          <p:spPr>
            <a:xfrm>
              <a:off x="8526489" y="4156356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2792</a:t>
              </a:r>
              <a:endParaRPr lang="ko-KR" altLang="en-US" sz="1400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8536386" y="4344381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2793</a:t>
              </a:r>
              <a:endParaRPr lang="ko-KR" altLang="en-US" sz="1400" dirty="0"/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9219218" y="5478473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2805</a:t>
            </a:r>
            <a:endParaRPr lang="ko-KR" altLang="en-US" sz="1400" dirty="0"/>
          </a:p>
        </p:txBody>
      </p:sp>
      <p:sp>
        <p:nvSpPr>
          <p:cNvPr id="60" name="TextBox 59"/>
          <p:cNvSpPr txBox="1"/>
          <p:nvPr/>
        </p:nvSpPr>
        <p:spPr>
          <a:xfrm>
            <a:off x="8682847" y="5476494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2806</a:t>
            </a:r>
            <a:endParaRPr lang="ko-KR" altLang="en-US" sz="1400" dirty="0"/>
          </a:p>
        </p:txBody>
      </p:sp>
      <p:sp>
        <p:nvSpPr>
          <p:cNvPr id="61" name="TextBox 60"/>
          <p:cNvSpPr txBox="1"/>
          <p:nvPr/>
        </p:nvSpPr>
        <p:spPr>
          <a:xfrm>
            <a:off x="8205855" y="5474515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2807</a:t>
            </a:r>
            <a:endParaRPr lang="ko-KR" altLang="en-US" sz="1400" dirty="0"/>
          </a:p>
        </p:txBody>
      </p:sp>
      <p:sp>
        <p:nvSpPr>
          <p:cNvPr id="62" name="TextBox 61"/>
          <p:cNvSpPr txBox="1"/>
          <p:nvPr/>
        </p:nvSpPr>
        <p:spPr>
          <a:xfrm>
            <a:off x="7277600" y="5472537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2808</a:t>
            </a:r>
            <a:endParaRPr lang="ko-KR" altLang="en-US" sz="1400" dirty="0"/>
          </a:p>
        </p:txBody>
      </p:sp>
      <p:sp>
        <p:nvSpPr>
          <p:cNvPr id="63" name="TextBox 62"/>
          <p:cNvSpPr txBox="1"/>
          <p:nvPr/>
        </p:nvSpPr>
        <p:spPr>
          <a:xfrm>
            <a:off x="6812484" y="5470557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2809</a:t>
            </a:r>
            <a:endParaRPr lang="ko-KR" altLang="en-US" sz="1400" dirty="0"/>
          </a:p>
        </p:txBody>
      </p:sp>
      <p:sp>
        <p:nvSpPr>
          <p:cNvPr id="64" name="TextBox 63"/>
          <p:cNvSpPr txBox="1"/>
          <p:nvPr/>
        </p:nvSpPr>
        <p:spPr>
          <a:xfrm>
            <a:off x="6264240" y="5504204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2810</a:t>
            </a:r>
            <a:endParaRPr lang="ko-KR" altLang="en-US" sz="1400" dirty="0"/>
          </a:p>
        </p:txBody>
      </p:sp>
      <p:sp>
        <p:nvSpPr>
          <p:cNvPr id="65" name="TextBox 64"/>
          <p:cNvSpPr txBox="1"/>
          <p:nvPr/>
        </p:nvSpPr>
        <p:spPr>
          <a:xfrm>
            <a:off x="5371610" y="5490351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2811</a:t>
            </a:r>
            <a:endParaRPr lang="ko-KR" altLang="en-US" sz="1400" dirty="0"/>
          </a:p>
        </p:txBody>
      </p:sp>
      <p:sp>
        <p:nvSpPr>
          <p:cNvPr id="66" name="TextBox 65"/>
          <p:cNvSpPr txBox="1"/>
          <p:nvPr/>
        </p:nvSpPr>
        <p:spPr>
          <a:xfrm>
            <a:off x="5369631" y="5666501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2812</a:t>
            </a:r>
            <a:endParaRPr lang="ko-KR" altLang="en-US" sz="1400" dirty="0"/>
          </a:p>
        </p:txBody>
      </p:sp>
      <p:sp>
        <p:nvSpPr>
          <p:cNvPr id="67" name="TextBox 66"/>
          <p:cNvSpPr txBox="1"/>
          <p:nvPr/>
        </p:nvSpPr>
        <p:spPr>
          <a:xfrm>
            <a:off x="5367650" y="5842651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2813</a:t>
            </a:r>
            <a:endParaRPr lang="ko-KR" altLang="en-US" sz="1400" dirty="0"/>
          </a:p>
        </p:txBody>
      </p:sp>
      <p:sp>
        <p:nvSpPr>
          <p:cNvPr id="68" name="TextBox 67"/>
          <p:cNvSpPr txBox="1"/>
          <p:nvPr/>
        </p:nvSpPr>
        <p:spPr>
          <a:xfrm>
            <a:off x="5318168" y="6113803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2814</a:t>
            </a:r>
            <a:endParaRPr lang="ko-KR" altLang="en-US" sz="1400" dirty="0"/>
          </a:p>
        </p:txBody>
      </p:sp>
      <p:grpSp>
        <p:nvGrpSpPr>
          <p:cNvPr id="72" name="그룹 71"/>
          <p:cNvGrpSpPr/>
          <p:nvPr/>
        </p:nvGrpSpPr>
        <p:grpSpPr>
          <a:xfrm>
            <a:off x="3162802" y="5458682"/>
            <a:ext cx="1310562" cy="460177"/>
            <a:chOff x="3162802" y="5458682"/>
            <a:chExt cx="1310562" cy="460177"/>
          </a:xfrm>
        </p:grpSpPr>
        <p:sp>
          <p:nvSpPr>
            <p:cNvPr id="69" name="TextBox 68"/>
            <p:cNvSpPr txBox="1"/>
            <p:nvPr/>
          </p:nvSpPr>
          <p:spPr>
            <a:xfrm>
              <a:off x="3891153" y="5458682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2815</a:t>
              </a:r>
              <a:endParaRPr lang="ko-KR" altLang="en-US" sz="1400" dirty="0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3509165" y="5611082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2816</a:t>
              </a:r>
              <a:endParaRPr lang="ko-KR" altLang="en-US" sz="1400" dirty="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3162802" y="5478474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2817</a:t>
              </a:r>
              <a:endParaRPr lang="ko-KR" altLang="en-US" sz="1400" dirty="0"/>
            </a:p>
          </p:txBody>
        </p:sp>
      </p:grpSp>
      <p:grpSp>
        <p:nvGrpSpPr>
          <p:cNvPr id="73" name="그룹 72"/>
          <p:cNvGrpSpPr/>
          <p:nvPr/>
        </p:nvGrpSpPr>
        <p:grpSpPr>
          <a:xfrm>
            <a:off x="1985166" y="5480453"/>
            <a:ext cx="1310562" cy="460177"/>
            <a:chOff x="3162802" y="5458682"/>
            <a:chExt cx="1310562" cy="460177"/>
          </a:xfrm>
        </p:grpSpPr>
        <p:sp>
          <p:nvSpPr>
            <p:cNvPr id="74" name="TextBox 73"/>
            <p:cNvSpPr txBox="1"/>
            <p:nvPr/>
          </p:nvSpPr>
          <p:spPr>
            <a:xfrm>
              <a:off x="3891153" y="5458682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2818</a:t>
              </a:r>
              <a:endParaRPr lang="ko-KR" altLang="en-US" sz="1400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3509165" y="5611082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2819</a:t>
              </a:r>
              <a:endParaRPr lang="ko-KR" altLang="en-US" sz="1400" dirty="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3162802" y="5478474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2820</a:t>
              </a:r>
              <a:endParaRPr lang="ko-KR" altLang="en-US" sz="1400" dirty="0"/>
            </a:p>
          </p:txBody>
        </p:sp>
      </p:grpSp>
      <p:grpSp>
        <p:nvGrpSpPr>
          <p:cNvPr id="77" name="그룹 76"/>
          <p:cNvGrpSpPr/>
          <p:nvPr/>
        </p:nvGrpSpPr>
        <p:grpSpPr>
          <a:xfrm>
            <a:off x="1995065" y="5870360"/>
            <a:ext cx="1310562" cy="460177"/>
            <a:chOff x="3162802" y="5458682"/>
            <a:chExt cx="1310562" cy="460177"/>
          </a:xfrm>
        </p:grpSpPr>
        <p:sp>
          <p:nvSpPr>
            <p:cNvPr id="78" name="TextBox 77"/>
            <p:cNvSpPr txBox="1"/>
            <p:nvPr/>
          </p:nvSpPr>
          <p:spPr>
            <a:xfrm>
              <a:off x="3891153" y="5458682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2830</a:t>
              </a:r>
              <a:endParaRPr lang="ko-KR" altLang="en-US" sz="1400" dirty="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3509165" y="5611082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2831</a:t>
              </a:r>
              <a:endParaRPr lang="ko-KR" altLang="en-US" sz="1400" dirty="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3162802" y="5478474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2832</a:t>
              </a:r>
              <a:endParaRPr lang="ko-KR" altLang="en-US" sz="1400" dirty="0"/>
            </a:p>
          </p:txBody>
        </p:sp>
      </p:grpSp>
      <p:grpSp>
        <p:nvGrpSpPr>
          <p:cNvPr id="81" name="그룹 80"/>
          <p:cNvGrpSpPr/>
          <p:nvPr/>
        </p:nvGrpSpPr>
        <p:grpSpPr>
          <a:xfrm>
            <a:off x="3168744" y="5868382"/>
            <a:ext cx="1310562" cy="460177"/>
            <a:chOff x="3162802" y="5458682"/>
            <a:chExt cx="1310562" cy="460177"/>
          </a:xfrm>
        </p:grpSpPr>
        <p:sp>
          <p:nvSpPr>
            <p:cNvPr id="82" name="TextBox 81"/>
            <p:cNvSpPr txBox="1"/>
            <p:nvPr/>
          </p:nvSpPr>
          <p:spPr>
            <a:xfrm>
              <a:off x="3891153" y="5458682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2827</a:t>
              </a:r>
              <a:endParaRPr lang="ko-KR" altLang="en-US" sz="1400" dirty="0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3509165" y="5611082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2828</a:t>
              </a:r>
              <a:endParaRPr lang="ko-KR" altLang="en-US" sz="1400" dirty="0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3162802" y="5478474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2829</a:t>
              </a:r>
              <a:endParaRPr lang="ko-KR" altLang="en-US" sz="1400" dirty="0"/>
            </a:p>
          </p:txBody>
        </p:sp>
      </p:grpSp>
      <p:sp>
        <p:nvSpPr>
          <p:cNvPr id="85" name="TextBox 84"/>
          <p:cNvSpPr txBox="1"/>
          <p:nvPr/>
        </p:nvSpPr>
        <p:spPr>
          <a:xfrm>
            <a:off x="475020" y="5450765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2821</a:t>
            </a:r>
            <a:endParaRPr lang="ko-KR" altLang="en-US" sz="1400" dirty="0"/>
          </a:p>
        </p:txBody>
      </p:sp>
      <p:sp>
        <p:nvSpPr>
          <p:cNvPr id="86" name="TextBox 85"/>
          <p:cNvSpPr txBox="1"/>
          <p:nvPr/>
        </p:nvSpPr>
        <p:spPr>
          <a:xfrm>
            <a:off x="473042" y="5603165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2822</a:t>
            </a:r>
            <a:endParaRPr lang="ko-KR" altLang="en-US" sz="1400" dirty="0"/>
          </a:p>
        </p:txBody>
      </p:sp>
      <p:sp>
        <p:nvSpPr>
          <p:cNvPr id="87" name="TextBox 86"/>
          <p:cNvSpPr txBox="1"/>
          <p:nvPr/>
        </p:nvSpPr>
        <p:spPr>
          <a:xfrm>
            <a:off x="471065" y="5779315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2823</a:t>
            </a:r>
            <a:endParaRPr lang="ko-KR" altLang="en-US" sz="1400" dirty="0"/>
          </a:p>
        </p:txBody>
      </p:sp>
      <p:sp>
        <p:nvSpPr>
          <p:cNvPr id="88" name="TextBox 87"/>
          <p:cNvSpPr txBox="1"/>
          <p:nvPr/>
        </p:nvSpPr>
        <p:spPr>
          <a:xfrm>
            <a:off x="469086" y="6204845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2824</a:t>
            </a:r>
            <a:endParaRPr lang="ko-KR" altLang="en-US" sz="1400" dirty="0"/>
          </a:p>
        </p:txBody>
      </p:sp>
      <p:sp>
        <p:nvSpPr>
          <p:cNvPr id="89" name="TextBox 88"/>
          <p:cNvSpPr txBox="1"/>
          <p:nvPr/>
        </p:nvSpPr>
        <p:spPr>
          <a:xfrm>
            <a:off x="467108" y="6357245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2825</a:t>
            </a:r>
            <a:endParaRPr lang="ko-KR" altLang="en-US" sz="1400" dirty="0"/>
          </a:p>
        </p:txBody>
      </p:sp>
      <p:sp>
        <p:nvSpPr>
          <p:cNvPr id="90" name="TextBox 89"/>
          <p:cNvSpPr txBox="1"/>
          <p:nvPr/>
        </p:nvSpPr>
        <p:spPr>
          <a:xfrm>
            <a:off x="465127" y="6521520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2826</a:t>
            </a:r>
            <a:endParaRPr lang="ko-KR" altLang="en-US" sz="1400" dirty="0"/>
          </a:p>
        </p:txBody>
      </p:sp>
      <p:sp>
        <p:nvSpPr>
          <p:cNvPr id="91" name="TextBox 90"/>
          <p:cNvSpPr txBox="1"/>
          <p:nvPr/>
        </p:nvSpPr>
        <p:spPr>
          <a:xfrm>
            <a:off x="9698488" y="1591422"/>
            <a:ext cx="492443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1346</a:t>
            </a:r>
            <a:endParaRPr lang="ko-KR" altLang="en-US" sz="1100" dirty="0"/>
          </a:p>
        </p:txBody>
      </p:sp>
      <p:sp>
        <p:nvSpPr>
          <p:cNvPr id="92" name="TextBox 91"/>
          <p:cNvSpPr txBox="1"/>
          <p:nvPr/>
        </p:nvSpPr>
        <p:spPr>
          <a:xfrm>
            <a:off x="8045840" y="2385088"/>
            <a:ext cx="492443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1347</a:t>
            </a:r>
            <a:endParaRPr lang="ko-KR" altLang="en-US" sz="1100" dirty="0"/>
          </a:p>
        </p:txBody>
      </p:sp>
      <p:sp>
        <p:nvSpPr>
          <p:cNvPr id="93" name="TextBox 92"/>
          <p:cNvSpPr txBox="1"/>
          <p:nvPr/>
        </p:nvSpPr>
        <p:spPr>
          <a:xfrm>
            <a:off x="8043862" y="3048128"/>
            <a:ext cx="492443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1348</a:t>
            </a:r>
            <a:endParaRPr lang="ko-KR" altLang="en-US" sz="1100" dirty="0"/>
          </a:p>
        </p:txBody>
      </p:sp>
      <p:sp>
        <p:nvSpPr>
          <p:cNvPr id="94" name="TextBox 93"/>
          <p:cNvSpPr txBox="1"/>
          <p:nvPr/>
        </p:nvSpPr>
        <p:spPr>
          <a:xfrm>
            <a:off x="8041883" y="3711166"/>
            <a:ext cx="492443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1349</a:t>
            </a:r>
            <a:endParaRPr lang="ko-KR" altLang="en-US" sz="1100" dirty="0"/>
          </a:p>
        </p:txBody>
      </p:sp>
      <p:sp>
        <p:nvSpPr>
          <p:cNvPr id="95" name="TextBox 94"/>
          <p:cNvSpPr txBox="1"/>
          <p:nvPr/>
        </p:nvSpPr>
        <p:spPr>
          <a:xfrm>
            <a:off x="8051781" y="4397956"/>
            <a:ext cx="492443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1350</a:t>
            </a:r>
            <a:endParaRPr lang="ko-KR" altLang="en-US" sz="1100" dirty="0"/>
          </a:p>
        </p:txBody>
      </p:sp>
      <p:sp>
        <p:nvSpPr>
          <p:cNvPr id="96" name="TextBox 95"/>
          <p:cNvSpPr txBox="1"/>
          <p:nvPr/>
        </p:nvSpPr>
        <p:spPr>
          <a:xfrm>
            <a:off x="9979538" y="2383110"/>
            <a:ext cx="492443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1351</a:t>
            </a:r>
            <a:endParaRPr lang="ko-KR" altLang="en-US" sz="1100" dirty="0"/>
          </a:p>
        </p:txBody>
      </p:sp>
      <p:sp>
        <p:nvSpPr>
          <p:cNvPr id="97" name="TextBox 96"/>
          <p:cNvSpPr txBox="1"/>
          <p:nvPr/>
        </p:nvSpPr>
        <p:spPr>
          <a:xfrm>
            <a:off x="9977560" y="3046150"/>
            <a:ext cx="492443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1352</a:t>
            </a:r>
            <a:endParaRPr lang="ko-KR" altLang="en-US" sz="1100" dirty="0"/>
          </a:p>
        </p:txBody>
      </p:sp>
      <p:sp>
        <p:nvSpPr>
          <p:cNvPr id="98" name="TextBox 97"/>
          <p:cNvSpPr txBox="1"/>
          <p:nvPr/>
        </p:nvSpPr>
        <p:spPr>
          <a:xfrm>
            <a:off x="9975581" y="3709188"/>
            <a:ext cx="492443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1353</a:t>
            </a:r>
            <a:endParaRPr lang="ko-KR" altLang="en-US" sz="1100" dirty="0"/>
          </a:p>
        </p:txBody>
      </p:sp>
      <p:sp>
        <p:nvSpPr>
          <p:cNvPr id="99" name="TextBox 98"/>
          <p:cNvSpPr txBox="1"/>
          <p:nvPr/>
        </p:nvSpPr>
        <p:spPr>
          <a:xfrm>
            <a:off x="9985479" y="4395978"/>
            <a:ext cx="492443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1354</a:t>
            </a:r>
            <a:endParaRPr lang="ko-KR" altLang="en-US" sz="1100" dirty="0"/>
          </a:p>
        </p:txBody>
      </p:sp>
      <p:sp>
        <p:nvSpPr>
          <p:cNvPr id="100" name="TextBox 99"/>
          <p:cNvSpPr txBox="1"/>
          <p:nvPr/>
        </p:nvSpPr>
        <p:spPr>
          <a:xfrm>
            <a:off x="11461975" y="1811116"/>
            <a:ext cx="492443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1355</a:t>
            </a:r>
            <a:endParaRPr lang="ko-KR" altLang="en-US" sz="1100" dirty="0"/>
          </a:p>
        </p:txBody>
      </p:sp>
      <p:sp>
        <p:nvSpPr>
          <p:cNvPr id="101" name="TextBox 100"/>
          <p:cNvSpPr txBox="1"/>
          <p:nvPr/>
        </p:nvSpPr>
        <p:spPr>
          <a:xfrm>
            <a:off x="11459998" y="2379152"/>
            <a:ext cx="492443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1356</a:t>
            </a:r>
            <a:endParaRPr lang="ko-KR" altLang="en-US" sz="1100" dirty="0"/>
          </a:p>
        </p:txBody>
      </p:sp>
      <p:sp>
        <p:nvSpPr>
          <p:cNvPr id="102" name="TextBox 101"/>
          <p:cNvSpPr txBox="1"/>
          <p:nvPr/>
        </p:nvSpPr>
        <p:spPr>
          <a:xfrm>
            <a:off x="11469893" y="3065942"/>
            <a:ext cx="492443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1357</a:t>
            </a:r>
            <a:endParaRPr lang="ko-KR" altLang="en-US" sz="1100" dirty="0"/>
          </a:p>
        </p:txBody>
      </p:sp>
      <p:sp>
        <p:nvSpPr>
          <p:cNvPr id="103" name="TextBox 102"/>
          <p:cNvSpPr txBox="1"/>
          <p:nvPr/>
        </p:nvSpPr>
        <p:spPr>
          <a:xfrm>
            <a:off x="11456040" y="3693357"/>
            <a:ext cx="492443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1358</a:t>
            </a:r>
            <a:endParaRPr lang="ko-KR" altLang="en-US" sz="1100" dirty="0"/>
          </a:p>
        </p:txBody>
      </p:sp>
      <p:sp>
        <p:nvSpPr>
          <p:cNvPr id="104" name="TextBox 103"/>
          <p:cNvSpPr txBox="1"/>
          <p:nvPr/>
        </p:nvSpPr>
        <p:spPr>
          <a:xfrm>
            <a:off x="11454062" y="4308894"/>
            <a:ext cx="492443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1359</a:t>
            </a:r>
            <a:endParaRPr lang="ko-KR" altLang="en-US" sz="1100" dirty="0"/>
          </a:p>
        </p:txBody>
      </p:sp>
      <p:sp>
        <p:nvSpPr>
          <p:cNvPr id="105" name="TextBox 104"/>
          <p:cNvSpPr txBox="1"/>
          <p:nvPr/>
        </p:nvSpPr>
        <p:spPr>
          <a:xfrm>
            <a:off x="8732633" y="5185689"/>
            <a:ext cx="492443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1360</a:t>
            </a:r>
            <a:endParaRPr lang="ko-KR" altLang="en-US" sz="1100" dirty="0"/>
          </a:p>
        </p:txBody>
      </p:sp>
      <p:sp>
        <p:nvSpPr>
          <p:cNvPr id="106" name="TextBox 105"/>
          <p:cNvSpPr txBox="1"/>
          <p:nvPr/>
        </p:nvSpPr>
        <p:spPr>
          <a:xfrm>
            <a:off x="6723721" y="5195587"/>
            <a:ext cx="492443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1361</a:t>
            </a:r>
            <a:endParaRPr lang="ko-KR" altLang="en-US" sz="1100" dirty="0"/>
          </a:p>
        </p:txBody>
      </p:sp>
      <p:sp>
        <p:nvSpPr>
          <p:cNvPr id="107" name="TextBox 106"/>
          <p:cNvSpPr txBox="1"/>
          <p:nvPr/>
        </p:nvSpPr>
        <p:spPr>
          <a:xfrm>
            <a:off x="4916692" y="5858624"/>
            <a:ext cx="492443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1362</a:t>
            </a:r>
            <a:endParaRPr lang="ko-KR" altLang="en-US" sz="1100" dirty="0"/>
          </a:p>
        </p:txBody>
      </p:sp>
      <p:sp>
        <p:nvSpPr>
          <p:cNvPr id="108" name="TextBox 107"/>
          <p:cNvSpPr txBox="1"/>
          <p:nvPr/>
        </p:nvSpPr>
        <p:spPr>
          <a:xfrm>
            <a:off x="3549049" y="5215377"/>
            <a:ext cx="492443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1363</a:t>
            </a:r>
            <a:endParaRPr lang="ko-KR" altLang="en-US" sz="1100" dirty="0"/>
          </a:p>
        </p:txBody>
      </p:sp>
      <p:sp>
        <p:nvSpPr>
          <p:cNvPr id="109" name="TextBox 108"/>
          <p:cNvSpPr txBox="1"/>
          <p:nvPr/>
        </p:nvSpPr>
        <p:spPr>
          <a:xfrm>
            <a:off x="2371411" y="5201524"/>
            <a:ext cx="492443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1364</a:t>
            </a:r>
            <a:endParaRPr lang="ko-KR" altLang="en-US" sz="1100" dirty="0"/>
          </a:p>
        </p:txBody>
      </p:sp>
      <p:sp>
        <p:nvSpPr>
          <p:cNvPr id="110" name="TextBox 109"/>
          <p:cNvSpPr txBox="1"/>
          <p:nvPr/>
        </p:nvSpPr>
        <p:spPr>
          <a:xfrm>
            <a:off x="2369434" y="6292076"/>
            <a:ext cx="492443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1367</a:t>
            </a:r>
            <a:endParaRPr lang="ko-KR" altLang="en-US" sz="1100" dirty="0"/>
          </a:p>
        </p:txBody>
      </p:sp>
      <p:sp>
        <p:nvSpPr>
          <p:cNvPr id="111" name="TextBox 110"/>
          <p:cNvSpPr txBox="1"/>
          <p:nvPr/>
        </p:nvSpPr>
        <p:spPr>
          <a:xfrm>
            <a:off x="3531235" y="6290098"/>
            <a:ext cx="492443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1368</a:t>
            </a:r>
            <a:endParaRPr lang="ko-KR" altLang="en-US" sz="1100" dirty="0"/>
          </a:p>
        </p:txBody>
      </p:sp>
      <p:sp>
        <p:nvSpPr>
          <p:cNvPr id="112" name="TextBox 111"/>
          <p:cNvSpPr txBox="1"/>
          <p:nvPr/>
        </p:nvSpPr>
        <p:spPr>
          <a:xfrm>
            <a:off x="1011689" y="5634976"/>
            <a:ext cx="492443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1365</a:t>
            </a:r>
            <a:endParaRPr lang="ko-KR" altLang="en-US" sz="1100" dirty="0"/>
          </a:p>
        </p:txBody>
      </p:sp>
      <p:sp>
        <p:nvSpPr>
          <p:cNvPr id="113" name="TextBox 112"/>
          <p:cNvSpPr txBox="1"/>
          <p:nvPr/>
        </p:nvSpPr>
        <p:spPr>
          <a:xfrm>
            <a:off x="1009708" y="6404893"/>
            <a:ext cx="492443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1366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5644786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361116" y="228001"/>
            <a:ext cx="598914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1" dirty="0"/>
              <a:t>[</a:t>
            </a:r>
            <a:r>
              <a:rPr lang="ko-KR" altLang="en-US" sz="2800" b="1" dirty="0"/>
              <a:t>광명 호반 </a:t>
            </a:r>
            <a:r>
              <a:rPr lang="en-US" altLang="ko-KR" sz="2800" b="1" dirty="0"/>
              <a:t>: </a:t>
            </a:r>
            <a:r>
              <a:rPr lang="ko-KR" altLang="en-US" sz="2800" b="1" dirty="0" smtClean="0"/>
              <a:t>지하</a:t>
            </a:r>
            <a:r>
              <a:rPr lang="en-US" altLang="ko-KR" sz="2800" b="1" dirty="0" smtClean="0"/>
              <a:t>4</a:t>
            </a:r>
            <a:r>
              <a:rPr lang="ko-KR" altLang="en-US" sz="2800" b="1" dirty="0" smtClean="0"/>
              <a:t>층 </a:t>
            </a:r>
            <a:r>
              <a:rPr lang="en-US" altLang="ko-KR" sz="2800" b="1" dirty="0" smtClean="0"/>
              <a:t>– SCM43</a:t>
            </a:r>
            <a:r>
              <a:rPr lang="ko-KR" altLang="en-US" sz="2800" b="1" dirty="0" smtClean="0"/>
              <a:t>구역</a:t>
            </a:r>
            <a:r>
              <a:rPr lang="en-US" altLang="ko-KR" sz="2800" b="1" dirty="0"/>
              <a:t>]</a:t>
            </a:r>
            <a:endParaRPr lang="ko-KR" altLang="en-US" sz="2800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87528"/>
            <a:ext cx="12192000" cy="567047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1519064" y="1721923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2833</a:t>
            </a:r>
            <a:endParaRPr lang="ko-KR" altLang="en-US" sz="1400" dirty="0"/>
          </a:p>
        </p:txBody>
      </p:sp>
      <p:grpSp>
        <p:nvGrpSpPr>
          <p:cNvPr id="8" name="그룹 7"/>
          <p:cNvGrpSpPr/>
          <p:nvPr/>
        </p:nvGrpSpPr>
        <p:grpSpPr>
          <a:xfrm>
            <a:off x="10159340" y="1719946"/>
            <a:ext cx="1310564" cy="460177"/>
            <a:chOff x="10147464" y="1719946"/>
            <a:chExt cx="1310564" cy="460177"/>
          </a:xfrm>
        </p:grpSpPr>
        <p:sp>
          <p:nvSpPr>
            <p:cNvPr id="5" name="TextBox 4"/>
            <p:cNvSpPr txBox="1"/>
            <p:nvPr/>
          </p:nvSpPr>
          <p:spPr>
            <a:xfrm>
              <a:off x="10875817" y="1719946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2834</a:t>
              </a:r>
              <a:endParaRPr lang="ko-KR" altLang="en-US" sz="1400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0517579" y="1872346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2835</a:t>
              </a:r>
              <a:endParaRPr lang="ko-KR" altLang="en-US" sz="14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0147464" y="1739742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2836</a:t>
              </a:r>
              <a:endParaRPr lang="ko-KR" altLang="en-US" sz="1400" dirty="0"/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8946082" y="1741721"/>
            <a:ext cx="1310564" cy="460177"/>
            <a:chOff x="10147464" y="1719946"/>
            <a:chExt cx="1310564" cy="460177"/>
          </a:xfrm>
        </p:grpSpPr>
        <p:sp>
          <p:nvSpPr>
            <p:cNvPr id="10" name="TextBox 9"/>
            <p:cNvSpPr txBox="1"/>
            <p:nvPr/>
          </p:nvSpPr>
          <p:spPr>
            <a:xfrm>
              <a:off x="10875817" y="1719946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2837</a:t>
              </a:r>
              <a:endParaRPr lang="ko-KR" altLang="en-US" sz="14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0517579" y="1872346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2838</a:t>
              </a:r>
              <a:endParaRPr lang="ko-KR" altLang="en-US" sz="14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0147464" y="1739742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2839</a:t>
              </a:r>
              <a:endParaRPr lang="ko-KR" altLang="en-US" sz="1400" dirty="0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934208" y="2545285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2840</a:t>
            </a:r>
            <a:endParaRPr lang="ko-KR" alt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8872853" y="3065819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2841</a:t>
            </a:r>
            <a:endParaRPr lang="ko-KR" alt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8942127" y="3455725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2842</a:t>
            </a:r>
            <a:endParaRPr lang="ko-KR" alt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8952023" y="4095011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2843</a:t>
            </a:r>
            <a:endParaRPr lang="ko-KR" alt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8961920" y="4496791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2844</a:t>
            </a:r>
            <a:endParaRPr lang="ko-KR" altLang="en-US" sz="1400" dirty="0"/>
          </a:p>
        </p:txBody>
      </p:sp>
      <p:grpSp>
        <p:nvGrpSpPr>
          <p:cNvPr id="21" name="그룹 20"/>
          <p:cNvGrpSpPr/>
          <p:nvPr/>
        </p:nvGrpSpPr>
        <p:grpSpPr>
          <a:xfrm>
            <a:off x="6497790" y="4007925"/>
            <a:ext cx="1346190" cy="519552"/>
            <a:chOff x="6497790" y="4007925"/>
            <a:chExt cx="1346190" cy="519552"/>
          </a:xfrm>
        </p:grpSpPr>
        <p:sp>
          <p:nvSpPr>
            <p:cNvPr id="18" name="TextBox 17"/>
            <p:cNvSpPr txBox="1"/>
            <p:nvPr/>
          </p:nvSpPr>
          <p:spPr>
            <a:xfrm>
              <a:off x="7261769" y="4007925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2845</a:t>
              </a:r>
              <a:endParaRPr lang="ko-KR" altLang="en-US" sz="14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891654" y="4219700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2846</a:t>
              </a:r>
              <a:endParaRPr lang="ko-KR" altLang="en-US" sz="14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497790" y="4015842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2847</a:t>
              </a:r>
              <a:endParaRPr lang="ko-KR" altLang="en-US" sz="1400" dirty="0"/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5284526" y="4005945"/>
            <a:ext cx="1346190" cy="519552"/>
            <a:chOff x="6497790" y="4007925"/>
            <a:chExt cx="1346190" cy="519552"/>
          </a:xfrm>
        </p:grpSpPr>
        <p:sp>
          <p:nvSpPr>
            <p:cNvPr id="23" name="TextBox 22"/>
            <p:cNvSpPr txBox="1"/>
            <p:nvPr/>
          </p:nvSpPr>
          <p:spPr>
            <a:xfrm>
              <a:off x="7261769" y="4007925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2848</a:t>
              </a:r>
              <a:endParaRPr lang="ko-KR" altLang="en-US" sz="14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891654" y="4219700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2849</a:t>
              </a:r>
              <a:endParaRPr lang="ko-KR" altLang="en-US" sz="14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497790" y="4015842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2850</a:t>
              </a:r>
              <a:endParaRPr lang="ko-KR" altLang="en-US" sz="1400" dirty="0"/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4059387" y="4003967"/>
            <a:ext cx="1346190" cy="519552"/>
            <a:chOff x="6497790" y="4007925"/>
            <a:chExt cx="1346190" cy="519552"/>
          </a:xfrm>
        </p:grpSpPr>
        <p:sp>
          <p:nvSpPr>
            <p:cNvPr id="27" name="TextBox 26"/>
            <p:cNvSpPr txBox="1"/>
            <p:nvPr/>
          </p:nvSpPr>
          <p:spPr>
            <a:xfrm>
              <a:off x="7261769" y="4007925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2851</a:t>
              </a:r>
              <a:endParaRPr lang="ko-KR" altLang="en-US" sz="14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891654" y="4219700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2852</a:t>
              </a:r>
              <a:endParaRPr lang="ko-KR" altLang="en-US" sz="14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497790" y="4015842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2853</a:t>
              </a:r>
              <a:endParaRPr lang="ko-KR" altLang="en-US" sz="1400" dirty="0"/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2846126" y="4001986"/>
            <a:ext cx="1346190" cy="519552"/>
            <a:chOff x="6497790" y="4007925"/>
            <a:chExt cx="1346190" cy="519552"/>
          </a:xfrm>
        </p:grpSpPr>
        <p:sp>
          <p:nvSpPr>
            <p:cNvPr id="31" name="TextBox 30"/>
            <p:cNvSpPr txBox="1"/>
            <p:nvPr/>
          </p:nvSpPr>
          <p:spPr>
            <a:xfrm>
              <a:off x="7261769" y="4007925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2854</a:t>
              </a:r>
              <a:endParaRPr lang="ko-KR" altLang="en-US" sz="14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891654" y="4219700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2855</a:t>
              </a:r>
              <a:endParaRPr lang="ko-KR" altLang="en-US" sz="14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497790" y="4015842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2856</a:t>
              </a:r>
              <a:endParaRPr lang="ko-KR" altLang="en-US" sz="1400" dirty="0"/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1620990" y="3976252"/>
            <a:ext cx="1346190" cy="519552"/>
            <a:chOff x="6497790" y="4007925"/>
            <a:chExt cx="1346190" cy="519552"/>
          </a:xfrm>
        </p:grpSpPr>
        <p:sp>
          <p:nvSpPr>
            <p:cNvPr id="35" name="TextBox 34"/>
            <p:cNvSpPr txBox="1"/>
            <p:nvPr/>
          </p:nvSpPr>
          <p:spPr>
            <a:xfrm>
              <a:off x="7261769" y="4007925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2857</a:t>
              </a:r>
              <a:endParaRPr lang="ko-KR" altLang="en-US" sz="1400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891654" y="4219700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2858</a:t>
              </a:r>
              <a:endParaRPr lang="ko-KR" altLang="en-US" sz="1400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497790" y="4015842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2859</a:t>
              </a:r>
              <a:endParaRPr lang="ko-KR" altLang="en-US" sz="1400" dirty="0"/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443351" y="3986148"/>
            <a:ext cx="1346190" cy="519552"/>
            <a:chOff x="6497790" y="4007925"/>
            <a:chExt cx="1346190" cy="519552"/>
          </a:xfrm>
        </p:grpSpPr>
        <p:sp>
          <p:nvSpPr>
            <p:cNvPr id="39" name="TextBox 38"/>
            <p:cNvSpPr txBox="1"/>
            <p:nvPr/>
          </p:nvSpPr>
          <p:spPr>
            <a:xfrm>
              <a:off x="7261769" y="4007925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2860</a:t>
              </a:r>
              <a:endParaRPr lang="ko-KR" altLang="en-US" sz="1400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6891654" y="4219700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2861</a:t>
              </a:r>
              <a:endParaRPr lang="ko-KR" altLang="en-US" sz="1400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497790" y="4015842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2862</a:t>
              </a:r>
              <a:endParaRPr lang="ko-KR" altLang="en-US" sz="1400" dirty="0"/>
            </a:p>
          </p:txBody>
        </p:sp>
      </p:grpSp>
      <p:grpSp>
        <p:nvGrpSpPr>
          <p:cNvPr id="42" name="그룹 41"/>
          <p:cNvGrpSpPr/>
          <p:nvPr/>
        </p:nvGrpSpPr>
        <p:grpSpPr>
          <a:xfrm>
            <a:off x="5294422" y="5773390"/>
            <a:ext cx="1346190" cy="519552"/>
            <a:chOff x="6497790" y="4007925"/>
            <a:chExt cx="1346190" cy="519552"/>
          </a:xfrm>
        </p:grpSpPr>
        <p:sp>
          <p:nvSpPr>
            <p:cNvPr id="43" name="TextBox 42"/>
            <p:cNvSpPr txBox="1"/>
            <p:nvPr/>
          </p:nvSpPr>
          <p:spPr>
            <a:xfrm>
              <a:off x="7261769" y="4007925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2866</a:t>
              </a:r>
              <a:endParaRPr lang="ko-KR" altLang="en-US" sz="1400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6891654" y="4219700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2867</a:t>
              </a:r>
              <a:endParaRPr lang="ko-KR" altLang="en-US" sz="140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6497790" y="4015842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2868</a:t>
              </a:r>
              <a:endParaRPr lang="ko-KR" altLang="en-US" sz="1400" dirty="0"/>
            </a:p>
          </p:txBody>
        </p:sp>
      </p:grpSp>
      <p:grpSp>
        <p:nvGrpSpPr>
          <p:cNvPr id="46" name="그룹 45"/>
          <p:cNvGrpSpPr/>
          <p:nvPr/>
        </p:nvGrpSpPr>
        <p:grpSpPr>
          <a:xfrm>
            <a:off x="4069283" y="5771412"/>
            <a:ext cx="1346190" cy="519552"/>
            <a:chOff x="6497790" y="4007925"/>
            <a:chExt cx="1346190" cy="519552"/>
          </a:xfrm>
        </p:grpSpPr>
        <p:sp>
          <p:nvSpPr>
            <p:cNvPr id="47" name="TextBox 46"/>
            <p:cNvSpPr txBox="1"/>
            <p:nvPr/>
          </p:nvSpPr>
          <p:spPr>
            <a:xfrm>
              <a:off x="7261769" y="4007925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2869</a:t>
              </a:r>
              <a:endParaRPr lang="ko-KR" altLang="en-US" sz="1400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891654" y="4219700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2870</a:t>
              </a:r>
              <a:endParaRPr lang="ko-KR" altLang="en-US" sz="1400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6497790" y="4015842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2871</a:t>
              </a:r>
              <a:endParaRPr lang="ko-KR" altLang="en-US" sz="1400" dirty="0"/>
            </a:p>
          </p:txBody>
        </p:sp>
      </p:grpSp>
      <p:grpSp>
        <p:nvGrpSpPr>
          <p:cNvPr id="50" name="그룹 49"/>
          <p:cNvGrpSpPr/>
          <p:nvPr/>
        </p:nvGrpSpPr>
        <p:grpSpPr>
          <a:xfrm>
            <a:off x="2856022" y="5769431"/>
            <a:ext cx="1346190" cy="519552"/>
            <a:chOff x="6497790" y="4007925"/>
            <a:chExt cx="1346190" cy="519552"/>
          </a:xfrm>
        </p:grpSpPr>
        <p:sp>
          <p:nvSpPr>
            <p:cNvPr id="51" name="TextBox 50"/>
            <p:cNvSpPr txBox="1"/>
            <p:nvPr/>
          </p:nvSpPr>
          <p:spPr>
            <a:xfrm>
              <a:off x="7261769" y="4007925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2872</a:t>
              </a:r>
              <a:endParaRPr lang="ko-KR" altLang="en-US" sz="1400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6891654" y="4219700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2873</a:t>
              </a:r>
              <a:endParaRPr lang="ko-KR" altLang="en-US" sz="1400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6497790" y="4015842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2874</a:t>
              </a:r>
              <a:endParaRPr lang="ko-KR" altLang="en-US" sz="1400" dirty="0"/>
            </a:p>
          </p:txBody>
        </p:sp>
      </p:grpSp>
      <p:grpSp>
        <p:nvGrpSpPr>
          <p:cNvPr id="54" name="그룹 53"/>
          <p:cNvGrpSpPr/>
          <p:nvPr/>
        </p:nvGrpSpPr>
        <p:grpSpPr>
          <a:xfrm>
            <a:off x="1630886" y="5743697"/>
            <a:ext cx="1346190" cy="519552"/>
            <a:chOff x="6497790" y="4007925"/>
            <a:chExt cx="1346190" cy="519552"/>
          </a:xfrm>
        </p:grpSpPr>
        <p:sp>
          <p:nvSpPr>
            <p:cNvPr id="55" name="TextBox 54"/>
            <p:cNvSpPr txBox="1"/>
            <p:nvPr/>
          </p:nvSpPr>
          <p:spPr>
            <a:xfrm>
              <a:off x="7261769" y="4007925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2875</a:t>
              </a:r>
              <a:endParaRPr lang="ko-KR" altLang="en-US" sz="1400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6891654" y="4219700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2876</a:t>
              </a:r>
              <a:endParaRPr lang="ko-KR" altLang="en-US" sz="1400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6497790" y="4015842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2877</a:t>
              </a:r>
              <a:endParaRPr lang="ko-KR" altLang="en-US" sz="1400" dirty="0"/>
            </a:p>
          </p:txBody>
        </p:sp>
      </p:grpSp>
      <p:grpSp>
        <p:nvGrpSpPr>
          <p:cNvPr id="58" name="그룹 57"/>
          <p:cNvGrpSpPr/>
          <p:nvPr/>
        </p:nvGrpSpPr>
        <p:grpSpPr>
          <a:xfrm>
            <a:off x="453247" y="5753593"/>
            <a:ext cx="1346190" cy="519552"/>
            <a:chOff x="6497790" y="4007925"/>
            <a:chExt cx="1346190" cy="519552"/>
          </a:xfrm>
        </p:grpSpPr>
        <p:sp>
          <p:nvSpPr>
            <p:cNvPr id="59" name="TextBox 58"/>
            <p:cNvSpPr txBox="1"/>
            <p:nvPr/>
          </p:nvSpPr>
          <p:spPr>
            <a:xfrm>
              <a:off x="7261769" y="4007925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2878</a:t>
              </a:r>
              <a:endParaRPr lang="ko-KR" altLang="en-US" sz="1400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6891654" y="4219700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2879</a:t>
              </a:r>
              <a:endParaRPr lang="ko-KR" altLang="en-US" sz="1400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6497790" y="4015842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2880</a:t>
              </a:r>
              <a:endParaRPr lang="ko-KR" altLang="en-US" sz="1400" dirty="0"/>
            </a:p>
          </p:txBody>
        </p:sp>
      </p:grpSp>
      <p:grpSp>
        <p:nvGrpSpPr>
          <p:cNvPr id="62" name="그룹 61"/>
          <p:cNvGrpSpPr/>
          <p:nvPr/>
        </p:nvGrpSpPr>
        <p:grpSpPr>
          <a:xfrm>
            <a:off x="6495811" y="5810994"/>
            <a:ext cx="1346190" cy="519552"/>
            <a:chOff x="6497790" y="4007925"/>
            <a:chExt cx="1346190" cy="519552"/>
          </a:xfrm>
        </p:grpSpPr>
        <p:sp>
          <p:nvSpPr>
            <p:cNvPr id="63" name="TextBox 62"/>
            <p:cNvSpPr txBox="1"/>
            <p:nvPr/>
          </p:nvSpPr>
          <p:spPr>
            <a:xfrm>
              <a:off x="7261769" y="4007925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2863</a:t>
              </a:r>
              <a:endParaRPr lang="ko-KR" altLang="en-US" sz="1400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6891654" y="4219700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2864</a:t>
              </a:r>
              <a:endParaRPr lang="ko-KR" altLang="en-US" sz="1400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6497790" y="4015842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2865</a:t>
              </a:r>
              <a:endParaRPr lang="ko-KR" altLang="en-US" sz="1400" dirty="0"/>
            </a:p>
          </p:txBody>
        </p:sp>
      </p:grpSp>
      <p:sp>
        <p:nvSpPr>
          <p:cNvPr id="66" name="TextBox 65"/>
          <p:cNvSpPr txBox="1"/>
          <p:nvPr/>
        </p:nvSpPr>
        <p:spPr>
          <a:xfrm>
            <a:off x="10858301" y="1278719"/>
            <a:ext cx="492443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1369</a:t>
            </a:r>
            <a:endParaRPr lang="ko-KR" altLang="en-US" sz="1100" dirty="0"/>
          </a:p>
        </p:txBody>
      </p:sp>
      <p:sp>
        <p:nvSpPr>
          <p:cNvPr id="67" name="TextBox 66"/>
          <p:cNvSpPr txBox="1"/>
          <p:nvPr/>
        </p:nvSpPr>
        <p:spPr>
          <a:xfrm>
            <a:off x="9360030" y="1276741"/>
            <a:ext cx="492443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1370</a:t>
            </a:r>
            <a:endParaRPr lang="ko-KR" altLang="en-US" sz="1100" dirty="0"/>
          </a:p>
        </p:txBody>
      </p:sp>
      <p:sp>
        <p:nvSpPr>
          <p:cNvPr id="68" name="TextBox 67"/>
          <p:cNvSpPr txBox="1"/>
          <p:nvPr/>
        </p:nvSpPr>
        <p:spPr>
          <a:xfrm>
            <a:off x="8443651" y="2972934"/>
            <a:ext cx="492443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1371</a:t>
            </a:r>
            <a:endParaRPr lang="ko-KR" altLang="en-US" sz="1100" dirty="0"/>
          </a:p>
        </p:txBody>
      </p:sp>
      <p:sp>
        <p:nvSpPr>
          <p:cNvPr id="69" name="TextBox 68"/>
          <p:cNvSpPr txBox="1"/>
          <p:nvPr/>
        </p:nvSpPr>
        <p:spPr>
          <a:xfrm>
            <a:off x="8453548" y="4312866"/>
            <a:ext cx="492443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1372</a:t>
            </a:r>
            <a:endParaRPr lang="ko-KR" altLang="en-US" sz="1100" dirty="0"/>
          </a:p>
        </p:txBody>
      </p:sp>
      <p:sp>
        <p:nvSpPr>
          <p:cNvPr id="70" name="TextBox 69"/>
          <p:cNvSpPr txBox="1"/>
          <p:nvPr/>
        </p:nvSpPr>
        <p:spPr>
          <a:xfrm>
            <a:off x="6931527" y="3420235"/>
            <a:ext cx="492443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1373</a:t>
            </a:r>
            <a:endParaRPr lang="ko-KR" altLang="en-US" sz="1100" dirty="0"/>
          </a:p>
        </p:txBody>
      </p:sp>
      <p:sp>
        <p:nvSpPr>
          <p:cNvPr id="71" name="TextBox 70"/>
          <p:cNvSpPr txBox="1"/>
          <p:nvPr/>
        </p:nvSpPr>
        <p:spPr>
          <a:xfrm>
            <a:off x="5706388" y="3418256"/>
            <a:ext cx="492443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1374</a:t>
            </a:r>
            <a:endParaRPr lang="ko-KR" altLang="en-US" sz="1100" dirty="0"/>
          </a:p>
        </p:txBody>
      </p:sp>
      <p:sp>
        <p:nvSpPr>
          <p:cNvPr id="72" name="TextBox 71"/>
          <p:cNvSpPr txBox="1"/>
          <p:nvPr/>
        </p:nvSpPr>
        <p:spPr>
          <a:xfrm>
            <a:off x="4505002" y="3416278"/>
            <a:ext cx="492443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1375</a:t>
            </a:r>
            <a:endParaRPr lang="ko-KR" altLang="en-US" sz="1100" dirty="0"/>
          </a:p>
        </p:txBody>
      </p:sp>
      <p:sp>
        <p:nvSpPr>
          <p:cNvPr id="73" name="TextBox 72"/>
          <p:cNvSpPr txBox="1"/>
          <p:nvPr/>
        </p:nvSpPr>
        <p:spPr>
          <a:xfrm>
            <a:off x="3291737" y="3414301"/>
            <a:ext cx="492443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1376</a:t>
            </a:r>
            <a:endParaRPr lang="ko-KR" altLang="en-US" sz="1100" dirty="0"/>
          </a:p>
        </p:txBody>
      </p:sp>
      <p:sp>
        <p:nvSpPr>
          <p:cNvPr id="74" name="TextBox 73"/>
          <p:cNvSpPr txBox="1"/>
          <p:nvPr/>
        </p:nvSpPr>
        <p:spPr>
          <a:xfrm>
            <a:off x="2078476" y="3424199"/>
            <a:ext cx="492443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1377</a:t>
            </a:r>
            <a:endParaRPr lang="ko-KR" altLang="en-US" sz="1100" dirty="0"/>
          </a:p>
        </p:txBody>
      </p:sp>
      <p:sp>
        <p:nvSpPr>
          <p:cNvPr id="75" name="TextBox 74"/>
          <p:cNvSpPr txBox="1"/>
          <p:nvPr/>
        </p:nvSpPr>
        <p:spPr>
          <a:xfrm>
            <a:off x="865214" y="3434096"/>
            <a:ext cx="492443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1378</a:t>
            </a:r>
            <a:endParaRPr lang="ko-KR" altLang="en-US" sz="1100" dirty="0"/>
          </a:p>
        </p:txBody>
      </p:sp>
      <p:sp>
        <p:nvSpPr>
          <p:cNvPr id="76" name="TextBox 75"/>
          <p:cNvSpPr txBox="1"/>
          <p:nvPr/>
        </p:nvSpPr>
        <p:spPr>
          <a:xfrm>
            <a:off x="6929549" y="5413310"/>
            <a:ext cx="492443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1379</a:t>
            </a:r>
            <a:endParaRPr lang="ko-KR" altLang="en-US" sz="1100" dirty="0"/>
          </a:p>
        </p:txBody>
      </p:sp>
      <p:sp>
        <p:nvSpPr>
          <p:cNvPr id="77" name="TextBox 76"/>
          <p:cNvSpPr txBox="1"/>
          <p:nvPr/>
        </p:nvSpPr>
        <p:spPr>
          <a:xfrm>
            <a:off x="5704410" y="5411331"/>
            <a:ext cx="492443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1380</a:t>
            </a:r>
            <a:endParaRPr lang="ko-KR" altLang="en-US" sz="1100" dirty="0"/>
          </a:p>
        </p:txBody>
      </p:sp>
      <p:sp>
        <p:nvSpPr>
          <p:cNvPr id="78" name="TextBox 77"/>
          <p:cNvSpPr txBox="1"/>
          <p:nvPr/>
        </p:nvSpPr>
        <p:spPr>
          <a:xfrm>
            <a:off x="4503024" y="5409353"/>
            <a:ext cx="492443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1381</a:t>
            </a:r>
            <a:endParaRPr lang="ko-KR" altLang="en-US" sz="1100" dirty="0"/>
          </a:p>
        </p:txBody>
      </p:sp>
      <p:sp>
        <p:nvSpPr>
          <p:cNvPr id="79" name="TextBox 78"/>
          <p:cNvSpPr txBox="1"/>
          <p:nvPr/>
        </p:nvSpPr>
        <p:spPr>
          <a:xfrm>
            <a:off x="3289759" y="5407376"/>
            <a:ext cx="492443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1382</a:t>
            </a:r>
            <a:endParaRPr lang="ko-KR" altLang="en-US" sz="1100" dirty="0"/>
          </a:p>
        </p:txBody>
      </p:sp>
      <p:sp>
        <p:nvSpPr>
          <p:cNvPr id="80" name="TextBox 79"/>
          <p:cNvSpPr txBox="1"/>
          <p:nvPr/>
        </p:nvSpPr>
        <p:spPr>
          <a:xfrm>
            <a:off x="2076498" y="5417274"/>
            <a:ext cx="492443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1383</a:t>
            </a:r>
            <a:endParaRPr lang="ko-KR" altLang="en-US" sz="1100" dirty="0"/>
          </a:p>
        </p:txBody>
      </p:sp>
      <p:sp>
        <p:nvSpPr>
          <p:cNvPr id="81" name="TextBox 80"/>
          <p:cNvSpPr txBox="1"/>
          <p:nvPr/>
        </p:nvSpPr>
        <p:spPr>
          <a:xfrm>
            <a:off x="863236" y="5427171"/>
            <a:ext cx="492443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1384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9150291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361116" y="228001"/>
            <a:ext cx="598914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1" dirty="0"/>
              <a:t>[</a:t>
            </a:r>
            <a:r>
              <a:rPr lang="ko-KR" altLang="en-US" sz="2800" b="1" dirty="0"/>
              <a:t>광명 호반 </a:t>
            </a:r>
            <a:r>
              <a:rPr lang="en-US" altLang="ko-KR" sz="2800" b="1" dirty="0"/>
              <a:t>: </a:t>
            </a:r>
            <a:r>
              <a:rPr lang="ko-KR" altLang="en-US" sz="2800" b="1" dirty="0" smtClean="0"/>
              <a:t>지하</a:t>
            </a:r>
            <a:r>
              <a:rPr lang="en-US" altLang="ko-KR" sz="2800" b="1" dirty="0" smtClean="0"/>
              <a:t>4</a:t>
            </a:r>
            <a:r>
              <a:rPr lang="ko-KR" altLang="en-US" sz="2800" b="1" dirty="0" smtClean="0"/>
              <a:t>층 </a:t>
            </a:r>
            <a:r>
              <a:rPr lang="en-US" altLang="ko-KR" sz="2800" b="1" dirty="0" smtClean="0"/>
              <a:t>– SCM44</a:t>
            </a:r>
            <a:r>
              <a:rPr lang="ko-KR" altLang="en-US" sz="2800" b="1" dirty="0" smtClean="0"/>
              <a:t>구역</a:t>
            </a:r>
            <a:r>
              <a:rPr lang="en-US" altLang="ko-KR" sz="2800" b="1" dirty="0"/>
              <a:t>]</a:t>
            </a:r>
            <a:endParaRPr lang="ko-KR" altLang="en-US" sz="2800" b="1" dirty="0"/>
          </a:p>
        </p:txBody>
      </p:sp>
      <p:pic>
        <p:nvPicPr>
          <p:cNvPr id="67" name="그림 6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1187528"/>
            <a:ext cx="12192002" cy="5677658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833257" y="6531431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2881</a:t>
            </a:r>
            <a:endParaRPr lang="ko-KR" altLang="en-US" sz="1400" dirty="0"/>
          </a:p>
        </p:txBody>
      </p:sp>
      <p:grpSp>
        <p:nvGrpSpPr>
          <p:cNvPr id="3" name="그룹 2"/>
          <p:cNvGrpSpPr/>
          <p:nvPr/>
        </p:nvGrpSpPr>
        <p:grpSpPr>
          <a:xfrm>
            <a:off x="4841176" y="5848605"/>
            <a:ext cx="592107" cy="715494"/>
            <a:chOff x="4841176" y="5848605"/>
            <a:chExt cx="592107" cy="715494"/>
          </a:xfrm>
        </p:grpSpPr>
        <p:sp>
          <p:nvSpPr>
            <p:cNvPr id="5" name="TextBox 4"/>
            <p:cNvSpPr txBox="1"/>
            <p:nvPr/>
          </p:nvSpPr>
          <p:spPr>
            <a:xfrm>
              <a:off x="4843155" y="6256322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2882</a:t>
              </a:r>
              <a:endParaRPr lang="ko-KR" altLang="en-US" sz="1400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841176" y="6040586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2883</a:t>
              </a:r>
              <a:endParaRPr lang="ko-KR" altLang="en-US" sz="14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851072" y="5848605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2884</a:t>
              </a:r>
              <a:endParaRPr lang="ko-KR" altLang="en-US" sz="1400" dirty="0"/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4851073" y="5145985"/>
            <a:ext cx="592107" cy="715494"/>
            <a:chOff x="4841176" y="5848605"/>
            <a:chExt cx="592107" cy="715494"/>
          </a:xfrm>
        </p:grpSpPr>
        <p:sp>
          <p:nvSpPr>
            <p:cNvPr id="10" name="TextBox 9"/>
            <p:cNvSpPr txBox="1"/>
            <p:nvPr/>
          </p:nvSpPr>
          <p:spPr>
            <a:xfrm>
              <a:off x="4843155" y="6256322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2885</a:t>
              </a:r>
              <a:endParaRPr lang="ko-KR" altLang="en-US" sz="14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841176" y="6040586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2886</a:t>
              </a:r>
              <a:endParaRPr lang="ko-KR" altLang="en-US" sz="14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851072" y="5848605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2887</a:t>
              </a:r>
              <a:endParaRPr lang="ko-KR" altLang="en-US" sz="1400" dirty="0"/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4860969" y="4478987"/>
            <a:ext cx="592107" cy="715494"/>
            <a:chOff x="4841176" y="5848605"/>
            <a:chExt cx="592107" cy="715494"/>
          </a:xfrm>
        </p:grpSpPr>
        <p:sp>
          <p:nvSpPr>
            <p:cNvPr id="14" name="TextBox 13"/>
            <p:cNvSpPr txBox="1"/>
            <p:nvPr/>
          </p:nvSpPr>
          <p:spPr>
            <a:xfrm>
              <a:off x="4843155" y="6256322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2888</a:t>
              </a:r>
              <a:endParaRPr lang="ko-KR" altLang="en-US" sz="14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841176" y="6040586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2889</a:t>
              </a:r>
              <a:endParaRPr lang="ko-KR" altLang="en-US" sz="14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851072" y="5848605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2890</a:t>
              </a:r>
              <a:endParaRPr lang="ko-KR" altLang="en-US" sz="1400" dirty="0"/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6010899" y="4477009"/>
            <a:ext cx="592107" cy="715494"/>
            <a:chOff x="4841176" y="5848605"/>
            <a:chExt cx="592107" cy="715494"/>
          </a:xfrm>
        </p:grpSpPr>
        <p:sp>
          <p:nvSpPr>
            <p:cNvPr id="18" name="TextBox 17"/>
            <p:cNvSpPr txBox="1"/>
            <p:nvPr/>
          </p:nvSpPr>
          <p:spPr>
            <a:xfrm>
              <a:off x="4843155" y="6256322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2892</a:t>
              </a:r>
              <a:endParaRPr lang="ko-KR" altLang="en-US" sz="14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841176" y="6040586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2893</a:t>
              </a:r>
              <a:endParaRPr lang="ko-KR" altLang="en-US" sz="14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851072" y="5848605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2894</a:t>
              </a:r>
              <a:endParaRPr lang="ko-KR" altLang="en-US" sz="1400" dirty="0"/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6006943" y="5128173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2891</a:t>
            </a:r>
            <a:endParaRPr lang="ko-KR" altLang="en-US" sz="1400" dirty="0"/>
          </a:p>
        </p:txBody>
      </p:sp>
      <p:grpSp>
        <p:nvGrpSpPr>
          <p:cNvPr id="29" name="그룹 28"/>
          <p:cNvGrpSpPr/>
          <p:nvPr/>
        </p:nvGrpSpPr>
        <p:grpSpPr>
          <a:xfrm>
            <a:off x="5890167" y="3049994"/>
            <a:ext cx="592107" cy="715494"/>
            <a:chOff x="4841176" y="5848605"/>
            <a:chExt cx="592107" cy="715494"/>
          </a:xfrm>
        </p:grpSpPr>
        <p:sp>
          <p:nvSpPr>
            <p:cNvPr id="30" name="TextBox 29"/>
            <p:cNvSpPr txBox="1"/>
            <p:nvPr/>
          </p:nvSpPr>
          <p:spPr>
            <a:xfrm>
              <a:off x="4843155" y="6256322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2895</a:t>
              </a:r>
              <a:endParaRPr lang="ko-KR" altLang="en-US" sz="14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841176" y="6040586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2896</a:t>
              </a:r>
              <a:endParaRPr lang="ko-KR" altLang="en-US" sz="14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851072" y="5848605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2897</a:t>
              </a:r>
              <a:endParaRPr lang="ko-KR" altLang="en-US" sz="1400" dirty="0"/>
            </a:p>
          </p:txBody>
        </p:sp>
      </p:grpSp>
      <p:grpSp>
        <p:nvGrpSpPr>
          <p:cNvPr id="33" name="그룹 32"/>
          <p:cNvGrpSpPr/>
          <p:nvPr/>
        </p:nvGrpSpPr>
        <p:grpSpPr>
          <a:xfrm>
            <a:off x="5888188" y="2394872"/>
            <a:ext cx="592107" cy="715494"/>
            <a:chOff x="4841176" y="5848605"/>
            <a:chExt cx="592107" cy="715494"/>
          </a:xfrm>
        </p:grpSpPr>
        <p:sp>
          <p:nvSpPr>
            <p:cNvPr id="34" name="TextBox 33"/>
            <p:cNvSpPr txBox="1"/>
            <p:nvPr/>
          </p:nvSpPr>
          <p:spPr>
            <a:xfrm>
              <a:off x="4843155" y="6256322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2898</a:t>
              </a:r>
              <a:endParaRPr lang="ko-KR" altLang="en-US" sz="14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841176" y="6040586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2899</a:t>
              </a:r>
              <a:endParaRPr lang="ko-KR" altLang="en-US" sz="1400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851072" y="5848605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2900</a:t>
              </a:r>
              <a:endParaRPr lang="ko-KR" altLang="en-US" sz="1400" dirty="0"/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4674924" y="2392894"/>
            <a:ext cx="592107" cy="715494"/>
            <a:chOff x="4841176" y="5848605"/>
            <a:chExt cx="592107" cy="715494"/>
          </a:xfrm>
        </p:grpSpPr>
        <p:sp>
          <p:nvSpPr>
            <p:cNvPr id="38" name="TextBox 37"/>
            <p:cNvSpPr txBox="1"/>
            <p:nvPr/>
          </p:nvSpPr>
          <p:spPr>
            <a:xfrm>
              <a:off x="4843155" y="6256322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2903</a:t>
              </a:r>
              <a:endParaRPr lang="ko-KR" altLang="en-US" sz="14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841176" y="6040586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2902</a:t>
              </a:r>
              <a:endParaRPr lang="ko-KR" altLang="en-US" sz="1400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851072" y="5848605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2901</a:t>
              </a:r>
              <a:endParaRPr lang="ko-KR" altLang="en-US" sz="1400" dirty="0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8249393" y="4484928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2904</a:t>
            </a:r>
            <a:endParaRPr lang="ko-KR" alt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8722425" y="4506700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2905</a:t>
            </a:r>
            <a:endParaRPr lang="ko-KR" altLang="en-US" sz="1400" dirty="0"/>
          </a:p>
        </p:txBody>
      </p:sp>
      <p:sp>
        <p:nvSpPr>
          <p:cNvPr id="43" name="TextBox 42"/>
          <p:cNvSpPr txBox="1"/>
          <p:nvPr/>
        </p:nvSpPr>
        <p:spPr>
          <a:xfrm>
            <a:off x="9171711" y="4516597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2906</a:t>
            </a:r>
            <a:endParaRPr lang="ko-KR" altLang="en-US" sz="1400" dirty="0"/>
          </a:p>
        </p:txBody>
      </p:sp>
      <p:sp>
        <p:nvSpPr>
          <p:cNvPr id="44" name="TextBox 43"/>
          <p:cNvSpPr txBox="1"/>
          <p:nvPr/>
        </p:nvSpPr>
        <p:spPr>
          <a:xfrm>
            <a:off x="9834747" y="4502741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2907</a:t>
            </a:r>
            <a:endParaRPr lang="ko-KR" altLang="en-US" sz="1400" dirty="0"/>
          </a:p>
        </p:txBody>
      </p:sp>
      <p:sp>
        <p:nvSpPr>
          <p:cNvPr id="45" name="TextBox 44"/>
          <p:cNvSpPr txBox="1"/>
          <p:nvPr/>
        </p:nvSpPr>
        <p:spPr>
          <a:xfrm>
            <a:off x="10307778" y="4512636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2908</a:t>
            </a:r>
            <a:endParaRPr lang="ko-KR" altLang="en-US" sz="1400" dirty="0"/>
          </a:p>
        </p:txBody>
      </p:sp>
      <p:sp>
        <p:nvSpPr>
          <p:cNvPr id="46" name="TextBox 45"/>
          <p:cNvSpPr txBox="1"/>
          <p:nvPr/>
        </p:nvSpPr>
        <p:spPr>
          <a:xfrm>
            <a:off x="10757061" y="4510654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2909</a:t>
            </a:r>
            <a:endParaRPr lang="ko-KR" altLang="en-US" sz="1400" dirty="0"/>
          </a:p>
        </p:txBody>
      </p:sp>
      <p:sp>
        <p:nvSpPr>
          <p:cNvPr id="47" name="TextBox 46"/>
          <p:cNvSpPr txBox="1"/>
          <p:nvPr/>
        </p:nvSpPr>
        <p:spPr>
          <a:xfrm>
            <a:off x="11384476" y="4437424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2910</a:t>
            </a:r>
            <a:endParaRPr lang="ko-KR" altLang="en-US" sz="1400" dirty="0"/>
          </a:p>
        </p:txBody>
      </p:sp>
      <p:sp>
        <p:nvSpPr>
          <p:cNvPr id="49" name="TextBox 48"/>
          <p:cNvSpPr txBox="1"/>
          <p:nvPr/>
        </p:nvSpPr>
        <p:spPr>
          <a:xfrm>
            <a:off x="8176162" y="4886709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2911</a:t>
            </a:r>
            <a:endParaRPr lang="ko-KR" altLang="en-US" sz="1400" dirty="0"/>
          </a:p>
        </p:txBody>
      </p:sp>
      <p:sp>
        <p:nvSpPr>
          <p:cNvPr id="50" name="TextBox 49"/>
          <p:cNvSpPr txBox="1"/>
          <p:nvPr/>
        </p:nvSpPr>
        <p:spPr>
          <a:xfrm>
            <a:off x="8186059" y="5169738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2912</a:t>
            </a:r>
            <a:endParaRPr lang="ko-KR" altLang="en-US" sz="1400" dirty="0"/>
          </a:p>
        </p:txBody>
      </p:sp>
      <p:sp>
        <p:nvSpPr>
          <p:cNvPr id="51" name="TextBox 50"/>
          <p:cNvSpPr txBox="1"/>
          <p:nvPr/>
        </p:nvSpPr>
        <p:spPr>
          <a:xfrm>
            <a:off x="8172203" y="5345888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2913</a:t>
            </a:r>
            <a:endParaRPr lang="ko-KR" altLang="en-US" sz="1400" dirty="0"/>
          </a:p>
        </p:txBody>
      </p:sp>
      <p:grpSp>
        <p:nvGrpSpPr>
          <p:cNvPr id="8" name="그룹 7"/>
          <p:cNvGrpSpPr/>
          <p:nvPr/>
        </p:nvGrpSpPr>
        <p:grpSpPr>
          <a:xfrm>
            <a:off x="2786752" y="3048014"/>
            <a:ext cx="586167" cy="739244"/>
            <a:chOff x="2786752" y="3048014"/>
            <a:chExt cx="586167" cy="739244"/>
          </a:xfrm>
        </p:grpSpPr>
        <p:sp>
          <p:nvSpPr>
            <p:cNvPr id="52" name="TextBox 51"/>
            <p:cNvSpPr txBox="1"/>
            <p:nvPr/>
          </p:nvSpPr>
          <p:spPr>
            <a:xfrm>
              <a:off x="2790708" y="3479481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2914</a:t>
              </a:r>
              <a:endParaRPr lang="ko-KR" altLang="en-US" sz="1400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2788728" y="3275624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2915</a:t>
              </a:r>
              <a:endParaRPr lang="ko-KR" altLang="en-US" sz="1400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786752" y="3048014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2916</a:t>
              </a:r>
              <a:endParaRPr lang="ko-KR" altLang="en-US" sz="1400" dirty="0"/>
            </a:p>
          </p:txBody>
        </p:sp>
      </p:grpSp>
      <p:grpSp>
        <p:nvGrpSpPr>
          <p:cNvPr id="57" name="그룹 56"/>
          <p:cNvGrpSpPr/>
          <p:nvPr/>
        </p:nvGrpSpPr>
        <p:grpSpPr>
          <a:xfrm>
            <a:off x="2784774" y="2369140"/>
            <a:ext cx="586167" cy="739244"/>
            <a:chOff x="2786752" y="3048014"/>
            <a:chExt cx="586167" cy="739244"/>
          </a:xfrm>
        </p:grpSpPr>
        <p:sp>
          <p:nvSpPr>
            <p:cNvPr id="58" name="TextBox 57"/>
            <p:cNvSpPr txBox="1"/>
            <p:nvPr/>
          </p:nvSpPr>
          <p:spPr>
            <a:xfrm>
              <a:off x="2790708" y="3479481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2917</a:t>
              </a:r>
              <a:endParaRPr lang="ko-KR" altLang="en-US" sz="1400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2788728" y="3275624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2918</a:t>
              </a:r>
              <a:endParaRPr lang="ko-KR" altLang="en-US" sz="1400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2786752" y="3048014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2919</a:t>
              </a:r>
              <a:endParaRPr lang="ko-KR" altLang="en-US" sz="1400" dirty="0"/>
            </a:p>
          </p:txBody>
        </p:sp>
      </p:grpSp>
      <p:grpSp>
        <p:nvGrpSpPr>
          <p:cNvPr id="61" name="그룹 60"/>
          <p:cNvGrpSpPr/>
          <p:nvPr/>
        </p:nvGrpSpPr>
        <p:grpSpPr>
          <a:xfrm>
            <a:off x="1619012" y="2996552"/>
            <a:ext cx="586167" cy="739244"/>
            <a:chOff x="2786752" y="3048014"/>
            <a:chExt cx="586167" cy="739244"/>
          </a:xfrm>
        </p:grpSpPr>
        <p:sp>
          <p:nvSpPr>
            <p:cNvPr id="62" name="TextBox 61"/>
            <p:cNvSpPr txBox="1"/>
            <p:nvPr/>
          </p:nvSpPr>
          <p:spPr>
            <a:xfrm>
              <a:off x="2790708" y="3479481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2920</a:t>
              </a:r>
              <a:endParaRPr lang="ko-KR" altLang="en-US" sz="1400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2788728" y="3275624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2921</a:t>
              </a:r>
              <a:endParaRPr lang="ko-KR" altLang="en-US" sz="1400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2786752" y="3048014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2922</a:t>
              </a:r>
              <a:endParaRPr lang="ko-KR" altLang="en-US" sz="1400" dirty="0"/>
            </a:p>
          </p:txBody>
        </p:sp>
      </p:grpSp>
      <p:sp>
        <p:nvSpPr>
          <p:cNvPr id="74" name="TextBox 73"/>
          <p:cNvSpPr txBox="1"/>
          <p:nvPr/>
        </p:nvSpPr>
        <p:spPr>
          <a:xfrm>
            <a:off x="1284524" y="2804567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2923</a:t>
            </a:r>
            <a:endParaRPr lang="ko-KR" altLang="en-US" sz="1400" dirty="0"/>
          </a:p>
        </p:txBody>
      </p:sp>
      <p:sp>
        <p:nvSpPr>
          <p:cNvPr id="75" name="TextBox 74"/>
          <p:cNvSpPr txBox="1"/>
          <p:nvPr/>
        </p:nvSpPr>
        <p:spPr>
          <a:xfrm>
            <a:off x="1080665" y="2671958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2924</a:t>
            </a:r>
            <a:endParaRPr lang="ko-KR" altLang="en-US" sz="1400" dirty="0"/>
          </a:p>
        </p:txBody>
      </p:sp>
      <p:sp>
        <p:nvSpPr>
          <p:cNvPr id="76" name="TextBox 75"/>
          <p:cNvSpPr txBox="1"/>
          <p:nvPr/>
        </p:nvSpPr>
        <p:spPr>
          <a:xfrm>
            <a:off x="959933" y="2432472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2925</a:t>
            </a:r>
            <a:endParaRPr lang="ko-KR" altLang="en-US" sz="1400" dirty="0"/>
          </a:p>
        </p:txBody>
      </p:sp>
      <p:sp>
        <p:nvSpPr>
          <p:cNvPr id="77" name="TextBox 76"/>
          <p:cNvSpPr txBox="1"/>
          <p:nvPr/>
        </p:nvSpPr>
        <p:spPr>
          <a:xfrm>
            <a:off x="7109369" y="1468590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2926</a:t>
            </a:r>
            <a:endParaRPr lang="ko-KR" altLang="en-US" sz="1400" dirty="0"/>
          </a:p>
        </p:txBody>
      </p:sp>
      <p:sp>
        <p:nvSpPr>
          <p:cNvPr id="78" name="TextBox 77"/>
          <p:cNvSpPr txBox="1"/>
          <p:nvPr/>
        </p:nvSpPr>
        <p:spPr>
          <a:xfrm>
            <a:off x="6586851" y="1456717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2927</a:t>
            </a:r>
            <a:endParaRPr lang="ko-KR" altLang="en-US" sz="1400" dirty="0"/>
          </a:p>
        </p:txBody>
      </p:sp>
      <p:grpSp>
        <p:nvGrpSpPr>
          <p:cNvPr id="56" name="그룹 55"/>
          <p:cNvGrpSpPr/>
          <p:nvPr/>
        </p:nvGrpSpPr>
        <p:grpSpPr>
          <a:xfrm>
            <a:off x="5015351" y="1452758"/>
            <a:ext cx="1593596" cy="321628"/>
            <a:chOff x="5015351" y="1452758"/>
            <a:chExt cx="1593596" cy="321628"/>
          </a:xfrm>
        </p:grpSpPr>
        <p:sp>
          <p:nvSpPr>
            <p:cNvPr id="80" name="TextBox 79"/>
            <p:cNvSpPr txBox="1"/>
            <p:nvPr/>
          </p:nvSpPr>
          <p:spPr>
            <a:xfrm>
              <a:off x="6026736" y="1466609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2928</a:t>
              </a:r>
              <a:endParaRPr lang="ko-KR" altLang="en-US" sz="1400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5504218" y="1454736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2929</a:t>
              </a:r>
              <a:endParaRPr lang="ko-KR" altLang="en-US" sz="1400" dirty="0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5015351" y="1452758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2930</a:t>
              </a:r>
              <a:endParaRPr lang="ko-KR" altLang="en-US" sz="1400" dirty="0"/>
            </a:p>
          </p:txBody>
        </p:sp>
      </p:grpSp>
      <p:grpSp>
        <p:nvGrpSpPr>
          <p:cNvPr id="83" name="그룹 82"/>
          <p:cNvGrpSpPr/>
          <p:nvPr/>
        </p:nvGrpSpPr>
        <p:grpSpPr>
          <a:xfrm>
            <a:off x="3398326" y="1438900"/>
            <a:ext cx="1593596" cy="321628"/>
            <a:chOff x="5015351" y="1452758"/>
            <a:chExt cx="1593596" cy="321628"/>
          </a:xfrm>
        </p:grpSpPr>
        <p:sp>
          <p:nvSpPr>
            <p:cNvPr id="84" name="TextBox 83"/>
            <p:cNvSpPr txBox="1"/>
            <p:nvPr/>
          </p:nvSpPr>
          <p:spPr>
            <a:xfrm>
              <a:off x="6026736" y="1466609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2931</a:t>
              </a:r>
              <a:endParaRPr lang="ko-KR" altLang="en-US" sz="1400" dirty="0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5504218" y="1454736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2932</a:t>
              </a:r>
              <a:endParaRPr lang="ko-KR" altLang="en-US" sz="1400" dirty="0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5015351" y="1452758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2933</a:t>
              </a:r>
              <a:endParaRPr lang="ko-KR" altLang="en-US" sz="1400" dirty="0"/>
            </a:p>
          </p:txBody>
        </p:sp>
      </p:grpSp>
      <p:grpSp>
        <p:nvGrpSpPr>
          <p:cNvPr id="87" name="그룹 86"/>
          <p:cNvGrpSpPr/>
          <p:nvPr/>
        </p:nvGrpSpPr>
        <p:grpSpPr>
          <a:xfrm>
            <a:off x="1781304" y="1436919"/>
            <a:ext cx="1692982" cy="321628"/>
            <a:chOff x="5015351" y="1452758"/>
            <a:chExt cx="1692982" cy="321628"/>
          </a:xfrm>
        </p:grpSpPr>
        <p:sp>
          <p:nvSpPr>
            <p:cNvPr id="88" name="TextBox 87"/>
            <p:cNvSpPr txBox="1"/>
            <p:nvPr/>
          </p:nvSpPr>
          <p:spPr>
            <a:xfrm>
              <a:off x="6026736" y="1466609"/>
              <a:ext cx="6815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29234</a:t>
              </a:r>
              <a:endParaRPr lang="ko-KR" altLang="en-US" sz="1400" dirty="0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5504218" y="1454736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2935</a:t>
              </a:r>
              <a:endParaRPr lang="ko-KR" altLang="en-US" sz="1400" dirty="0"/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5015351" y="1452758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2936</a:t>
              </a:r>
              <a:endParaRPr lang="ko-KR" altLang="en-US" sz="1400" dirty="0"/>
            </a:p>
          </p:txBody>
        </p:sp>
      </p:grpSp>
      <p:grpSp>
        <p:nvGrpSpPr>
          <p:cNvPr id="91" name="그룹 90"/>
          <p:cNvGrpSpPr/>
          <p:nvPr/>
        </p:nvGrpSpPr>
        <p:grpSpPr>
          <a:xfrm>
            <a:off x="199909" y="1458690"/>
            <a:ext cx="1593596" cy="321628"/>
            <a:chOff x="5015351" y="1452758"/>
            <a:chExt cx="1593596" cy="321628"/>
          </a:xfrm>
        </p:grpSpPr>
        <p:sp>
          <p:nvSpPr>
            <p:cNvPr id="92" name="TextBox 91"/>
            <p:cNvSpPr txBox="1"/>
            <p:nvPr/>
          </p:nvSpPr>
          <p:spPr>
            <a:xfrm>
              <a:off x="6026736" y="1466609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2937</a:t>
              </a:r>
              <a:endParaRPr lang="ko-KR" altLang="en-US" sz="1400" dirty="0"/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5504218" y="1454736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2938</a:t>
              </a:r>
              <a:endParaRPr lang="ko-KR" altLang="en-US" sz="1400" dirty="0"/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5015351" y="1452758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2939</a:t>
              </a:r>
              <a:endParaRPr lang="ko-KR" altLang="en-US" sz="1400" dirty="0"/>
            </a:p>
          </p:txBody>
        </p:sp>
      </p:grpSp>
      <p:sp>
        <p:nvSpPr>
          <p:cNvPr id="79" name="TextBox 78"/>
          <p:cNvSpPr txBox="1"/>
          <p:nvPr/>
        </p:nvSpPr>
        <p:spPr>
          <a:xfrm>
            <a:off x="4271451" y="6222817"/>
            <a:ext cx="492443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1385</a:t>
            </a:r>
            <a:endParaRPr lang="ko-KR" altLang="en-US" sz="1100" dirty="0"/>
          </a:p>
        </p:txBody>
      </p:sp>
      <p:sp>
        <p:nvSpPr>
          <p:cNvPr id="95" name="TextBox 94"/>
          <p:cNvSpPr txBox="1"/>
          <p:nvPr/>
        </p:nvSpPr>
        <p:spPr>
          <a:xfrm>
            <a:off x="4269473" y="5389565"/>
            <a:ext cx="492443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1386</a:t>
            </a:r>
            <a:endParaRPr lang="ko-KR" altLang="en-US" sz="1100" dirty="0"/>
          </a:p>
        </p:txBody>
      </p:sp>
      <p:sp>
        <p:nvSpPr>
          <p:cNvPr id="96" name="TextBox 95"/>
          <p:cNvSpPr txBox="1"/>
          <p:nvPr/>
        </p:nvSpPr>
        <p:spPr>
          <a:xfrm>
            <a:off x="4279369" y="4710693"/>
            <a:ext cx="492443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1387</a:t>
            </a:r>
            <a:endParaRPr lang="ko-KR" altLang="en-US" sz="1100" dirty="0"/>
          </a:p>
        </p:txBody>
      </p:sp>
      <p:sp>
        <p:nvSpPr>
          <p:cNvPr id="97" name="TextBox 96"/>
          <p:cNvSpPr txBox="1"/>
          <p:nvPr/>
        </p:nvSpPr>
        <p:spPr>
          <a:xfrm>
            <a:off x="6771207" y="4863093"/>
            <a:ext cx="492443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1388</a:t>
            </a:r>
            <a:endParaRPr lang="ko-KR" altLang="en-US" sz="1100" dirty="0"/>
          </a:p>
        </p:txBody>
      </p:sp>
      <p:sp>
        <p:nvSpPr>
          <p:cNvPr id="98" name="TextBox 97"/>
          <p:cNvSpPr txBox="1"/>
          <p:nvPr/>
        </p:nvSpPr>
        <p:spPr>
          <a:xfrm>
            <a:off x="7600501" y="5146121"/>
            <a:ext cx="492443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1394</a:t>
            </a:r>
            <a:endParaRPr lang="ko-KR" altLang="en-US" sz="1100" dirty="0"/>
          </a:p>
        </p:txBody>
      </p:sp>
      <p:sp>
        <p:nvSpPr>
          <p:cNvPr id="99" name="TextBox 98"/>
          <p:cNvSpPr txBox="1"/>
          <p:nvPr/>
        </p:nvSpPr>
        <p:spPr>
          <a:xfrm>
            <a:off x="8750429" y="4194116"/>
            <a:ext cx="492443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1392</a:t>
            </a:r>
            <a:endParaRPr lang="ko-KR" altLang="en-US" sz="1100" dirty="0"/>
          </a:p>
        </p:txBody>
      </p:sp>
      <p:sp>
        <p:nvSpPr>
          <p:cNvPr id="100" name="TextBox 99"/>
          <p:cNvSpPr txBox="1"/>
          <p:nvPr/>
        </p:nvSpPr>
        <p:spPr>
          <a:xfrm>
            <a:off x="10672252" y="4192137"/>
            <a:ext cx="492443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1393</a:t>
            </a:r>
            <a:endParaRPr lang="ko-KR" altLang="en-US" sz="1100" dirty="0"/>
          </a:p>
        </p:txBody>
      </p:sp>
      <p:sp>
        <p:nvSpPr>
          <p:cNvPr id="101" name="TextBox 100"/>
          <p:cNvSpPr txBox="1"/>
          <p:nvPr/>
        </p:nvSpPr>
        <p:spPr>
          <a:xfrm>
            <a:off x="6656416" y="3311384"/>
            <a:ext cx="492443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1389</a:t>
            </a:r>
            <a:endParaRPr lang="ko-KR" altLang="en-US" sz="1100" dirty="0"/>
          </a:p>
        </p:txBody>
      </p:sp>
      <p:sp>
        <p:nvSpPr>
          <p:cNvPr id="102" name="TextBox 101"/>
          <p:cNvSpPr txBox="1"/>
          <p:nvPr/>
        </p:nvSpPr>
        <p:spPr>
          <a:xfrm>
            <a:off x="6666313" y="2620636"/>
            <a:ext cx="492443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1390</a:t>
            </a:r>
            <a:endParaRPr lang="ko-KR" altLang="en-US" sz="1100" dirty="0"/>
          </a:p>
        </p:txBody>
      </p:sp>
      <p:sp>
        <p:nvSpPr>
          <p:cNvPr id="103" name="TextBox 102"/>
          <p:cNvSpPr txBox="1"/>
          <p:nvPr/>
        </p:nvSpPr>
        <p:spPr>
          <a:xfrm>
            <a:off x="4158643" y="2606783"/>
            <a:ext cx="492443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1391</a:t>
            </a:r>
            <a:endParaRPr lang="ko-KR" altLang="en-US" sz="1100" dirty="0"/>
          </a:p>
        </p:txBody>
      </p:sp>
      <p:sp>
        <p:nvSpPr>
          <p:cNvPr id="104" name="TextBox 103"/>
          <p:cNvSpPr txBox="1"/>
          <p:nvPr/>
        </p:nvSpPr>
        <p:spPr>
          <a:xfrm>
            <a:off x="3456022" y="2640431"/>
            <a:ext cx="492443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1396</a:t>
            </a:r>
            <a:endParaRPr lang="ko-KR" altLang="en-US" sz="1100" dirty="0"/>
          </a:p>
        </p:txBody>
      </p:sp>
      <p:sp>
        <p:nvSpPr>
          <p:cNvPr id="105" name="TextBox 104"/>
          <p:cNvSpPr txBox="1"/>
          <p:nvPr/>
        </p:nvSpPr>
        <p:spPr>
          <a:xfrm>
            <a:off x="3454043" y="3315346"/>
            <a:ext cx="492443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1395</a:t>
            </a:r>
            <a:endParaRPr lang="ko-KR" altLang="en-US" sz="1100" dirty="0"/>
          </a:p>
        </p:txBody>
      </p:sp>
      <p:sp>
        <p:nvSpPr>
          <p:cNvPr id="106" name="TextBox 105"/>
          <p:cNvSpPr txBox="1"/>
          <p:nvPr/>
        </p:nvSpPr>
        <p:spPr>
          <a:xfrm>
            <a:off x="958248" y="3313368"/>
            <a:ext cx="492443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1397</a:t>
            </a:r>
            <a:endParaRPr lang="ko-KR" altLang="en-US" sz="1100" dirty="0"/>
          </a:p>
        </p:txBody>
      </p:sp>
      <p:sp>
        <p:nvSpPr>
          <p:cNvPr id="107" name="TextBox 106"/>
          <p:cNvSpPr txBox="1"/>
          <p:nvPr/>
        </p:nvSpPr>
        <p:spPr>
          <a:xfrm>
            <a:off x="659387" y="2717620"/>
            <a:ext cx="492443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1398</a:t>
            </a:r>
            <a:endParaRPr lang="ko-KR" altLang="en-US" sz="1100" dirty="0"/>
          </a:p>
        </p:txBody>
      </p:sp>
      <p:sp>
        <p:nvSpPr>
          <p:cNvPr id="108" name="TextBox 107"/>
          <p:cNvSpPr txBox="1"/>
          <p:nvPr/>
        </p:nvSpPr>
        <p:spPr>
          <a:xfrm>
            <a:off x="704909" y="1777490"/>
            <a:ext cx="492443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1403</a:t>
            </a:r>
            <a:endParaRPr lang="ko-KR" altLang="en-US" sz="1100" dirty="0"/>
          </a:p>
        </p:txBody>
      </p:sp>
      <p:sp>
        <p:nvSpPr>
          <p:cNvPr id="109" name="TextBox 108"/>
          <p:cNvSpPr txBox="1"/>
          <p:nvPr/>
        </p:nvSpPr>
        <p:spPr>
          <a:xfrm>
            <a:off x="2317971" y="1787389"/>
            <a:ext cx="492443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1402</a:t>
            </a:r>
            <a:endParaRPr lang="ko-KR" altLang="en-US" sz="1100" dirty="0"/>
          </a:p>
        </p:txBody>
      </p:sp>
      <p:sp>
        <p:nvSpPr>
          <p:cNvPr id="110" name="TextBox 109"/>
          <p:cNvSpPr txBox="1"/>
          <p:nvPr/>
        </p:nvSpPr>
        <p:spPr>
          <a:xfrm>
            <a:off x="3919163" y="1797286"/>
            <a:ext cx="492443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1401</a:t>
            </a:r>
            <a:endParaRPr lang="ko-KR" altLang="en-US" sz="1100" dirty="0"/>
          </a:p>
        </p:txBody>
      </p:sp>
      <p:sp>
        <p:nvSpPr>
          <p:cNvPr id="111" name="TextBox 110"/>
          <p:cNvSpPr txBox="1"/>
          <p:nvPr/>
        </p:nvSpPr>
        <p:spPr>
          <a:xfrm>
            <a:off x="5508476" y="1795307"/>
            <a:ext cx="492443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1400</a:t>
            </a:r>
            <a:endParaRPr lang="ko-KR" altLang="en-US" sz="1100" dirty="0"/>
          </a:p>
        </p:txBody>
      </p:sp>
      <p:sp>
        <p:nvSpPr>
          <p:cNvPr id="112" name="TextBox 111"/>
          <p:cNvSpPr txBox="1"/>
          <p:nvPr/>
        </p:nvSpPr>
        <p:spPr>
          <a:xfrm>
            <a:off x="6872160" y="1793329"/>
            <a:ext cx="492443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1399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1417511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767366" y="228001"/>
            <a:ext cx="611738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1" dirty="0"/>
              <a:t>[</a:t>
            </a:r>
            <a:r>
              <a:rPr lang="ko-KR" altLang="en-US" sz="2800" b="1" dirty="0"/>
              <a:t>광명 호반 </a:t>
            </a:r>
            <a:r>
              <a:rPr lang="en-US" altLang="ko-KR" sz="2800" b="1" dirty="0"/>
              <a:t>: </a:t>
            </a:r>
            <a:r>
              <a:rPr lang="ko-KR" altLang="en-US" sz="2800" b="1" dirty="0" smtClean="0"/>
              <a:t>지하</a:t>
            </a:r>
            <a:r>
              <a:rPr lang="en-US" altLang="ko-KR" sz="2800" b="1" dirty="0" smtClean="0"/>
              <a:t>4</a:t>
            </a:r>
            <a:r>
              <a:rPr lang="ko-KR" altLang="en-US" sz="2800" b="1" dirty="0" smtClean="0"/>
              <a:t>층 </a:t>
            </a:r>
            <a:r>
              <a:rPr lang="en-US" altLang="ko-KR" sz="2800" b="1" dirty="0" smtClean="0"/>
              <a:t>– SCM45</a:t>
            </a:r>
            <a:r>
              <a:rPr lang="ko-KR" altLang="en-US" sz="2800" b="1" dirty="0" smtClean="0"/>
              <a:t>구역</a:t>
            </a:r>
            <a:r>
              <a:rPr lang="en-US" altLang="ko-KR" sz="2800" b="1" dirty="0" smtClean="0"/>
              <a:t>]</a:t>
            </a:r>
            <a:endParaRPr lang="ko-KR" altLang="en-US" sz="2800" b="1" dirty="0"/>
          </a:p>
        </p:txBody>
      </p:sp>
      <p:pic>
        <p:nvPicPr>
          <p:cNvPr id="80" name="그림 7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87525"/>
            <a:ext cx="12192000" cy="5670475"/>
          </a:xfrm>
          <a:prstGeom prst="rect">
            <a:avLst/>
          </a:prstGeom>
        </p:spPr>
      </p:pic>
      <p:grpSp>
        <p:nvGrpSpPr>
          <p:cNvPr id="3" name="그룹 2"/>
          <p:cNvGrpSpPr/>
          <p:nvPr/>
        </p:nvGrpSpPr>
        <p:grpSpPr>
          <a:xfrm>
            <a:off x="9733807" y="2648198"/>
            <a:ext cx="586169" cy="755080"/>
            <a:chOff x="9733807" y="2648198"/>
            <a:chExt cx="586169" cy="755080"/>
          </a:xfrm>
        </p:grpSpPr>
        <p:sp>
          <p:nvSpPr>
            <p:cNvPr id="2" name="TextBox 1"/>
            <p:cNvSpPr txBox="1"/>
            <p:nvPr/>
          </p:nvSpPr>
          <p:spPr>
            <a:xfrm>
              <a:off x="9737765" y="2648198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2940</a:t>
              </a:r>
              <a:endParaRPr lang="ko-KR" altLang="en-US" sz="1400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9735788" y="2883724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2941</a:t>
              </a:r>
              <a:endParaRPr lang="ko-KR" altLang="en-US" sz="1400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9733807" y="3095501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2942</a:t>
              </a:r>
              <a:endParaRPr lang="ko-KR" altLang="en-US" sz="1400" dirty="0"/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9731829" y="3358740"/>
            <a:ext cx="586169" cy="755080"/>
            <a:chOff x="9733807" y="2648198"/>
            <a:chExt cx="586169" cy="755080"/>
          </a:xfrm>
        </p:grpSpPr>
        <p:sp>
          <p:nvSpPr>
            <p:cNvPr id="10" name="TextBox 9"/>
            <p:cNvSpPr txBox="1"/>
            <p:nvPr/>
          </p:nvSpPr>
          <p:spPr>
            <a:xfrm>
              <a:off x="9737765" y="2648198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2943</a:t>
              </a:r>
              <a:endParaRPr lang="ko-KR" altLang="en-US" sz="14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9735788" y="2883724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2944</a:t>
              </a:r>
              <a:endParaRPr lang="ko-KR" altLang="en-US" sz="14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9733807" y="3095501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2945</a:t>
              </a:r>
              <a:endParaRPr lang="ko-KR" altLang="en-US" sz="1400" dirty="0"/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9729852" y="4093031"/>
            <a:ext cx="586169" cy="755080"/>
            <a:chOff x="9733807" y="2648198"/>
            <a:chExt cx="586169" cy="755080"/>
          </a:xfrm>
        </p:grpSpPr>
        <p:sp>
          <p:nvSpPr>
            <p:cNvPr id="14" name="TextBox 13"/>
            <p:cNvSpPr txBox="1"/>
            <p:nvPr/>
          </p:nvSpPr>
          <p:spPr>
            <a:xfrm>
              <a:off x="9737765" y="2648198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2946</a:t>
              </a:r>
              <a:endParaRPr lang="ko-KR" altLang="en-US" sz="14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9735788" y="2883724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2947</a:t>
              </a:r>
              <a:endParaRPr lang="ko-KR" altLang="en-US" sz="14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9733807" y="3095501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2948</a:t>
              </a:r>
              <a:endParaRPr lang="ko-KR" altLang="en-US" sz="1400" dirty="0"/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9727874" y="4851073"/>
            <a:ext cx="586169" cy="755080"/>
            <a:chOff x="9733807" y="2648198"/>
            <a:chExt cx="586169" cy="755080"/>
          </a:xfrm>
        </p:grpSpPr>
        <p:sp>
          <p:nvSpPr>
            <p:cNvPr id="18" name="TextBox 17"/>
            <p:cNvSpPr txBox="1"/>
            <p:nvPr/>
          </p:nvSpPr>
          <p:spPr>
            <a:xfrm>
              <a:off x="9737765" y="2648198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2949</a:t>
              </a:r>
              <a:endParaRPr lang="ko-KR" altLang="en-US" sz="14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9735788" y="2883724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2950</a:t>
              </a:r>
              <a:endParaRPr lang="ko-KR" altLang="en-US" sz="14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9733807" y="3095501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2951</a:t>
              </a:r>
              <a:endParaRPr lang="ko-KR" altLang="en-US" sz="1400" dirty="0"/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7362706" y="4825342"/>
            <a:ext cx="586169" cy="755080"/>
            <a:chOff x="9733807" y="2648198"/>
            <a:chExt cx="586169" cy="755080"/>
          </a:xfrm>
        </p:grpSpPr>
        <p:sp>
          <p:nvSpPr>
            <p:cNvPr id="22" name="TextBox 21"/>
            <p:cNvSpPr txBox="1"/>
            <p:nvPr/>
          </p:nvSpPr>
          <p:spPr>
            <a:xfrm>
              <a:off x="9737765" y="2648198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2954</a:t>
              </a:r>
              <a:endParaRPr lang="ko-KR" altLang="en-US" sz="14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9735788" y="2883724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2953</a:t>
              </a:r>
              <a:endParaRPr lang="ko-KR" altLang="en-US" sz="14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9733807" y="3095501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2952</a:t>
              </a:r>
              <a:endParaRPr lang="ko-KR" altLang="en-US" sz="1400" dirty="0"/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7348852" y="4098970"/>
            <a:ext cx="586169" cy="755080"/>
            <a:chOff x="9733807" y="2648198"/>
            <a:chExt cx="586169" cy="755080"/>
          </a:xfrm>
        </p:grpSpPr>
        <p:sp>
          <p:nvSpPr>
            <p:cNvPr id="26" name="TextBox 25"/>
            <p:cNvSpPr txBox="1"/>
            <p:nvPr/>
          </p:nvSpPr>
          <p:spPr>
            <a:xfrm>
              <a:off x="9737765" y="2648198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2957</a:t>
              </a:r>
              <a:endParaRPr lang="ko-KR" altLang="en-US" sz="14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9735788" y="2883724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2956</a:t>
              </a:r>
              <a:endParaRPr lang="ko-KR" altLang="en-US" sz="14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9733807" y="3095501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2955</a:t>
              </a:r>
              <a:endParaRPr lang="ko-KR" altLang="en-US" sz="1400" dirty="0"/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7346872" y="3360723"/>
            <a:ext cx="586169" cy="755080"/>
            <a:chOff x="9733807" y="2648198"/>
            <a:chExt cx="586169" cy="755080"/>
          </a:xfrm>
        </p:grpSpPr>
        <p:sp>
          <p:nvSpPr>
            <p:cNvPr id="30" name="TextBox 29"/>
            <p:cNvSpPr txBox="1"/>
            <p:nvPr/>
          </p:nvSpPr>
          <p:spPr>
            <a:xfrm>
              <a:off x="9737765" y="2648198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2960</a:t>
              </a:r>
              <a:endParaRPr lang="ko-KR" altLang="en-US" sz="14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9735788" y="2883724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2959</a:t>
              </a:r>
              <a:endParaRPr lang="ko-KR" altLang="en-US" sz="14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9733807" y="3095501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2558</a:t>
              </a:r>
              <a:endParaRPr lang="ko-KR" altLang="en-US" sz="1400" dirty="0"/>
            </a:p>
          </p:txBody>
        </p:sp>
      </p:grpSp>
      <p:grpSp>
        <p:nvGrpSpPr>
          <p:cNvPr id="33" name="그룹 32"/>
          <p:cNvGrpSpPr/>
          <p:nvPr/>
        </p:nvGrpSpPr>
        <p:grpSpPr>
          <a:xfrm>
            <a:off x="7333017" y="2658099"/>
            <a:ext cx="586169" cy="755080"/>
            <a:chOff x="9733807" y="2648198"/>
            <a:chExt cx="586169" cy="755080"/>
          </a:xfrm>
        </p:grpSpPr>
        <p:sp>
          <p:nvSpPr>
            <p:cNvPr id="34" name="TextBox 33"/>
            <p:cNvSpPr txBox="1"/>
            <p:nvPr/>
          </p:nvSpPr>
          <p:spPr>
            <a:xfrm>
              <a:off x="9737765" y="2648198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2963</a:t>
              </a:r>
              <a:endParaRPr lang="ko-KR" altLang="en-US" sz="14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9735788" y="2883724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2962</a:t>
              </a:r>
              <a:endParaRPr lang="ko-KR" altLang="en-US" sz="1400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9733807" y="3095501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2961</a:t>
              </a:r>
              <a:endParaRPr lang="ko-KR" altLang="en-US" sz="1400" dirty="0"/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4391897" y="6315693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2964</a:t>
            </a:r>
            <a:endParaRPr lang="ko-KR" altLang="en-US" sz="1400" dirty="0"/>
          </a:p>
        </p:txBody>
      </p:sp>
      <p:sp>
        <p:nvSpPr>
          <p:cNvPr id="38" name="TextBox 37"/>
          <p:cNvSpPr txBox="1"/>
          <p:nvPr/>
        </p:nvSpPr>
        <p:spPr>
          <a:xfrm>
            <a:off x="5339945" y="6313712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2965</a:t>
            </a:r>
            <a:endParaRPr lang="ko-KR" altLang="en-US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6311741" y="6323610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2966</a:t>
            </a:r>
            <a:endParaRPr lang="ko-KR" altLang="en-US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7556671" y="6321632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2967</a:t>
            </a:r>
            <a:endParaRPr lang="ko-KR" altLang="en-US" sz="1400" dirty="0"/>
          </a:p>
        </p:txBody>
      </p:sp>
      <p:grpSp>
        <p:nvGrpSpPr>
          <p:cNvPr id="8" name="그룹 7"/>
          <p:cNvGrpSpPr/>
          <p:nvPr/>
        </p:nvGrpSpPr>
        <p:grpSpPr>
          <a:xfrm>
            <a:off x="3049990" y="1925787"/>
            <a:ext cx="586170" cy="707579"/>
            <a:chOff x="3049990" y="1925787"/>
            <a:chExt cx="586170" cy="707579"/>
          </a:xfrm>
        </p:grpSpPr>
        <p:sp>
          <p:nvSpPr>
            <p:cNvPr id="41" name="TextBox 40"/>
            <p:cNvSpPr txBox="1"/>
            <p:nvPr/>
          </p:nvSpPr>
          <p:spPr>
            <a:xfrm>
              <a:off x="3053949" y="1925787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2968</a:t>
              </a:r>
              <a:endParaRPr lang="ko-KR" altLang="en-US" sz="1400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051970" y="2137562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2969</a:t>
              </a:r>
              <a:endParaRPr lang="ko-KR" altLang="en-US" sz="1400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049990" y="2325589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2970</a:t>
              </a:r>
              <a:endParaRPr lang="ko-KR" altLang="en-US" sz="1400" dirty="0"/>
            </a:p>
          </p:txBody>
        </p:sp>
      </p:grpSp>
      <p:grpSp>
        <p:nvGrpSpPr>
          <p:cNvPr id="45" name="그룹 44"/>
          <p:cNvGrpSpPr/>
          <p:nvPr/>
        </p:nvGrpSpPr>
        <p:grpSpPr>
          <a:xfrm>
            <a:off x="3048013" y="2660076"/>
            <a:ext cx="586170" cy="707579"/>
            <a:chOff x="3049990" y="1925787"/>
            <a:chExt cx="586170" cy="707579"/>
          </a:xfrm>
        </p:grpSpPr>
        <p:sp>
          <p:nvSpPr>
            <p:cNvPr id="46" name="TextBox 45"/>
            <p:cNvSpPr txBox="1"/>
            <p:nvPr/>
          </p:nvSpPr>
          <p:spPr>
            <a:xfrm>
              <a:off x="3053949" y="1925787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2971</a:t>
              </a:r>
              <a:endParaRPr lang="ko-KR" altLang="en-US" sz="14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051970" y="2137562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2972</a:t>
              </a:r>
              <a:endParaRPr lang="ko-KR" altLang="en-US" sz="1400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3049990" y="2325589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2973</a:t>
              </a:r>
              <a:endParaRPr lang="ko-KR" altLang="en-US" sz="1400" dirty="0"/>
            </a:p>
          </p:txBody>
        </p:sp>
      </p:grpSp>
      <p:grpSp>
        <p:nvGrpSpPr>
          <p:cNvPr id="49" name="그룹 48"/>
          <p:cNvGrpSpPr/>
          <p:nvPr/>
        </p:nvGrpSpPr>
        <p:grpSpPr>
          <a:xfrm>
            <a:off x="3046036" y="3406243"/>
            <a:ext cx="586170" cy="707579"/>
            <a:chOff x="3049990" y="1925787"/>
            <a:chExt cx="586170" cy="707579"/>
          </a:xfrm>
        </p:grpSpPr>
        <p:sp>
          <p:nvSpPr>
            <p:cNvPr id="50" name="TextBox 49"/>
            <p:cNvSpPr txBox="1"/>
            <p:nvPr/>
          </p:nvSpPr>
          <p:spPr>
            <a:xfrm>
              <a:off x="3053949" y="1925787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2974</a:t>
              </a:r>
              <a:endParaRPr lang="ko-KR" altLang="en-US" sz="1400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051970" y="2137562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2975</a:t>
              </a:r>
              <a:endParaRPr lang="ko-KR" altLang="en-US" sz="1400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049990" y="2325589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2976</a:t>
              </a:r>
              <a:endParaRPr lang="ko-KR" altLang="en-US" sz="1400" dirty="0"/>
            </a:p>
          </p:txBody>
        </p:sp>
      </p:grpSp>
      <p:grpSp>
        <p:nvGrpSpPr>
          <p:cNvPr id="53" name="그룹 52"/>
          <p:cNvGrpSpPr/>
          <p:nvPr/>
        </p:nvGrpSpPr>
        <p:grpSpPr>
          <a:xfrm>
            <a:off x="3055932" y="4176158"/>
            <a:ext cx="586170" cy="707579"/>
            <a:chOff x="3049990" y="1925787"/>
            <a:chExt cx="586170" cy="707579"/>
          </a:xfrm>
        </p:grpSpPr>
        <p:sp>
          <p:nvSpPr>
            <p:cNvPr id="54" name="TextBox 53"/>
            <p:cNvSpPr txBox="1"/>
            <p:nvPr/>
          </p:nvSpPr>
          <p:spPr>
            <a:xfrm>
              <a:off x="3053949" y="1925787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2977</a:t>
              </a:r>
              <a:endParaRPr lang="ko-KR" altLang="en-US" sz="1400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051970" y="2137562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2978</a:t>
              </a:r>
              <a:endParaRPr lang="ko-KR" altLang="en-US" sz="1400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3049990" y="2325589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2979</a:t>
              </a:r>
              <a:endParaRPr lang="ko-KR" altLang="en-US" sz="1400" dirty="0"/>
            </a:p>
          </p:txBody>
        </p:sp>
      </p:grpSp>
      <p:grpSp>
        <p:nvGrpSpPr>
          <p:cNvPr id="57" name="그룹 56"/>
          <p:cNvGrpSpPr/>
          <p:nvPr/>
        </p:nvGrpSpPr>
        <p:grpSpPr>
          <a:xfrm>
            <a:off x="3042077" y="4886696"/>
            <a:ext cx="586170" cy="707579"/>
            <a:chOff x="3049990" y="1925787"/>
            <a:chExt cx="586170" cy="707579"/>
          </a:xfrm>
        </p:grpSpPr>
        <p:sp>
          <p:nvSpPr>
            <p:cNvPr id="58" name="TextBox 57"/>
            <p:cNvSpPr txBox="1"/>
            <p:nvPr/>
          </p:nvSpPr>
          <p:spPr>
            <a:xfrm>
              <a:off x="3053949" y="1925787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2980</a:t>
              </a:r>
              <a:endParaRPr lang="ko-KR" altLang="en-US" sz="1400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3051970" y="2137562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2981</a:t>
              </a:r>
              <a:endParaRPr lang="ko-KR" altLang="en-US" sz="1400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3049990" y="2325589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2982</a:t>
              </a:r>
              <a:endParaRPr lang="ko-KR" altLang="en-US" sz="1400" dirty="0"/>
            </a:p>
          </p:txBody>
        </p:sp>
      </p:grpSp>
      <p:grpSp>
        <p:nvGrpSpPr>
          <p:cNvPr id="61" name="그룹 60"/>
          <p:cNvGrpSpPr/>
          <p:nvPr/>
        </p:nvGrpSpPr>
        <p:grpSpPr>
          <a:xfrm>
            <a:off x="3051973" y="5609111"/>
            <a:ext cx="586170" cy="707579"/>
            <a:chOff x="3049990" y="1925787"/>
            <a:chExt cx="586170" cy="707579"/>
          </a:xfrm>
        </p:grpSpPr>
        <p:sp>
          <p:nvSpPr>
            <p:cNvPr id="62" name="TextBox 61"/>
            <p:cNvSpPr txBox="1"/>
            <p:nvPr/>
          </p:nvSpPr>
          <p:spPr>
            <a:xfrm>
              <a:off x="3053949" y="1925787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2983</a:t>
              </a:r>
              <a:endParaRPr lang="ko-KR" altLang="en-US" sz="1400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3051970" y="2137562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2984</a:t>
              </a:r>
              <a:endParaRPr lang="ko-KR" altLang="en-US" sz="1400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3049990" y="2325589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2985</a:t>
              </a:r>
              <a:endParaRPr lang="ko-KR" altLang="en-US" sz="1400" dirty="0"/>
            </a:p>
          </p:txBody>
        </p:sp>
      </p:grpSp>
      <p:sp>
        <p:nvSpPr>
          <p:cNvPr id="65" name="TextBox 64"/>
          <p:cNvSpPr txBox="1"/>
          <p:nvPr/>
        </p:nvSpPr>
        <p:spPr>
          <a:xfrm>
            <a:off x="10846418" y="2905649"/>
            <a:ext cx="492443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1404</a:t>
            </a:r>
            <a:endParaRPr lang="ko-KR" altLang="en-US" sz="1100" dirty="0"/>
          </a:p>
        </p:txBody>
      </p:sp>
      <p:sp>
        <p:nvSpPr>
          <p:cNvPr id="66" name="TextBox 65"/>
          <p:cNvSpPr txBox="1"/>
          <p:nvPr/>
        </p:nvSpPr>
        <p:spPr>
          <a:xfrm>
            <a:off x="10844442" y="3628062"/>
            <a:ext cx="492443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1405</a:t>
            </a:r>
            <a:endParaRPr lang="ko-KR" altLang="en-US" sz="1100" dirty="0"/>
          </a:p>
        </p:txBody>
      </p:sp>
      <p:sp>
        <p:nvSpPr>
          <p:cNvPr id="67" name="TextBox 66"/>
          <p:cNvSpPr txBox="1"/>
          <p:nvPr/>
        </p:nvSpPr>
        <p:spPr>
          <a:xfrm>
            <a:off x="10842465" y="4374226"/>
            <a:ext cx="492443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1406</a:t>
            </a:r>
            <a:endParaRPr lang="ko-KR" altLang="en-US" sz="1100" dirty="0"/>
          </a:p>
        </p:txBody>
      </p:sp>
      <p:sp>
        <p:nvSpPr>
          <p:cNvPr id="68" name="TextBox 67"/>
          <p:cNvSpPr txBox="1"/>
          <p:nvPr/>
        </p:nvSpPr>
        <p:spPr>
          <a:xfrm>
            <a:off x="10840485" y="5132266"/>
            <a:ext cx="492443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1407</a:t>
            </a:r>
            <a:endParaRPr lang="ko-KR" altLang="en-US" sz="1100" dirty="0"/>
          </a:p>
        </p:txBody>
      </p:sp>
      <p:sp>
        <p:nvSpPr>
          <p:cNvPr id="69" name="TextBox 68"/>
          <p:cNvSpPr txBox="1"/>
          <p:nvPr/>
        </p:nvSpPr>
        <p:spPr>
          <a:xfrm>
            <a:off x="6302138" y="5106537"/>
            <a:ext cx="492443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1408</a:t>
            </a:r>
            <a:endParaRPr lang="ko-KR" altLang="en-US" sz="1100" dirty="0"/>
          </a:p>
        </p:txBody>
      </p:sp>
      <p:sp>
        <p:nvSpPr>
          <p:cNvPr id="70" name="TextBox 69"/>
          <p:cNvSpPr txBox="1"/>
          <p:nvPr/>
        </p:nvSpPr>
        <p:spPr>
          <a:xfrm>
            <a:off x="6300159" y="4380164"/>
            <a:ext cx="492443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1409</a:t>
            </a:r>
            <a:endParaRPr lang="ko-KR" altLang="en-US" sz="1100" dirty="0"/>
          </a:p>
        </p:txBody>
      </p:sp>
      <p:sp>
        <p:nvSpPr>
          <p:cNvPr id="71" name="TextBox 70"/>
          <p:cNvSpPr txBox="1"/>
          <p:nvPr/>
        </p:nvSpPr>
        <p:spPr>
          <a:xfrm>
            <a:off x="6310056" y="3641916"/>
            <a:ext cx="492443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1410</a:t>
            </a:r>
            <a:endParaRPr lang="ko-KR" altLang="en-US" sz="1100" dirty="0"/>
          </a:p>
        </p:txBody>
      </p:sp>
      <p:sp>
        <p:nvSpPr>
          <p:cNvPr id="72" name="TextBox 71"/>
          <p:cNvSpPr txBox="1"/>
          <p:nvPr/>
        </p:nvSpPr>
        <p:spPr>
          <a:xfrm>
            <a:off x="6308076" y="2903668"/>
            <a:ext cx="492443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1411</a:t>
            </a:r>
            <a:endParaRPr lang="ko-KR" altLang="en-US" sz="1100" dirty="0"/>
          </a:p>
        </p:txBody>
      </p:sp>
      <p:sp>
        <p:nvSpPr>
          <p:cNvPr id="73" name="TextBox 72"/>
          <p:cNvSpPr txBox="1"/>
          <p:nvPr/>
        </p:nvSpPr>
        <p:spPr>
          <a:xfrm>
            <a:off x="6175470" y="6036775"/>
            <a:ext cx="492443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1412</a:t>
            </a:r>
            <a:endParaRPr lang="ko-KR" altLang="en-US" sz="1100" dirty="0"/>
          </a:p>
        </p:txBody>
      </p:sp>
      <p:sp>
        <p:nvSpPr>
          <p:cNvPr id="74" name="TextBox 73"/>
          <p:cNvSpPr txBox="1"/>
          <p:nvPr/>
        </p:nvSpPr>
        <p:spPr>
          <a:xfrm>
            <a:off x="4214064" y="5856667"/>
            <a:ext cx="492443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1418</a:t>
            </a:r>
            <a:endParaRPr lang="ko-KR" altLang="en-US" sz="1100" dirty="0"/>
          </a:p>
        </p:txBody>
      </p:sp>
      <p:sp>
        <p:nvSpPr>
          <p:cNvPr id="75" name="TextBox 74"/>
          <p:cNvSpPr txBox="1"/>
          <p:nvPr/>
        </p:nvSpPr>
        <p:spPr>
          <a:xfrm>
            <a:off x="4212085" y="5118419"/>
            <a:ext cx="492443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1417</a:t>
            </a:r>
            <a:endParaRPr lang="ko-KR" altLang="en-US" sz="1100" dirty="0"/>
          </a:p>
        </p:txBody>
      </p:sp>
      <p:sp>
        <p:nvSpPr>
          <p:cNvPr id="76" name="TextBox 75"/>
          <p:cNvSpPr txBox="1"/>
          <p:nvPr/>
        </p:nvSpPr>
        <p:spPr>
          <a:xfrm>
            <a:off x="4210107" y="4380170"/>
            <a:ext cx="492443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1416</a:t>
            </a:r>
            <a:endParaRPr lang="ko-KR" altLang="en-US" sz="1100" dirty="0"/>
          </a:p>
        </p:txBody>
      </p:sp>
      <p:sp>
        <p:nvSpPr>
          <p:cNvPr id="77" name="TextBox 76"/>
          <p:cNvSpPr txBox="1"/>
          <p:nvPr/>
        </p:nvSpPr>
        <p:spPr>
          <a:xfrm>
            <a:off x="4208129" y="3641922"/>
            <a:ext cx="492443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1415</a:t>
            </a:r>
            <a:endParaRPr lang="ko-KR" altLang="en-US" sz="1100" dirty="0"/>
          </a:p>
        </p:txBody>
      </p:sp>
      <p:sp>
        <p:nvSpPr>
          <p:cNvPr id="78" name="TextBox 77"/>
          <p:cNvSpPr txBox="1"/>
          <p:nvPr/>
        </p:nvSpPr>
        <p:spPr>
          <a:xfrm>
            <a:off x="4206150" y="2903674"/>
            <a:ext cx="492443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1414</a:t>
            </a:r>
            <a:endParaRPr lang="ko-KR" altLang="en-US" sz="1100" dirty="0"/>
          </a:p>
        </p:txBody>
      </p:sp>
      <p:sp>
        <p:nvSpPr>
          <p:cNvPr id="79" name="TextBox 78"/>
          <p:cNvSpPr txBox="1"/>
          <p:nvPr/>
        </p:nvSpPr>
        <p:spPr>
          <a:xfrm>
            <a:off x="4204171" y="2165427"/>
            <a:ext cx="492443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1413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639070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TextBox 303"/>
          <p:cNvSpPr txBox="1"/>
          <p:nvPr/>
        </p:nvSpPr>
        <p:spPr>
          <a:xfrm>
            <a:off x="3845165" y="180381"/>
            <a:ext cx="36375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/>
              <a:t>[</a:t>
            </a:r>
            <a:r>
              <a:rPr lang="ko-KR" altLang="en-US" sz="2800" b="1" dirty="0" smtClean="0"/>
              <a:t>광명 호반 </a:t>
            </a:r>
            <a:r>
              <a:rPr lang="en-US" altLang="ko-KR" sz="2800" b="1" dirty="0" smtClean="0"/>
              <a:t>: </a:t>
            </a:r>
            <a:r>
              <a:rPr lang="ko-KR" altLang="en-US" sz="2800" b="1" dirty="0" smtClean="0"/>
              <a:t>지하</a:t>
            </a:r>
            <a:r>
              <a:rPr lang="en-US" altLang="ko-KR" sz="2800" b="1" dirty="0" smtClean="0"/>
              <a:t>4</a:t>
            </a:r>
            <a:r>
              <a:rPr lang="ko-KR" altLang="en-US" sz="2800" b="1" dirty="0" smtClean="0"/>
              <a:t>층</a:t>
            </a:r>
            <a:r>
              <a:rPr lang="en-US" altLang="ko-KR" sz="2800" b="1" dirty="0" smtClean="0"/>
              <a:t>]</a:t>
            </a:r>
            <a:endParaRPr lang="ko-KR" altLang="en-US" sz="2800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04544"/>
            <a:ext cx="12192000" cy="6057606"/>
          </a:xfrm>
          <a:prstGeom prst="rect">
            <a:avLst/>
          </a:prstGeom>
        </p:spPr>
      </p:pic>
      <p:cxnSp>
        <p:nvCxnSpPr>
          <p:cNvPr id="5" name="직선 연결선 4"/>
          <p:cNvCxnSpPr/>
          <p:nvPr/>
        </p:nvCxnSpPr>
        <p:spPr>
          <a:xfrm>
            <a:off x="5783283" y="2291938"/>
            <a:ext cx="0" cy="45126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 flipH="1">
            <a:off x="2802577" y="2303813"/>
            <a:ext cx="298070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2802577" y="2291938"/>
            <a:ext cx="0" cy="95002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2802577" y="3241964"/>
            <a:ext cx="78377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 flipV="1">
            <a:off x="3586348" y="3075709"/>
            <a:ext cx="0" cy="1662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3580414" y="3075709"/>
            <a:ext cx="315289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 flipV="1">
            <a:off x="6721434" y="2761040"/>
            <a:ext cx="0" cy="4868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5783283" y="2743200"/>
            <a:ext cx="95002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802577" y="2232561"/>
            <a:ext cx="920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SCM34</a:t>
            </a:r>
            <a:endParaRPr lang="ko-KR" altLang="en-US" dirty="0"/>
          </a:p>
        </p:txBody>
      </p:sp>
      <p:cxnSp>
        <p:nvCxnSpPr>
          <p:cNvPr id="32" name="직선 연결선 31"/>
          <p:cNvCxnSpPr/>
          <p:nvPr/>
        </p:nvCxnSpPr>
        <p:spPr>
          <a:xfrm>
            <a:off x="5783283" y="2303813"/>
            <a:ext cx="205443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7837714" y="2303813"/>
            <a:ext cx="0" cy="43938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3580414" y="3455839"/>
            <a:ext cx="453043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7837714" y="2743074"/>
            <a:ext cx="26125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8110847" y="2743074"/>
            <a:ext cx="0" cy="71276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 flipH="1" flipV="1">
            <a:off x="4904508" y="3263561"/>
            <a:ext cx="1" cy="1944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/>
          <p:nvPr/>
        </p:nvCxnSpPr>
        <p:spPr>
          <a:xfrm>
            <a:off x="4904508" y="3263561"/>
            <a:ext cx="182880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/>
          <p:cNvSpPr txBox="1"/>
          <p:nvPr/>
        </p:nvSpPr>
        <p:spPr>
          <a:xfrm>
            <a:off x="6398818" y="2242458"/>
            <a:ext cx="920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SCM35</a:t>
            </a:r>
            <a:endParaRPr lang="ko-KR" altLang="en-US" dirty="0"/>
          </a:p>
        </p:txBody>
      </p:sp>
      <p:cxnSp>
        <p:nvCxnSpPr>
          <p:cNvPr id="58" name="직선 연결선 57"/>
          <p:cNvCxnSpPr/>
          <p:nvPr/>
        </p:nvCxnSpPr>
        <p:spPr>
          <a:xfrm>
            <a:off x="4346369" y="5296395"/>
            <a:ext cx="42751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 flipH="1" flipV="1">
            <a:off x="3580413" y="3455839"/>
            <a:ext cx="1285167" cy="197118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>
            <a:off x="3028208" y="3241964"/>
            <a:ext cx="1318161" cy="205443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/>
          <p:cNvSpPr txBox="1"/>
          <p:nvPr/>
        </p:nvSpPr>
        <p:spPr>
          <a:xfrm>
            <a:off x="3631870" y="3133106"/>
            <a:ext cx="920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SCM36</a:t>
            </a:r>
            <a:endParaRPr lang="ko-KR" altLang="en-US" dirty="0"/>
          </a:p>
        </p:txBody>
      </p:sp>
      <p:cxnSp>
        <p:nvCxnSpPr>
          <p:cNvPr id="71" name="직선 연결선 70"/>
          <p:cNvCxnSpPr/>
          <p:nvPr/>
        </p:nvCxnSpPr>
        <p:spPr>
          <a:xfrm>
            <a:off x="4286994" y="4512623"/>
            <a:ext cx="205244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/>
          <p:cNvCxnSpPr/>
          <p:nvPr/>
        </p:nvCxnSpPr>
        <p:spPr>
          <a:xfrm flipV="1">
            <a:off x="6339443" y="3883231"/>
            <a:ext cx="0" cy="8906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/>
          <p:nvPr/>
        </p:nvCxnSpPr>
        <p:spPr>
          <a:xfrm>
            <a:off x="6339443" y="3871356"/>
            <a:ext cx="39386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/>
          <p:cNvCxnSpPr/>
          <p:nvPr/>
        </p:nvCxnSpPr>
        <p:spPr>
          <a:xfrm flipV="1">
            <a:off x="6733309" y="3455839"/>
            <a:ext cx="0" cy="117553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TextBox 169"/>
          <p:cNvSpPr txBox="1"/>
          <p:nvPr/>
        </p:nvSpPr>
        <p:spPr>
          <a:xfrm>
            <a:off x="5149933" y="4081152"/>
            <a:ext cx="920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SCM37</a:t>
            </a:r>
            <a:endParaRPr lang="ko-KR" altLang="en-US" dirty="0"/>
          </a:p>
        </p:txBody>
      </p:sp>
      <p:cxnSp>
        <p:nvCxnSpPr>
          <p:cNvPr id="84" name="직선 연결선 83"/>
          <p:cNvCxnSpPr/>
          <p:nvPr/>
        </p:nvCxnSpPr>
        <p:spPr>
          <a:xfrm>
            <a:off x="7612083" y="1436914"/>
            <a:ext cx="175754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/>
          <p:cNvCxnSpPr/>
          <p:nvPr/>
        </p:nvCxnSpPr>
        <p:spPr>
          <a:xfrm>
            <a:off x="7612083" y="1436914"/>
            <a:ext cx="0" cy="86689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/>
          <p:cNvCxnSpPr/>
          <p:nvPr/>
        </p:nvCxnSpPr>
        <p:spPr>
          <a:xfrm>
            <a:off x="8098971" y="2743074"/>
            <a:ext cx="152004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/>
          <p:cNvCxnSpPr/>
          <p:nvPr/>
        </p:nvCxnSpPr>
        <p:spPr>
          <a:xfrm>
            <a:off x="9630888" y="2956956"/>
            <a:ext cx="72439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/>
          <p:cNvCxnSpPr/>
          <p:nvPr/>
        </p:nvCxnSpPr>
        <p:spPr>
          <a:xfrm>
            <a:off x="9619013" y="2743074"/>
            <a:ext cx="0" cy="21388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/>
          <p:cNvCxnSpPr/>
          <p:nvPr/>
        </p:nvCxnSpPr>
        <p:spPr>
          <a:xfrm>
            <a:off x="9369631" y="1436914"/>
            <a:ext cx="985652" cy="152004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TextBox 182"/>
          <p:cNvSpPr txBox="1"/>
          <p:nvPr/>
        </p:nvSpPr>
        <p:spPr>
          <a:xfrm>
            <a:off x="8342414" y="1169722"/>
            <a:ext cx="920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SCM38</a:t>
            </a:r>
            <a:endParaRPr lang="ko-KR" altLang="en-US" dirty="0"/>
          </a:p>
        </p:txBody>
      </p:sp>
      <p:cxnSp>
        <p:nvCxnSpPr>
          <p:cNvPr id="102" name="직선 연결선 101"/>
          <p:cNvCxnSpPr/>
          <p:nvPr/>
        </p:nvCxnSpPr>
        <p:spPr>
          <a:xfrm>
            <a:off x="10355283" y="2956956"/>
            <a:ext cx="0" cy="124690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연결선 106"/>
          <p:cNvCxnSpPr/>
          <p:nvPr/>
        </p:nvCxnSpPr>
        <p:spPr>
          <a:xfrm>
            <a:off x="9630888" y="4203865"/>
            <a:ext cx="135378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연결선 110"/>
          <p:cNvCxnSpPr/>
          <p:nvPr/>
        </p:nvCxnSpPr>
        <p:spPr>
          <a:xfrm>
            <a:off x="8110847" y="3455839"/>
            <a:ext cx="641267" cy="62531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/>
          <p:cNvCxnSpPr/>
          <p:nvPr/>
        </p:nvCxnSpPr>
        <p:spPr>
          <a:xfrm>
            <a:off x="8750134" y="4081152"/>
            <a:ext cx="88075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연결선 120"/>
          <p:cNvCxnSpPr/>
          <p:nvPr/>
        </p:nvCxnSpPr>
        <p:spPr>
          <a:xfrm>
            <a:off x="9630888" y="4081152"/>
            <a:ext cx="0" cy="55022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TextBox 201"/>
          <p:cNvSpPr txBox="1"/>
          <p:nvPr/>
        </p:nvSpPr>
        <p:spPr>
          <a:xfrm>
            <a:off x="9819185" y="3352801"/>
            <a:ext cx="920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SCM39</a:t>
            </a:r>
            <a:endParaRPr lang="ko-KR" altLang="en-US" dirty="0"/>
          </a:p>
        </p:txBody>
      </p:sp>
      <p:cxnSp>
        <p:nvCxnSpPr>
          <p:cNvPr id="130" name="직선 연결선 129"/>
          <p:cNvCxnSpPr/>
          <p:nvPr/>
        </p:nvCxnSpPr>
        <p:spPr>
          <a:xfrm>
            <a:off x="6733309" y="4631377"/>
            <a:ext cx="289757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TextBox 206"/>
          <p:cNvSpPr txBox="1"/>
          <p:nvPr/>
        </p:nvSpPr>
        <p:spPr>
          <a:xfrm>
            <a:off x="7038382" y="3493326"/>
            <a:ext cx="920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SCM40</a:t>
            </a:r>
            <a:endParaRPr lang="ko-KR" altLang="en-US" dirty="0"/>
          </a:p>
        </p:txBody>
      </p:sp>
      <p:cxnSp>
        <p:nvCxnSpPr>
          <p:cNvPr id="135" name="직선 연결선 134"/>
          <p:cNvCxnSpPr/>
          <p:nvPr/>
        </p:nvCxnSpPr>
        <p:spPr>
          <a:xfrm flipH="1">
            <a:off x="6187044" y="4773881"/>
            <a:ext cx="15239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연결선 137"/>
          <p:cNvCxnSpPr/>
          <p:nvPr/>
        </p:nvCxnSpPr>
        <p:spPr>
          <a:xfrm>
            <a:off x="6187044" y="4773881"/>
            <a:ext cx="0" cy="64126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연결선 139"/>
          <p:cNvCxnSpPr/>
          <p:nvPr/>
        </p:nvCxnSpPr>
        <p:spPr>
          <a:xfrm flipV="1">
            <a:off x="6187044" y="5415148"/>
            <a:ext cx="2563090" cy="1187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연결선 145"/>
          <p:cNvCxnSpPr/>
          <p:nvPr/>
        </p:nvCxnSpPr>
        <p:spPr>
          <a:xfrm flipV="1">
            <a:off x="8750134" y="4631377"/>
            <a:ext cx="0" cy="78377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TextBox 221"/>
          <p:cNvSpPr txBox="1"/>
          <p:nvPr/>
        </p:nvSpPr>
        <p:spPr>
          <a:xfrm>
            <a:off x="7891428" y="5047016"/>
            <a:ext cx="920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SCM41</a:t>
            </a:r>
            <a:endParaRPr lang="ko-KR" altLang="en-US" dirty="0"/>
          </a:p>
        </p:txBody>
      </p:sp>
      <p:cxnSp>
        <p:nvCxnSpPr>
          <p:cNvPr id="152" name="직선 연결선 151"/>
          <p:cNvCxnSpPr/>
          <p:nvPr/>
        </p:nvCxnSpPr>
        <p:spPr>
          <a:xfrm>
            <a:off x="7482699" y="5427024"/>
            <a:ext cx="0" cy="73627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연결선 153"/>
          <p:cNvCxnSpPr/>
          <p:nvPr/>
        </p:nvCxnSpPr>
        <p:spPr>
          <a:xfrm flipV="1">
            <a:off x="7482699" y="5830784"/>
            <a:ext cx="476128" cy="1662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직선 연결선 157"/>
          <p:cNvCxnSpPr/>
          <p:nvPr/>
        </p:nvCxnSpPr>
        <p:spPr>
          <a:xfrm>
            <a:off x="7958827" y="5818909"/>
            <a:ext cx="300209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직선 연결선 161"/>
          <p:cNvCxnSpPr/>
          <p:nvPr/>
        </p:nvCxnSpPr>
        <p:spPr>
          <a:xfrm flipV="1">
            <a:off x="10984675" y="4203865"/>
            <a:ext cx="0" cy="162691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TextBox 229"/>
          <p:cNvSpPr txBox="1"/>
          <p:nvPr/>
        </p:nvSpPr>
        <p:spPr>
          <a:xfrm>
            <a:off x="8803850" y="4783780"/>
            <a:ext cx="920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SCM42</a:t>
            </a:r>
            <a:endParaRPr lang="ko-KR" altLang="en-US" dirty="0"/>
          </a:p>
        </p:txBody>
      </p:sp>
      <p:cxnSp>
        <p:nvCxnSpPr>
          <p:cNvPr id="167" name="직선 연결선 166"/>
          <p:cNvCxnSpPr/>
          <p:nvPr/>
        </p:nvCxnSpPr>
        <p:spPr>
          <a:xfrm>
            <a:off x="9037122" y="5818909"/>
            <a:ext cx="0" cy="89064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직선 연결선 170"/>
          <p:cNvCxnSpPr/>
          <p:nvPr/>
        </p:nvCxnSpPr>
        <p:spPr>
          <a:xfrm flipH="1">
            <a:off x="4334495" y="6697683"/>
            <a:ext cx="471450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직선 연결선 173"/>
          <p:cNvCxnSpPr/>
          <p:nvPr/>
        </p:nvCxnSpPr>
        <p:spPr>
          <a:xfrm flipH="1" flipV="1">
            <a:off x="5447200" y="5427024"/>
            <a:ext cx="3575" cy="128253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직선 연결선 175"/>
          <p:cNvCxnSpPr/>
          <p:nvPr/>
        </p:nvCxnSpPr>
        <p:spPr>
          <a:xfrm>
            <a:off x="5462649" y="6163294"/>
            <a:ext cx="202005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TextBox 240"/>
          <p:cNvSpPr txBox="1"/>
          <p:nvPr/>
        </p:nvSpPr>
        <p:spPr>
          <a:xfrm>
            <a:off x="8113103" y="6301843"/>
            <a:ext cx="920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SCM43</a:t>
            </a:r>
            <a:endParaRPr lang="ko-KR" altLang="en-US" dirty="0"/>
          </a:p>
        </p:txBody>
      </p:sp>
      <p:cxnSp>
        <p:nvCxnSpPr>
          <p:cNvPr id="188" name="직선 연결선 187"/>
          <p:cNvCxnSpPr/>
          <p:nvPr/>
        </p:nvCxnSpPr>
        <p:spPr>
          <a:xfrm>
            <a:off x="4865580" y="5427024"/>
            <a:ext cx="5816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직선 연결선 189"/>
          <p:cNvCxnSpPr/>
          <p:nvPr/>
        </p:nvCxnSpPr>
        <p:spPr>
          <a:xfrm>
            <a:off x="4346369" y="5296395"/>
            <a:ext cx="0" cy="14012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3" name="TextBox 252"/>
          <p:cNvSpPr txBox="1"/>
          <p:nvPr/>
        </p:nvSpPr>
        <p:spPr>
          <a:xfrm>
            <a:off x="6472329" y="5729850"/>
            <a:ext cx="920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SCM44</a:t>
            </a:r>
            <a:endParaRPr lang="ko-KR" altLang="en-US" dirty="0"/>
          </a:p>
        </p:txBody>
      </p:sp>
      <p:sp>
        <p:nvSpPr>
          <p:cNvPr id="257" name="TextBox 256"/>
          <p:cNvSpPr txBox="1"/>
          <p:nvPr/>
        </p:nvSpPr>
        <p:spPr>
          <a:xfrm>
            <a:off x="3537151" y="5882250"/>
            <a:ext cx="920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SCM45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47856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266116" y="233095"/>
            <a:ext cx="59891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/>
              <a:t>[</a:t>
            </a:r>
            <a:r>
              <a:rPr lang="ko-KR" altLang="en-US" sz="2800" b="1" dirty="0" smtClean="0"/>
              <a:t>광명 호반 </a:t>
            </a:r>
            <a:r>
              <a:rPr lang="en-US" altLang="ko-KR" sz="2800" b="1" dirty="0" smtClean="0"/>
              <a:t>: </a:t>
            </a:r>
            <a:r>
              <a:rPr lang="ko-KR" altLang="en-US" sz="2800" b="1" dirty="0" smtClean="0"/>
              <a:t>지하</a:t>
            </a:r>
            <a:r>
              <a:rPr lang="en-US" altLang="ko-KR" sz="2800" b="1" dirty="0" smtClean="0"/>
              <a:t>4</a:t>
            </a:r>
            <a:r>
              <a:rPr lang="ko-KR" altLang="en-US" sz="2800" b="1" dirty="0" smtClean="0"/>
              <a:t>층 </a:t>
            </a:r>
            <a:r>
              <a:rPr lang="en-US" altLang="ko-KR" sz="2800" b="1" dirty="0" smtClean="0"/>
              <a:t>– SCM34</a:t>
            </a:r>
            <a:r>
              <a:rPr lang="ko-KR" altLang="en-US" sz="2800" b="1" dirty="0" smtClean="0"/>
              <a:t>구역</a:t>
            </a:r>
            <a:r>
              <a:rPr lang="en-US" altLang="ko-KR" sz="2800" b="1" dirty="0" smtClean="0"/>
              <a:t>]</a:t>
            </a:r>
            <a:endParaRPr lang="ko-KR" altLang="en-US" sz="2800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94124"/>
            <a:ext cx="12178207" cy="576387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087095" y="1365662"/>
            <a:ext cx="639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2247</a:t>
            </a:r>
            <a:endParaRPr lang="ko-KR" altLang="en-US" sz="1600" dirty="0"/>
          </a:p>
        </p:txBody>
      </p:sp>
      <p:sp>
        <p:nvSpPr>
          <p:cNvPr id="86" name="TextBox 85"/>
          <p:cNvSpPr txBox="1"/>
          <p:nvPr/>
        </p:nvSpPr>
        <p:spPr>
          <a:xfrm>
            <a:off x="8085118" y="1755566"/>
            <a:ext cx="639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2248</a:t>
            </a:r>
            <a:endParaRPr lang="ko-KR" altLang="en-US" sz="1600" dirty="0"/>
          </a:p>
        </p:txBody>
      </p:sp>
      <p:grpSp>
        <p:nvGrpSpPr>
          <p:cNvPr id="5" name="그룹 4"/>
          <p:cNvGrpSpPr/>
          <p:nvPr/>
        </p:nvGrpSpPr>
        <p:grpSpPr>
          <a:xfrm>
            <a:off x="7437915" y="2525483"/>
            <a:ext cx="1286813" cy="460177"/>
            <a:chOff x="7437915" y="2525483"/>
            <a:chExt cx="1286813" cy="460177"/>
          </a:xfrm>
        </p:grpSpPr>
        <p:sp>
          <p:nvSpPr>
            <p:cNvPr id="87" name="TextBox 86"/>
            <p:cNvSpPr txBox="1"/>
            <p:nvPr/>
          </p:nvSpPr>
          <p:spPr>
            <a:xfrm>
              <a:off x="8142517" y="2525483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2249</a:t>
              </a:r>
              <a:endParaRPr lang="ko-KR" altLang="en-US" sz="1400" dirty="0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7796152" y="2677883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2250</a:t>
              </a:r>
              <a:endParaRPr lang="ko-KR" altLang="en-US" sz="1400" dirty="0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7437915" y="2533400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2251</a:t>
              </a:r>
              <a:endParaRPr lang="ko-KR" altLang="en-US" sz="1400" dirty="0"/>
            </a:p>
          </p:txBody>
        </p:sp>
      </p:grpSp>
      <p:sp>
        <p:nvSpPr>
          <p:cNvPr id="90" name="TextBox 89"/>
          <p:cNvSpPr txBox="1"/>
          <p:nvPr/>
        </p:nvSpPr>
        <p:spPr>
          <a:xfrm>
            <a:off x="7044050" y="2602674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2252</a:t>
            </a:r>
            <a:endParaRPr lang="ko-KR" altLang="en-US" sz="1400" dirty="0"/>
          </a:p>
        </p:txBody>
      </p:sp>
      <p:sp>
        <p:nvSpPr>
          <p:cNvPr id="91" name="TextBox 90"/>
          <p:cNvSpPr txBox="1"/>
          <p:nvPr/>
        </p:nvSpPr>
        <p:spPr>
          <a:xfrm>
            <a:off x="6673937" y="2493816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2253</a:t>
            </a:r>
            <a:endParaRPr lang="ko-KR" altLang="en-US" sz="1400" dirty="0"/>
          </a:p>
        </p:txBody>
      </p:sp>
      <p:sp>
        <p:nvSpPr>
          <p:cNvPr id="92" name="TextBox 91"/>
          <p:cNvSpPr txBox="1"/>
          <p:nvPr/>
        </p:nvSpPr>
        <p:spPr>
          <a:xfrm>
            <a:off x="6386952" y="2717466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2254</a:t>
            </a:r>
            <a:endParaRPr lang="ko-KR" altLang="en-US" sz="1400" dirty="0"/>
          </a:p>
        </p:txBody>
      </p:sp>
      <p:sp>
        <p:nvSpPr>
          <p:cNvPr id="93" name="TextBox 92"/>
          <p:cNvSpPr txBox="1"/>
          <p:nvPr/>
        </p:nvSpPr>
        <p:spPr>
          <a:xfrm>
            <a:off x="6099962" y="2489858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2255</a:t>
            </a:r>
            <a:endParaRPr lang="ko-KR" altLang="en-US" sz="1400" dirty="0"/>
          </a:p>
        </p:txBody>
      </p:sp>
      <p:sp>
        <p:nvSpPr>
          <p:cNvPr id="94" name="TextBox 93"/>
          <p:cNvSpPr txBox="1"/>
          <p:nvPr/>
        </p:nvSpPr>
        <p:spPr>
          <a:xfrm>
            <a:off x="5539842" y="2737261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2256</a:t>
            </a:r>
            <a:endParaRPr lang="ko-KR" altLang="en-US" sz="1400" dirty="0"/>
          </a:p>
        </p:txBody>
      </p:sp>
      <p:sp>
        <p:nvSpPr>
          <p:cNvPr id="95" name="TextBox 94"/>
          <p:cNvSpPr txBox="1"/>
          <p:nvPr/>
        </p:nvSpPr>
        <p:spPr>
          <a:xfrm>
            <a:off x="5169724" y="2509651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2257</a:t>
            </a:r>
            <a:endParaRPr lang="ko-KR" altLang="en-US" sz="1400" dirty="0"/>
          </a:p>
        </p:txBody>
      </p:sp>
      <p:sp>
        <p:nvSpPr>
          <p:cNvPr id="96" name="TextBox 95"/>
          <p:cNvSpPr txBox="1"/>
          <p:nvPr/>
        </p:nvSpPr>
        <p:spPr>
          <a:xfrm>
            <a:off x="4787735" y="2662051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2258</a:t>
            </a:r>
            <a:endParaRPr lang="ko-KR" altLang="en-US" sz="1400" dirty="0"/>
          </a:p>
        </p:txBody>
      </p:sp>
      <p:sp>
        <p:nvSpPr>
          <p:cNvPr id="97" name="TextBox 96"/>
          <p:cNvSpPr txBox="1"/>
          <p:nvPr/>
        </p:nvSpPr>
        <p:spPr>
          <a:xfrm>
            <a:off x="4435441" y="2476003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2259</a:t>
            </a:r>
            <a:endParaRPr lang="ko-KR" altLang="en-US" sz="1400" dirty="0"/>
          </a:p>
        </p:txBody>
      </p:sp>
      <p:sp>
        <p:nvSpPr>
          <p:cNvPr id="98" name="TextBox 97"/>
          <p:cNvSpPr txBox="1"/>
          <p:nvPr/>
        </p:nvSpPr>
        <p:spPr>
          <a:xfrm>
            <a:off x="4089076" y="2628403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2260</a:t>
            </a:r>
            <a:endParaRPr lang="ko-KR" altLang="en-US" sz="1400" dirty="0"/>
          </a:p>
        </p:txBody>
      </p:sp>
      <p:grpSp>
        <p:nvGrpSpPr>
          <p:cNvPr id="100" name="그룹 99"/>
          <p:cNvGrpSpPr/>
          <p:nvPr/>
        </p:nvGrpSpPr>
        <p:grpSpPr>
          <a:xfrm>
            <a:off x="2958945" y="2464128"/>
            <a:ext cx="1286813" cy="460177"/>
            <a:chOff x="7437915" y="2525483"/>
            <a:chExt cx="1286813" cy="460177"/>
          </a:xfrm>
        </p:grpSpPr>
        <p:sp>
          <p:nvSpPr>
            <p:cNvPr id="101" name="TextBox 100"/>
            <p:cNvSpPr txBox="1"/>
            <p:nvPr/>
          </p:nvSpPr>
          <p:spPr>
            <a:xfrm>
              <a:off x="8142517" y="2525483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2261</a:t>
              </a:r>
              <a:endParaRPr lang="ko-KR" altLang="en-US" sz="1400" dirty="0"/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7796152" y="2677883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2262</a:t>
              </a:r>
              <a:endParaRPr lang="ko-KR" altLang="en-US" sz="1400" dirty="0"/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7437915" y="2533400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2263</a:t>
              </a:r>
              <a:endParaRPr lang="ko-KR" altLang="en-US" sz="1400" dirty="0"/>
            </a:p>
          </p:txBody>
        </p:sp>
      </p:grpSp>
      <p:grpSp>
        <p:nvGrpSpPr>
          <p:cNvPr id="104" name="그룹 103"/>
          <p:cNvGrpSpPr/>
          <p:nvPr/>
        </p:nvGrpSpPr>
        <p:grpSpPr>
          <a:xfrm>
            <a:off x="1840689" y="2462149"/>
            <a:ext cx="1286813" cy="460177"/>
            <a:chOff x="7437915" y="2525483"/>
            <a:chExt cx="1286813" cy="460177"/>
          </a:xfrm>
        </p:grpSpPr>
        <p:sp>
          <p:nvSpPr>
            <p:cNvPr id="105" name="TextBox 104"/>
            <p:cNvSpPr txBox="1"/>
            <p:nvPr/>
          </p:nvSpPr>
          <p:spPr>
            <a:xfrm>
              <a:off x="8142517" y="2525483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2264</a:t>
              </a:r>
              <a:endParaRPr lang="ko-KR" altLang="en-US" sz="1400" dirty="0"/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7796152" y="2677883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2265</a:t>
              </a:r>
              <a:endParaRPr lang="ko-KR" altLang="en-US" sz="1400" dirty="0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7437915" y="2533400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2266</a:t>
              </a:r>
              <a:endParaRPr lang="ko-KR" altLang="en-US" sz="1400" dirty="0"/>
            </a:p>
          </p:txBody>
        </p:sp>
      </p:grpSp>
      <p:grpSp>
        <p:nvGrpSpPr>
          <p:cNvPr id="108" name="그룹 107"/>
          <p:cNvGrpSpPr/>
          <p:nvPr/>
        </p:nvGrpSpPr>
        <p:grpSpPr>
          <a:xfrm>
            <a:off x="722431" y="2472046"/>
            <a:ext cx="1286813" cy="460177"/>
            <a:chOff x="7437915" y="2525483"/>
            <a:chExt cx="1286813" cy="460177"/>
          </a:xfrm>
        </p:grpSpPr>
        <p:sp>
          <p:nvSpPr>
            <p:cNvPr id="109" name="TextBox 108"/>
            <p:cNvSpPr txBox="1"/>
            <p:nvPr/>
          </p:nvSpPr>
          <p:spPr>
            <a:xfrm>
              <a:off x="8142517" y="2525483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2267</a:t>
              </a:r>
              <a:endParaRPr lang="ko-KR" altLang="en-US" sz="1400" dirty="0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7796152" y="2677883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2268</a:t>
              </a:r>
              <a:endParaRPr lang="ko-KR" altLang="en-US" sz="1400" dirty="0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7437915" y="2533400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2269</a:t>
              </a:r>
              <a:endParaRPr lang="ko-KR" altLang="en-US" sz="1400" dirty="0"/>
            </a:p>
          </p:txBody>
        </p:sp>
      </p:grpSp>
      <p:grpSp>
        <p:nvGrpSpPr>
          <p:cNvPr id="112" name="그룹 111"/>
          <p:cNvGrpSpPr/>
          <p:nvPr/>
        </p:nvGrpSpPr>
        <p:grpSpPr>
          <a:xfrm>
            <a:off x="1872359" y="4536373"/>
            <a:ext cx="1286813" cy="460177"/>
            <a:chOff x="7437915" y="2525483"/>
            <a:chExt cx="1286813" cy="460177"/>
          </a:xfrm>
        </p:grpSpPr>
        <p:sp>
          <p:nvSpPr>
            <p:cNvPr id="113" name="TextBox 112"/>
            <p:cNvSpPr txBox="1"/>
            <p:nvPr/>
          </p:nvSpPr>
          <p:spPr>
            <a:xfrm>
              <a:off x="8142517" y="2525483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2280</a:t>
              </a:r>
              <a:endParaRPr lang="ko-KR" altLang="en-US" sz="1400" dirty="0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7796152" y="2677883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2279</a:t>
              </a:r>
              <a:endParaRPr lang="ko-KR" altLang="en-US" sz="1400" dirty="0"/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7437915" y="2533400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2278</a:t>
              </a:r>
              <a:endParaRPr lang="ko-KR" altLang="en-US" sz="1400" dirty="0"/>
            </a:p>
          </p:txBody>
        </p:sp>
      </p:grpSp>
      <p:grpSp>
        <p:nvGrpSpPr>
          <p:cNvPr id="116" name="그룹 115"/>
          <p:cNvGrpSpPr/>
          <p:nvPr/>
        </p:nvGrpSpPr>
        <p:grpSpPr>
          <a:xfrm>
            <a:off x="2998536" y="4534396"/>
            <a:ext cx="1286813" cy="460177"/>
            <a:chOff x="7437915" y="2525483"/>
            <a:chExt cx="1286813" cy="460177"/>
          </a:xfrm>
        </p:grpSpPr>
        <p:sp>
          <p:nvSpPr>
            <p:cNvPr id="117" name="TextBox 116"/>
            <p:cNvSpPr txBox="1"/>
            <p:nvPr/>
          </p:nvSpPr>
          <p:spPr>
            <a:xfrm>
              <a:off x="8142517" y="2525483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2283</a:t>
              </a:r>
              <a:endParaRPr lang="ko-KR" altLang="en-US" sz="1400" dirty="0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7796152" y="2677883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2282</a:t>
              </a:r>
              <a:endParaRPr lang="ko-KR" altLang="en-US" sz="1400" dirty="0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7437915" y="2533400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2281</a:t>
              </a:r>
              <a:endParaRPr lang="ko-KR" altLang="en-US" sz="1400" dirty="0"/>
            </a:p>
          </p:txBody>
        </p:sp>
      </p:grpSp>
      <p:grpSp>
        <p:nvGrpSpPr>
          <p:cNvPr id="120" name="그룹 119"/>
          <p:cNvGrpSpPr/>
          <p:nvPr/>
        </p:nvGrpSpPr>
        <p:grpSpPr>
          <a:xfrm>
            <a:off x="4112837" y="4532420"/>
            <a:ext cx="1286813" cy="460177"/>
            <a:chOff x="7437915" y="2525483"/>
            <a:chExt cx="1286813" cy="460177"/>
          </a:xfrm>
        </p:grpSpPr>
        <p:sp>
          <p:nvSpPr>
            <p:cNvPr id="121" name="TextBox 120"/>
            <p:cNvSpPr txBox="1"/>
            <p:nvPr/>
          </p:nvSpPr>
          <p:spPr>
            <a:xfrm>
              <a:off x="8142517" y="2525483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2286</a:t>
              </a:r>
              <a:endParaRPr lang="ko-KR" altLang="en-US" sz="1400" dirty="0"/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7796152" y="2677883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2285</a:t>
              </a:r>
              <a:endParaRPr lang="ko-KR" altLang="en-US" sz="1400" dirty="0"/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7437915" y="2533400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2284</a:t>
              </a:r>
              <a:endParaRPr lang="ko-KR" altLang="en-US" sz="1400" dirty="0"/>
            </a:p>
          </p:txBody>
        </p:sp>
      </p:grpSp>
      <p:grpSp>
        <p:nvGrpSpPr>
          <p:cNvPr id="128" name="그룹 127"/>
          <p:cNvGrpSpPr/>
          <p:nvPr/>
        </p:nvGrpSpPr>
        <p:grpSpPr>
          <a:xfrm>
            <a:off x="5227141" y="4542318"/>
            <a:ext cx="1286813" cy="460177"/>
            <a:chOff x="7437915" y="2525483"/>
            <a:chExt cx="1286813" cy="460177"/>
          </a:xfrm>
        </p:grpSpPr>
        <p:sp>
          <p:nvSpPr>
            <p:cNvPr id="129" name="TextBox 128"/>
            <p:cNvSpPr txBox="1"/>
            <p:nvPr/>
          </p:nvSpPr>
          <p:spPr>
            <a:xfrm>
              <a:off x="8142517" y="2525483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2289</a:t>
              </a:r>
              <a:endParaRPr lang="ko-KR" altLang="en-US" sz="1400" dirty="0"/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7796152" y="2677883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2288</a:t>
              </a:r>
              <a:endParaRPr lang="ko-KR" altLang="en-US" sz="1400" dirty="0"/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7437915" y="2533400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2287</a:t>
              </a:r>
              <a:endParaRPr lang="ko-KR" altLang="en-US" sz="1400" dirty="0"/>
            </a:p>
          </p:txBody>
        </p:sp>
      </p:grpSp>
      <p:grpSp>
        <p:nvGrpSpPr>
          <p:cNvPr id="142" name="그룹 141"/>
          <p:cNvGrpSpPr/>
          <p:nvPr/>
        </p:nvGrpSpPr>
        <p:grpSpPr>
          <a:xfrm>
            <a:off x="6353317" y="4540340"/>
            <a:ext cx="1286813" cy="460177"/>
            <a:chOff x="7437915" y="2525483"/>
            <a:chExt cx="1286813" cy="460177"/>
          </a:xfrm>
        </p:grpSpPr>
        <p:sp>
          <p:nvSpPr>
            <p:cNvPr id="143" name="TextBox 142"/>
            <p:cNvSpPr txBox="1"/>
            <p:nvPr/>
          </p:nvSpPr>
          <p:spPr>
            <a:xfrm>
              <a:off x="8142517" y="2525483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2292</a:t>
              </a:r>
              <a:endParaRPr lang="ko-KR" altLang="en-US" sz="1400" dirty="0"/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7796152" y="2677883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2291</a:t>
              </a:r>
              <a:endParaRPr lang="ko-KR" altLang="en-US" sz="1400" dirty="0"/>
            </a:p>
          </p:txBody>
        </p:sp>
        <p:sp>
          <p:nvSpPr>
            <p:cNvPr id="201" name="TextBox 200"/>
            <p:cNvSpPr txBox="1"/>
            <p:nvPr/>
          </p:nvSpPr>
          <p:spPr>
            <a:xfrm>
              <a:off x="7437915" y="2533400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2290</a:t>
              </a:r>
              <a:endParaRPr lang="ko-KR" altLang="en-US" sz="1400" dirty="0"/>
            </a:p>
          </p:txBody>
        </p:sp>
      </p:grpSp>
      <p:grpSp>
        <p:nvGrpSpPr>
          <p:cNvPr id="209" name="그룹 208"/>
          <p:cNvGrpSpPr/>
          <p:nvPr/>
        </p:nvGrpSpPr>
        <p:grpSpPr>
          <a:xfrm>
            <a:off x="7443867" y="4597737"/>
            <a:ext cx="1286813" cy="460177"/>
            <a:chOff x="7437915" y="2525483"/>
            <a:chExt cx="1286813" cy="460177"/>
          </a:xfrm>
        </p:grpSpPr>
        <p:sp>
          <p:nvSpPr>
            <p:cNvPr id="210" name="TextBox 209"/>
            <p:cNvSpPr txBox="1"/>
            <p:nvPr/>
          </p:nvSpPr>
          <p:spPr>
            <a:xfrm>
              <a:off x="8142517" y="2525483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2295</a:t>
              </a:r>
              <a:endParaRPr lang="ko-KR" altLang="en-US" sz="1400" dirty="0"/>
            </a:p>
          </p:txBody>
        </p:sp>
        <p:sp>
          <p:nvSpPr>
            <p:cNvPr id="211" name="TextBox 210"/>
            <p:cNvSpPr txBox="1"/>
            <p:nvPr/>
          </p:nvSpPr>
          <p:spPr>
            <a:xfrm>
              <a:off x="7796152" y="2677883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2294</a:t>
              </a:r>
              <a:endParaRPr lang="ko-KR" altLang="en-US" sz="1400" dirty="0"/>
            </a:p>
          </p:txBody>
        </p:sp>
        <p:sp>
          <p:nvSpPr>
            <p:cNvPr id="212" name="TextBox 211"/>
            <p:cNvSpPr txBox="1"/>
            <p:nvPr/>
          </p:nvSpPr>
          <p:spPr>
            <a:xfrm>
              <a:off x="7437915" y="2533400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2293</a:t>
              </a:r>
              <a:endParaRPr lang="ko-KR" altLang="en-US" sz="1400" dirty="0"/>
            </a:p>
          </p:txBody>
        </p:sp>
      </p:grpSp>
      <p:grpSp>
        <p:nvGrpSpPr>
          <p:cNvPr id="213" name="그룹 212"/>
          <p:cNvGrpSpPr/>
          <p:nvPr/>
        </p:nvGrpSpPr>
        <p:grpSpPr>
          <a:xfrm>
            <a:off x="8546292" y="4536384"/>
            <a:ext cx="1286813" cy="460177"/>
            <a:chOff x="7437915" y="2525483"/>
            <a:chExt cx="1286813" cy="460177"/>
          </a:xfrm>
        </p:grpSpPr>
        <p:sp>
          <p:nvSpPr>
            <p:cNvPr id="214" name="TextBox 213"/>
            <p:cNvSpPr txBox="1"/>
            <p:nvPr/>
          </p:nvSpPr>
          <p:spPr>
            <a:xfrm>
              <a:off x="8142517" y="2525483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2298</a:t>
              </a:r>
              <a:endParaRPr lang="ko-KR" altLang="en-US" sz="1400" dirty="0"/>
            </a:p>
          </p:txBody>
        </p:sp>
        <p:sp>
          <p:nvSpPr>
            <p:cNvPr id="215" name="TextBox 214"/>
            <p:cNvSpPr txBox="1"/>
            <p:nvPr/>
          </p:nvSpPr>
          <p:spPr>
            <a:xfrm>
              <a:off x="7796152" y="2677883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2297</a:t>
              </a:r>
              <a:endParaRPr lang="ko-KR" altLang="en-US" sz="1400" dirty="0"/>
            </a:p>
          </p:txBody>
        </p:sp>
        <p:sp>
          <p:nvSpPr>
            <p:cNvPr id="216" name="TextBox 215"/>
            <p:cNvSpPr txBox="1"/>
            <p:nvPr/>
          </p:nvSpPr>
          <p:spPr>
            <a:xfrm>
              <a:off x="7437915" y="2533400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2296</a:t>
              </a:r>
              <a:endParaRPr lang="ko-KR" altLang="en-US" sz="1400" dirty="0"/>
            </a:p>
          </p:txBody>
        </p:sp>
      </p:grpSp>
      <p:grpSp>
        <p:nvGrpSpPr>
          <p:cNvPr id="217" name="그룹 216"/>
          <p:cNvGrpSpPr/>
          <p:nvPr/>
        </p:nvGrpSpPr>
        <p:grpSpPr>
          <a:xfrm>
            <a:off x="9684344" y="4581906"/>
            <a:ext cx="1286813" cy="460177"/>
            <a:chOff x="7437915" y="2525483"/>
            <a:chExt cx="1286813" cy="460177"/>
          </a:xfrm>
        </p:grpSpPr>
        <p:sp>
          <p:nvSpPr>
            <p:cNvPr id="218" name="TextBox 217"/>
            <p:cNvSpPr txBox="1"/>
            <p:nvPr/>
          </p:nvSpPr>
          <p:spPr>
            <a:xfrm>
              <a:off x="8142517" y="2525483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2301</a:t>
              </a:r>
              <a:endParaRPr lang="ko-KR" altLang="en-US" sz="1400" dirty="0"/>
            </a:p>
          </p:txBody>
        </p:sp>
        <p:sp>
          <p:nvSpPr>
            <p:cNvPr id="219" name="TextBox 218"/>
            <p:cNvSpPr txBox="1"/>
            <p:nvPr/>
          </p:nvSpPr>
          <p:spPr>
            <a:xfrm>
              <a:off x="7796152" y="2677883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2300</a:t>
              </a:r>
              <a:endParaRPr lang="ko-KR" altLang="en-US" sz="1400" dirty="0"/>
            </a:p>
          </p:txBody>
        </p:sp>
        <p:sp>
          <p:nvSpPr>
            <p:cNvPr id="220" name="TextBox 219"/>
            <p:cNvSpPr txBox="1"/>
            <p:nvPr/>
          </p:nvSpPr>
          <p:spPr>
            <a:xfrm>
              <a:off x="7437915" y="2533400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2299</a:t>
              </a:r>
              <a:endParaRPr lang="ko-KR" altLang="en-US" sz="1400" dirty="0"/>
            </a:p>
          </p:txBody>
        </p:sp>
      </p:grpSp>
      <p:grpSp>
        <p:nvGrpSpPr>
          <p:cNvPr id="221" name="그룹 220"/>
          <p:cNvGrpSpPr/>
          <p:nvPr/>
        </p:nvGrpSpPr>
        <p:grpSpPr>
          <a:xfrm>
            <a:off x="10763019" y="4615553"/>
            <a:ext cx="1286813" cy="460177"/>
            <a:chOff x="7437915" y="2525483"/>
            <a:chExt cx="1286813" cy="460177"/>
          </a:xfrm>
        </p:grpSpPr>
        <p:sp>
          <p:nvSpPr>
            <p:cNvPr id="222" name="TextBox 221"/>
            <p:cNvSpPr txBox="1"/>
            <p:nvPr/>
          </p:nvSpPr>
          <p:spPr>
            <a:xfrm>
              <a:off x="8142517" y="2525483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2304</a:t>
              </a:r>
              <a:endParaRPr lang="ko-KR" altLang="en-US" sz="1400" dirty="0"/>
            </a:p>
          </p:txBody>
        </p:sp>
        <p:sp>
          <p:nvSpPr>
            <p:cNvPr id="223" name="TextBox 222"/>
            <p:cNvSpPr txBox="1"/>
            <p:nvPr/>
          </p:nvSpPr>
          <p:spPr>
            <a:xfrm>
              <a:off x="7796152" y="2677883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2303</a:t>
              </a:r>
              <a:endParaRPr lang="ko-KR" altLang="en-US" sz="1400" dirty="0"/>
            </a:p>
          </p:txBody>
        </p:sp>
        <p:sp>
          <p:nvSpPr>
            <p:cNvPr id="224" name="TextBox 223"/>
            <p:cNvSpPr txBox="1"/>
            <p:nvPr/>
          </p:nvSpPr>
          <p:spPr>
            <a:xfrm>
              <a:off x="7437915" y="2533400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2302</a:t>
              </a:r>
              <a:endParaRPr lang="ko-KR" altLang="en-US" sz="1400" dirty="0"/>
            </a:p>
          </p:txBody>
        </p:sp>
      </p:grpSp>
      <p:sp>
        <p:nvSpPr>
          <p:cNvPr id="225" name="TextBox 224"/>
          <p:cNvSpPr txBox="1"/>
          <p:nvPr/>
        </p:nvSpPr>
        <p:spPr>
          <a:xfrm>
            <a:off x="294915" y="3180611"/>
            <a:ext cx="639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2270</a:t>
            </a:r>
            <a:endParaRPr lang="ko-KR" altLang="en-US" sz="1600" dirty="0"/>
          </a:p>
        </p:txBody>
      </p:sp>
      <p:sp>
        <p:nvSpPr>
          <p:cNvPr id="226" name="TextBox 225"/>
          <p:cNvSpPr txBox="1"/>
          <p:nvPr/>
        </p:nvSpPr>
        <p:spPr>
          <a:xfrm>
            <a:off x="292938" y="3570515"/>
            <a:ext cx="639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2271</a:t>
            </a:r>
            <a:endParaRPr lang="ko-KR" altLang="en-US" sz="1600" dirty="0"/>
          </a:p>
        </p:txBody>
      </p:sp>
      <p:sp>
        <p:nvSpPr>
          <p:cNvPr id="227" name="TextBox 226"/>
          <p:cNvSpPr txBox="1"/>
          <p:nvPr/>
        </p:nvSpPr>
        <p:spPr>
          <a:xfrm>
            <a:off x="292936" y="4211784"/>
            <a:ext cx="639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2272</a:t>
            </a:r>
            <a:endParaRPr lang="ko-KR" altLang="en-US" sz="1600" dirty="0"/>
          </a:p>
        </p:txBody>
      </p:sp>
      <p:sp>
        <p:nvSpPr>
          <p:cNvPr id="228" name="TextBox 227"/>
          <p:cNvSpPr txBox="1"/>
          <p:nvPr/>
        </p:nvSpPr>
        <p:spPr>
          <a:xfrm>
            <a:off x="290959" y="4601688"/>
            <a:ext cx="639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2273</a:t>
            </a:r>
            <a:endParaRPr lang="ko-KR" altLang="en-US" sz="1600" dirty="0"/>
          </a:p>
        </p:txBody>
      </p:sp>
      <p:sp>
        <p:nvSpPr>
          <p:cNvPr id="229" name="TextBox 228"/>
          <p:cNvSpPr txBox="1"/>
          <p:nvPr/>
        </p:nvSpPr>
        <p:spPr>
          <a:xfrm>
            <a:off x="290957" y="5219207"/>
            <a:ext cx="639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2274</a:t>
            </a:r>
            <a:endParaRPr lang="ko-KR" altLang="en-US" sz="1600" dirty="0"/>
          </a:p>
        </p:txBody>
      </p:sp>
      <p:sp>
        <p:nvSpPr>
          <p:cNvPr id="230" name="TextBox 229"/>
          <p:cNvSpPr txBox="1"/>
          <p:nvPr/>
        </p:nvSpPr>
        <p:spPr>
          <a:xfrm>
            <a:off x="288980" y="5609111"/>
            <a:ext cx="639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2275</a:t>
            </a:r>
            <a:endParaRPr lang="ko-KR" altLang="en-US" sz="1600" dirty="0"/>
          </a:p>
        </p:txBody>
      </p:sp>
      <p:sp>
        <p:nvSpPr>
          <p:cNvPr id="231" name="TextBox 230"/>
          <p:cNvSpPr txBox="1"/>
          <p:nvPr/>
        </p:nvSpPr>
        <p:spPr>
          <a:xfrm>
            <a:off x="288978" y="6024751"/>
            <a:ext cx="639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2276</a:t>
            </a:r>
            <a:endParaRPr lang="ko-KR" altLang="en-US" sz="1600" dirty="0"/>
          </a:p>
        </p:txBody>
      </p:sp>
      <p:sp>
        <p:nvSpPr>
          <p:cNvPr id="232" name="TextBox 231"/>
          <p:cNvSpPr txBox="1"/>
          <p:nvPr/>
        </p:nvSpPr>
        <p:spPr>
          <a:xfrm>
            <a:off x="287001" y="6414655"/>
            <a:ext cx="639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2277</a:t>
            </a:r>
            <a:endParaRPr lang="ko-KR" altLang="en-US" sz="1600" dirty="0"/>
          </a:p>
        </p:txBody>
      </p:sp>
      <p:sp>
        <p:nvSpPr>
          <p:cNvPr id="2" name="TextBox 1"/>
          <p:cNvSpPr txBox="1"/>
          <p:nvPr/>
        </p:nvSpPr>
        <p:spPr>
          <a:xfrm>
            <a:off x="8677228" y="1591293"/>
            <a:ext cx="58221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1167</a:t>
            </a:r>
            <a:endParaRPr lang="ko-KR" altLang="en-US" sz="1400" dirty="0"/>
          </a:p>
        </p:txBody>
      </p:sp>
      <p:sp>
        <p:nvSpPr>
          <p:cNvPr id="76" name="TextBox 75"/>
          <p:cNvSpPr txBox="1"/>
          <p:nvPr/>
        </p:nvSpPr>
        <p:spPr>
          <a:xfrm>
            <a:off x="7772721" y="3049979"/>
            <a:ext cx="58221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1168</a:t>
            </a:r>
            <a:endParaRPr lang="ko-KR" altLang="en-US" sz="1400" dirty="0"/>
          </a:p>
        </p:txBody>
      </p:sp>
      <p:sp>
        <p:nvSpPr>
          <p:cNvPr id="77" name="TextBox 76"/>
          <p:cNvSpPr txBox="1"/>
          <p:nvPr/>
        </p:nvSpPr>
        <p:spPr>
          <a:xfrm>
            <a:off x="6690092" y="3036127"/>
            <a:ext cx="58221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1169</a:t>
            </a:r>
            <a:endParaRPr lang="ko-KR" altLang="en-US" sz="1400" dirty="0"/>
          </a:p>
        </p:txBody>
      </p:sp>
      <p:sp>
        <p:nvSpPr>
          <p:cNvPr id="78" name="TextBox 77"/>
          <p:cNvSpPr txBox="1"/>
          <p:nvPr/>
        </p:nvSpPr>
        <p:spPr>
          <a:xfrm>
            <a:off x="5120567" y="3046025"/>
            <a:ext cx="58221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1170</a:t>
            </a:r>
            <a:endParaRPr lang="ko-KR" altLang="en-US" sz="1400" dirty="0"/>
          </a:p>
        </p:txBody>
      </p:sp>
      <p:sp>
        <p:nvSpPr>
          <p:cNvPr id="79" name="TextBox 78"/>
          <p:cNvSpPr txBox="1"/>
          <p:nvPr/>
        </p:nvSpPr>
        <p:spPr>
          <a:xfrm>
            <a:off x="4239812" y="3055922"/>
            <a:ext cx="58221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1171</a:t>
            </a:r>
            <a:endParaRPr lang="ko-KR" altLang="en-US" sz="1400" dirty="0"/>
          </a:p>
        </p:txBody>
      </p:sp>
      <p:sp>
        <p:nvSpPr>
          <p:cNvPr id="80" name="TextBox 79"/>
          <p:cNvSpPr txBox="1"/>
          <p:nvPr/>
        </p:nvSpPr>
        <p:spPr>
          <a:xfrm>
            <a:off x="3311559" y="3042070"/>
            <a:ext cx="58221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1172</a:t>
            </a:r>
            <a:endParaRPr lang="ko-KR" altLang="en-US" sz="1400" dirty="0"/>
          </a:p>
        </p:txBody>
      </p:sp>
      <p:sp>
        <p:nvSpPr>
          <p:cNvPr id="81" name="TextBox 80"/>
          <p:cNvSpPr txBox="1"/>
          <p:nvPr/>
        </p:nvSpPr>
        <p:spPr>
          <a:xfrm>
            <a:off x="2181426" y="3040092"/>
            <a:ext cx="58221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1173</a:t>
            </a:r>
            <a:endParaRPr lang="ko-KR" altLang="en-US" sz="1400" dirty="0"/>
          </a:p>
        </p:txBody>
      </p:sp>
      <p:sp>
        <p:nvSpPr>
          <p:cNvPr id="82" name="TextBox 81"/>
          <p:cNvSpPr txBox="1"/>
          <p:nvPr/>
        </p:nvSpPr>
        <p:spPr>
          <a:xfrm>
            <a:off x="1063165" y="3038113"/>
            <a:ext cx="58221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1174</a:t>
            </a:r>
            <a:endParaRPr lang="ko-KR" altLang="en-US" sz="1400" dirty="0"/>
          </a:p>
        </p:txBody>
      </p:sp>
      <p:sp>
        <p:nvSpPr>
          <p:cNvPr id="83" name="TextBox 82"/>
          <p:cNvSpPr txBox="1"/>
          <p:nvPr/>
        </p:nvSpPr>
        <p:spPr>
          <a:xfrm>
            <a:off x="859305" y="3404269"/>
            <a:ext cx="58221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1175</a:t>
            </a:r>
            <a:endParaRPr lang="ko-KR" altLang="en-US" sz="1400" dirty="0"/>
          </a:p>
        </p:txBody>
      </p:sp>
      <p:sp>
        <p:nvSpPr>
          <p:cNvPr id="84" name="TextBox 83"/>
          <p:cNvSpPr txBox="1"/>
          <p:nvPr/>
        </p:nvSpPr>
        <p:spPr>
          <a:xfrm>
            <a:off x="869203" y="4411691"/>
            <a:ext cx="58221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1176</a:t>
            </a:r>
            <a:endParaRPr lang="ko-KR" altLang="en-US" sz="1400" dirty="0"/>
          </a:p>
        </p:txBody>
      </p:sp>
      <p:sp>
        <p:nvSpPr>
          <p:cNvPr id="85" name="TextBox 84"/>
          <p:cNvSpPr txBox="1"/>
          <p:nvPr/>
        </p:nvSpPr>
        <p:spPr>
          <a:xfrm>
            <a:off x="855352" y="5846625"/>
            <a:ext cx="58221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1177</a:t>
            </a:r>
            <a:endParaRPr lang="ko-KR" altLang="en-US" sz="1400" dirty="0"/>
          </a:p>
        </p:txBody>
      </p:sp>
      <p:sp>
        <p:nvSpPr>
          <p:cNvPr id="99" name="TextBox 98"/>
          <p:cNvSpPr txBox="1"/>
          <p:nvPr/>
        </p:nvSpPr>
        <p:spPr>
          <a:xfrm>
            <a:off x="2219031" y="3956470"/>
            <a:ext cx="58221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1178</a:t>
            </a:r>
            <a:endParaRPr lang="ko-KR" altLang="en-US" sz="1400" dirty="0"/>
          </a:p>
        </p:txBody>
      </p:sp>
      <p:sp>
        <p:nvSpPr>
          <p:cNvPr id="123" name="TextBox 122"/>
          <p:cNvSpPr txBox="1"/>
          <p:nvPr/>
        </p:nvSpPr>
        <p:spPr>
          <a:xfrm>
            <a:off x="3321454" y="3954492"/>
            <a:ext cx="58221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1179</a:t>
            </a:r>
            <a:endParaRPr lang="ko-KR" altLang="en-US" sz="1400" dirty="0"/>
          </a:p>
        </p:txBody>
      </p:sp>
      <p:sp>
        <p:nvSpPr>
          <p:cNvPr id="124" name="TextBox 123"/>
          <p:cNvSpPr txBox="1"/>
          <p:nvPr/>
        </p:nvSpPr>
        <p:spPr>
          <a:xfrm>
            <a:off x="4435754" y="3952514"/>
            <a:ext cx="58221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1180</a:t>
            </a:r>
            <a:endParaRPr lang="ko-KR" altLang="en-US" sz="1400" dirty="0"/>
          </a:p>
        </p:txBody>
      </p:sp>
      <p:sp>
        <p:nvSpPr>
          <p:cNvPr id="125" name="TextBox 124"/>
          <p:cNvSpPr txBox="1"/>
          <p:nvPr/>
        </p:nvSpPr>
        <p:spPr>
          <a:xfrm>
            <a:off x="5550053" y="3950535"/>
            <a:ext cx="58221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1181</a:t>
            </a:r>
            <a:endParaRPr lang="ko-KR" altLang="en-US" sz="1400" dirty="0"/>
          </a:p>
        </p:txBody>
      </p:sp>
      <p:sp>
        <p:nvSpPr>
          <p:cNvPr id="126" name="TextBox 125"/>
          <p:cNvSpPr txBox="1"/>
          <p:nvPr/>
        </p:nvSpPr>
        <p:spPr>
          <a:xfrm>
            <a:off x="6664353" y="3960431"/>
            <a:ext cx="58221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1182</a:t>
            </a:r>
            <a:endParaRPr lang="ko-KR" altLang="en-US" sz="1400" dirty="0"/>
          </a:p>
        </p:txBody>
      </p:sp>
      <p:sp>
        <p:nvSpPr>
          <p:cNvPr id="131" name="TextBox 130"/>
          <p:cNvSpPr txBox="1"/>
          <p:nvPr/>
        </p:nvSpPr>
        <p:spPr>
          <a:xfrm>
            <a:off x="7790528" y="3958452"/>
            <a:ext cx="58221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1183</a:t>
            </a:r>
            <a:endParaRPr lang="ko-KR" altLang="en-US" sz="1400" dirty="0"/>
          </a:p>
        </p:txBody>
      </p:sp>
      <p:sp>
        <p:nvSpPr>
          <p:cNvPr id="132" name="TextBox 131"/>
          <p:cNvSpPr txBox="1"/>
          <p:nvPr/>
        </p:nvSpPr>
        <p:spPr>
          <a:xfrm>
            <a:off x="8892955" y="3956474"/>
            <a:ext cx="58221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1184</a:t>
            </a:r>
            <a:endParaRPr lang="ko-KR" altLang="en-US" sz="1400" dirty="0"/>
          </a:p>
        </p:txBody>
      </p:sp>
      <p:sp>
        <p:nvSpPr>
          <p:cNvPr id="133" name="TextBox 132"/>
          <p:cNvSpPr txBox="1"/>
          <p:nvPr/>
        </p:nvSpPr>
        <p:spPr>
          <a:xfrm>
            <a:off x="10019132" y="3954496"/>
            <a:ext cx="58221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1185</a:t>
            </a:r>
            <a:endParaRPr lang="ko-KR" altLang="en-US" sz="1400" dirty="0"/>
          </a:p>
        </p:txBody>
      </p:sp>
      <p:sp>
        <p:nvSpPr>
          <p:cNvPr id="134" name="TextBox 133"/>
          <p:cNvSpPr txBox="1"/>
          <p:nvPr/>
        </p:nvSpPr>
        <p:spPr>
          <a:xfrm>
            <a:off x="11133433" y="3952517"/>
            <a:ext cx="58221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1186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072680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277991" y="228001"/>
            <a:ext cx="598914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1" dirty="0"/>
              <a:t>[</a:t>
            </a:r>
            <a:r>
              <a:rPr lang="ko-KR" altLang="en-US" sz="2800" b="1" dirty="0"/>
              <a:t>광명 호반 </a:t>
            </a:r>
            <a:r>
              <a:rPr lang="en-US" altLang="ko-KR" sz="2800" b="1" dirty="0"/>
              <a:t>: </a:t>
            </a:r>
            <a:r>
              <a:rPr lang="ko-KR" altLang="en-US" sz="2800" b="1" dirty="0" smtClean="0"/>
              <a:t>지하</a:t>
            </a:r>
            <a:r>
              <a:rPr lang="en-US" altLang="ko-KR" sz="2800" b="1" dirty="0"/>
              <a:t>4</a:t>
            </a:r>
            <a:r>
              <a:rPr lang="ko-KR" altLang="en-US" sz="2800" b="1" dirty="0" smtClean="0"/>
              <a:t>층 </a:t>
            </a:r>
            <a:r>
              <a:rPr lang="en-US" altLang="ko-KR" sz="2800" b="1" dirty="0" smtClean="0"/>
              <a:t>– SCM35</a:t>
            </a:r>
            <a:r>
              <a:rPr lang="ko-KR" altLang="en-US" sz="2800" b="1" dirty="0" smtClean="0"/>
              <a:t>구역</a:t>
            </a:r>
            <a:r>
              <a:rPr lang="en-US" altLang="ko-KR" sz="2800" b="1" dirty="0"/>
              <a:t>]</a:t>
            </a:r>
            <a:endParaRPr lang="ko-KR" altLang="en-US" sz="2800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86094"/>
            <a:ext cx="12192000" cy="5787985"/>
          </a:xfrm>
          <a:prstGeom prst="rect">
            <a:avLst/>
          </a:prstGeom>
        </p:spPr>
      </p:pic>
      <p:grpSp>
        <p:nvGrpSpPr>
          <p:cNvPr id="7" name="그룹 6"/>
          <p:cNvGrpSpPr/>
          <p:nvPr/>
        </p:nvGrpSpPr>
        <p:grpSpPr>
          <a:xfrm>
            <a:off x="8324604" y="4069283"/>
            <a:ext cx="1316190" cy="280953"/>
            <a:chOff x="8336479" y="4057407"/>
            <a:chExt cx="1316190" cy="280953"/>
          </a:xfrm>
        </p:grpSpPr>
        <p:sp>
          <p:nvSpPr>
            <p:cNvPr id="3" name="TextBox 2"/>
            <p:cNvSpPr txBox="1"/>
            <p:nvPr/>
          </p:nvSpPr>
          <p:spPr>
            <a:xfrm>
              <a:off x="8336479" y="4061361"/>
              <a:ext cx="5245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2305</a:t>
              </a:r>
              <a:endParaRPr lang="ko-KR" altLang="en-US" sz="1200" dirty="0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8726384" y="4059385"/>
              <a:ext cx="5245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2306</a:t>
              </a:r>
              <a:endParaRPr lang="ko-KR" altLang="en-US" sz="1200" dirty="0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9128166" y="4057407"/>
              <a:ext cx="5245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2307</a:t>
              </a:r>
              <a:endParaRPr lang="ko-KR" altLang="en-US" sz="1200" dirty="0"/>
            </a:p>
          </p:txBody>
        </p:sp>
      </p:grpSp>
      <p:grpSp>
        <p:nvGrpSpPr>
          <p:cNvPr id="89" name="그룹 88"/>
          <p:cNvGrpSpPr/>
          <p:nvPr/>
        </p:nvGrpSpPr>
        <p:grpSpPr>
          <a:xfrm>
            <a:off x="9557654" y="4079179"/>
            <a:ext cx="1316190" cy="280953"/>
            <a:chOff x="8336479" y="4057407"/>
            <a:chExt cx="1316190" cy="280953"/>
          </a:xfrm>
        </p:grpSpPr>
        <p:sp>
          <p:nvSpPr>
            <p:cNvPr id="90" name="TextBox 89"/>
            <p:cNvSpPr txBox="1"/>
            <p:nvPr/>
          </p:nvSpPr>
          <p:spPr>
            <a:xfrm>
              <a:off x="8336479" y="4061361"/>
              <a:ext cx="5245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2308</a:t>
              </a:r>
              <a:endParaRPr lang="ko-KR" altLang="en-US" sz="1200" dirty="0"/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8726384" y="4059385"/>
              <a:ext cx="5245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2309</a:t>
              </a:r>
              <a:endParaRPr lang="ko-KR" altLang="en-US" sz="1200" dirty="0"/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9128166" y="4057407"/>
              <a:ext cx="5245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2310</a:t>
              </a:r>
              <a:endParaRPr lang="ko-KR" altLang="en-US" sz="1200" dirty="0"/>
            </a:p>
          </p:txBody>
        </p:sp>
      </p:grpSp>
      <p:grpSp>
        <p:nvGrpSpPr>
          <p:cNvPr id="99" name="그룹 98"/>
          <p:cNvGrpSpPr/>
          <p:nvPr/>
        </p:nvGrpSpPr>
        <p:grpSpPr>
          <a:xfrm>
            <a:off x="10861959" y="4077198"/>
            <a:ext cx="1316190" cy="280953"/>
            <a:chOff x="8336479" y="4057407"/>
            <a:chExt cx="1316190" cy="280953"/>
          </a:xfrm>
        </p:grpSpPr>
        <p:sp>
          <p:nvSpPr>
            <p:cNvPr id="100" name="TextBox 99"/>
            <p:cNvSpPr txBox="1"/>
            <p:nvPr/>
          </p:nvSpPr>
          <p:spPr>
            <a:xfrm>
              <a:off x="8336479" y="4061361"/>
              <a:ext cx="5245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2311</a:t>
              </a:r>
              <a:endParaRPr lang="ko-KR" altLang="en-US" sz="1200" dirty="0"/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8726384" y="4059385"/>
              <a:ext cx="5245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2312</a:t>
              </a:r>
              <a:endParaRPr lang="ko-KR" altLang="en-US" sz="1200" dirty="0"/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9128166" y="4057407"/>
              <a:ext cx="5245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2313</a:t>
              </a:r>
              <a:endParaRPr lang="ko-KR" altLang="en-US" sz="1200" dirty="0"/>
            </a:p>
          </p:txBody>
        </p:sp>
      </p:grpSp>
      <p:grpSp>
        <p:nvGrpSpPr>
          <p:cNvPr id="103" name="그룹 102"/>
          <p:cNvGrpSpPr/>
          <p:nvPr/>
        </p:nvGrpSpPr>
        <p:grpSpPr>
          <a:xfrm>
            <a:off x="9541820" y="2509656"/>
            <a:ext cx="1173690" cy="326475"/>
            <a:chOff x="8407729" y="4059385"/>
            <a:chExt cx="1173690" cy="326475"/>
          </a:xfrm>
        </p:grpSpPr>
        <p:sp>
          <p:nvSpPr>
            <p:cNvPr id="104" name="TextBox 103"/>
            <p:cNvSpPr txBox="1"/>
            <p:nvPr/>
          </p:nvSpPr>
          <p:spPr>
            <a:xfrm>
              <a:off x="8407729" y="4108861"/>
              <a:ext cx="5245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2316</a:t>
              </a:r>
              <a:endParaRPr lang="ko-KR" altLang="en-US" sz="1200" dirty="0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8726384" y="4059385"/>
              <a:ext cx="5245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2315</a:t>
              </a:r>
              <a:endParaRPr lang="ko-KR" altLang="en-US" sz="1200" dirty="0"/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9056916" y="4104907"/>
              <a:ext cx="5245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2314</a:t>
              </a:r>
              <a:endParaRPr lang="ko-KR" altLang="en-US" sz="1200" dirty="0"/>
            </a:p>
          </p:txBody>
        </p:sp>
      </p:grpSp>
      <p:grpSp>
        <p:nvGrpSpPr>
          <p:cNvPr id="107" name="그룹 106"/>
          <p:cNvGrpSpPr/>
          <p:nvPr/>
        </p:nvGrpSpPr>
        <p:grpSpPr>
          <a:xfrm>
            <a:off x="8435436" y="2507676"/>
            <a:ext cx="1173690" cy="326475"/>
            <a:chOff x="8407729" y="4059385"/>
            <a:chExt cx="1173690" cy="326475"/>
          </a:xfrm>
        </p:grpSpPr>
        <p:sp>
          <p:nvSpPr>
            <p:cNvPr id="108" name="TextBox 107"/>
            <p:cNvSpPr txBox="1"/>
            <p:nvPr/>
          </p:nvSpPr>
          <p:spPr>
            <a:xfrm>
              <a:off x="8407729" y="4108861"/>
              <a:ext cx="5245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2319</a:t>
              </a:r>
              <a:endParaRPr lang="ko-KR" altLang="en-US" sz="1200" dirty="0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8726384" y="4059385"/>
              <a:ext cx="5245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2318</a:t>
              </a:r>
              <a:endParaRPr lang="ko-KR" altLang="en-US" sz="1200" dirty="0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9056916" y="4104907"/>
              <a:ext cx="5245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2317</a:t>
              </a:r>
              <a:endParaRPr lang="ko-KR" altLang="en-US" sz="1200" dirty="0"/>
            </a:p>
          </p:txBody>
        </p:sp>
      </p:grpSp>
      <p:grpSp>
        <p:nvGrpSpPr>
          <p:cNvPr id="111" name="그룹 110"/>
          <p:cNvGrpSpPr/>
          <p:nvPr/>
        </p:nvGrpSpPr>
        <p:grpSpPr>
          <a:xfrm>
            <a:off x="6960918" y="2505696"/>
            <a:ext cx="1173690" cy="326475"/>
            <a:chOff x="8407729" y="4059385"/>
            <a:chExt cx="1173690" cy="326475"/>
          </a:xfrm>
        </p:grpSpPr>
        <p:sp>
          <p:nvSpPr>
            <p:cNvPr id="112" name="TextBox 111"/>
            <p:cNvSpPr txBox="1"/>
            <p:nvPr/>
          </p:nvSpPr>
          <p:spPr>
            <a:xfrm>
              <a:off x="8407729" y="4108861"/>
              <a:ext cx="5245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2322</a:t>
              </a:r>
              <a:endParaRPr lang="ko-KR" altLang="en-US" sz="1200" dirty="0"/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8726384" y="4059385"/>
              <a:ext cx="5245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2321</a:t>
              </a:r>
              <a:endParaRPr lang="ko-KR" altLang="en-US" sz="1200" dirty="0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9056916" y="4104907"/>
              <a:ext cx="5245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2320</a:t>
              </a:r>
              <a:endParaRPr lang="ko-KR" altLang="en-US" sz="1200" dirty="0"/>
            </a:p>
          </p:txBody>
        </p:sp>
      </p:grpSp>
      <p:grpSp>
        <p:nvGrpSpPr>
          <p:cNvPr id="115" name="그룹 114"/>
          <p:cNvGrpSpPr/>
          <p:nvPr/>
        </p:nvGrpSpPr>
        <p:grpSpPr>
          <a:xfrm>
            <a:off x="5652654" y="2503718"/>
            <a:ext cx="1173690" cy="326475"/>
            <a:chOff x="8407729" y="4059385"/>
            <a:chExt cx="1173690" cy="326475"/>
          </a:xfrm>
        </p:grpSpPr>
        <p:sp>
          <p:nvSpPr>
            <p:cNvPr id="116" name="TextBox 115"/>
            <p:cNvSpPr txBox="1"/>
            <p:nvPr/>
          </p:nvSpPr>
          <p:spPr>
            <a:xfrm>
              <a:off x="8407729" y="4108861"/>
              <a:ext cx="5245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2325</a:t>
              </a:r>
              <a:endParaRPr lang="ko-KR" altLang="en-US" sz="1200" dirty="0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8726384" y="4059385"/>
              <a:ext cx="5245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2324</a:t>
              </a:r>
              <a:endParaRPr lang="ko-KR" altLang="en-US" sz="1200" dirty="0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9056916" y="4104907"/>
              <a:ext cx="5245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2323</a:t>
              </a:r>
              <a:endParaRPr lang="ko-KR" altLang="en-US" sz="1200" dirty="0"/>
            </a:p>
          </p:txBody>
        </p:sp>
      </p:grpSp>
      <p:grpSp>
        <p:nvGrpSpPr>
          <p:cNvPr id="119" name="그룹 118"/>
          <p:cNvGrpSpPr/>
          <p:nvPr/>
        </p:nvGrpSpPr>
        <p:grpSpPr>
          <a:xfrm>
            <a:off x="4841174" y="2501737"/>
            <a:ext cx="855035" cy="322521"/>
            <a:chOff x="8726384" y="4059385"/>
            <a:chExt cx="855035" cy="322521"/>
          </a:xfrm>
        </p:grpSpPr>
        <p:sp>
          <p:nvSpPr>
            <p:cNvPr id="121" name="TextBox 120"/>
            <p:cNvSpPr txBox="1"/>
            <p:nvPr/>
          </p:nvSpPr>
          <p:spPr>
            <a:xfrm>
              <a:off x="8726384" y="4059385"/>
              <a:ext cx="5245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2327</a:t>
              </a:r>
              <a:endParaRPr lang="ko-KR" altLang="en-US" sz="1200" dirty="0"/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9056916" y="4104907"/>
              <a:ext cx="5245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2326</a:t>
              </a:r>
              <a:endParaRPr lang="ko-KR" altLang="en-US" sz="1200" dirty="0"/>
            </a:p>
          </p:txBody>
        </p:sp>
      </p:grpSp>
      <p:grpSp>
        <p:nvGrpSpPr>
          <p:cNvPr id="123" name="그룹 122"/>
          <p:cNvGrpSpPr/>
          <p:nvPr/>
        </p:nvGrpSpPr>
        <p:grpSpPr>
          <a:xfrm>
            <a:off x="4033652" y="2499758"/>
            <a:ext cx="843158" cy="326475"/>
            <a:chOff x="8407729" y="4059385"/>
            <a:chExt cx="843158" cy="326475"/>
          </a:xfrm>
        </p:grpSpPr>
        <p:sp>
          <p:nvSpPr>
            <p:cNvPr id="124" name="TextBox 123"/>
            <p:cNvSpPr txBox="1"/>
            <p:nvPr/>
          </p:nvSpPr>
          <p:spPr>
            <a:xfrm>
              <a:off x="8407729" y="4108861"/>
              <a:ext cx="5245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2329</a:t>
              </a:r>
              <a:endParaRPr lang="ko-KR" altLang="en-US" sz="1200" dirty="0"/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8726384" y="4059385"/>
              <a:ext cx="5245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2328</a:t>
              </a:r>
              <a:endParaRPr lang="ko-KR" altLang="en-US" sz="1200" dirty="0"/>
            </a:p>
          </p:txBody>
        </p:sp>
      </p:grpSp>
      <p:sp>
        <p:nvSpPr>
          <p:cNvPr id="127" name="TextBox 126"/>
          <p:cNvSpPr txBox="1"/>
          <p:nvPr/>
        </p:nvSpPr>
        <p:spPr>
          <a:xfrm>
            <a:off x="4136574" y="1132117"/>
            <a:ext cx="5245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2332</a:t>
            </a:r>
            <a:endParaRPr lang="ko-KR" altLang="en-US" sz="1200" dirty="0"/>
          </a:p>
        </p:txBody>
      </p:sp>
      <p:sp>
        <p:nvSpPr>
          <p:cNvPr id="128" name="TextBox 127"/>
          <p:cNvSpPr txBox="1"/>
          <p:nvPr/>
        </p:nvSpPr>
        <p:spPr>
          <a:xfrm>
            <a:off x="4134597" y="1605150"/>
            <a:ext cx="5245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2331</a:t>
            </a:r>
            <a:endParaRPr lang="ko-KR" altLang="en-US" sz="1200" dirty="0"/>
          </a:p>
        </p:txBody>
      </p:sp>
      <p:sp>
        <p:nvSpPr>
          <p:cNvPr id="129" name="TextBox 128"/>
          <p:cNvSpPr txBox="1"/>
          <p:nvPr/>
        </p:nvSpPr>
        <p:spPr>
          <a:xfrm>
            <a:off x="4132618" y="1947554"/>
            <a:ext cx="5245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2330</a:t>
            </a:r>
            <a:endParaRPr lang="ko-KR" altLang="en-US" sz="1200" dirty="0"/>
          </a:p>
        </p:txBody>
      </p:sp>
      <p:grpSp>
        <p:nvGrpSpPr>
          <p:cNvPr id="130" name="그룹 129"/>
          <p:cNvGrpSpPr/>
          <p:nvPr/>
        </p:nvGrpSpPr>
        <p:grpSpPr>
          <a:xfrm>
            <a:off x="8287000" y="5468594"/>
            <a:ext cx="1316190" cy="280953"/>
            <a:chOff x="8336479" y="4057407"/>
            <a:chExt cx="1316190" cy="280953"/>
          </a:xfrm>
        </p:grpSpPr>
        <p:sp>
          <p:nvSpPr>
            <p:cNvPr id="131" name="TextBox 130"/>
            <p:cNvSpPr txBox="1"/>
            <p:nvPr/>
          </p:nvSpPr>
          <p:spPr>
            <a:xfrm>
              <a:off x="8336479" y="4061361"/>
              <a:ext cx="5245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2333</a:t>
              </a:r>
              <a:endParaRPr lang="ko-KR" altLang="en-US" sz="1200" dirty="0"/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8726384" y="4059385"/>
              <a:ext cx="5245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2334</a:t>
              </a:r>
              <a:endParaRPr lang="ko-KR" altLang="en-US" sz="1200" dirty="0"/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9128166" y="4057407"/>
              <a:ext cx="5245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2335</a:t>
              </a:r>
              <a:endParaRPr lang="ko-KR" altLang="en-US" sz="1200" dirty="0"/>
            </a:p>
          </p:txBody>
        </p:sp>
      </p:grpSp>
      <p:grpSp>
        <p:nvGrpSpPr>
          <p:cNvPr id="134" name="그룹 133"/>
          <p:cNvGrpSpPr/>
          <p:nvPr/>
        </p:nvGrpSpPr>
        <p:grpSpPr>
          <a:xfrm>
            <a:off x="9591305" y="5466616"/>
            <a:ext cx="1316190" cy="280953"/>
            <a:chOff x="8336479" y="4057407"/>
            <a:chExt cx="1316190" cy="280953"/>
          </a:xfrm>
        </p:grpSpPr>
        <p:sp>
          <p:nvSpPr>
            <p:cNvPr id="135" name="TextBox 134"/>
            <p:cNvSpPr txBox="1"/>
            <p:nvPr/>
          </p:nvSpPr>
          <p:spPr>
            <a:xfrm>
              <a:off x="8336479" y="4061361"/>
              <a:ext cx="5245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2336</a:t>
              </a:r>
              <a:endParaRPr lang="ko-KR" altLang="en-US" sz="1200" dirty="0"/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8726384" y="4059385"/>
              <a:ext cx="5245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2337</a:t>
              </a:r>
              <a:endParaRPr lang="ko-KR" altLang="en-US" sz="1200" dirty="0"/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9128166" y="4057407"/>
              <a:ext cx="5245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2338</a:t>
              </a:r>
              <a:endParaRPr lang="ko-KR" altLang="en-US" sz="1200" dirty="0"/>
            </a:p>
          </p:txBody>
        </p:sp>
      </p:grpSp>
      <p:grpSp>
        <p:nvGrpSpPr>
          <p:cNvPr id="138" name="그룹 137"/>
          <p:cNvGrpSpPr/>
          <p:nvPr/>
        </p:nvGrpSpPr>
        <p:grpSpPr>
          <a:xfrm>
            <a:off x="9589328" y="6236537"/>
            <a:ext cx="1316190" cy="280953"/>
            <a:chOff x="8336479" y="4057407"/>
            <a:chExt cx="1316190" cy="280953"/>
          </a:xfrm>
        </p:grpSpPr>
        <p:sp>
          <p:nvSpPr>
            <p:cNvPr id="139" name="TextBox 138"/>
            <p:cNvSpPr txBox="1"/>
            <p:nvPr/>
          </p:nvSpPr>
          <p:spPr>
            <a:xfrm>
              <a:off x="8336479" y="4061361"/>
              <a:ext cx="5245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2341</a:t>
              </a:r>
              <a:endParaRPr lang="ko-KR" altLang="en-US" sz="1200" dirty="0"/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8726384" y="4059385"/>
              <a:ext cx="5245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2340</a:t>
              </a:r>
              <a:endParaRPr lang="ko-KR" altLang="en-US" sz="1200" dirty="0"/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9128166" y="4057407"/>
              <a:ext cx="5245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2339</a:t>
              </a:r>
              <a:endParaRPr lang="ko-KR" altLang="en-US" sz="1200" dirty="0"/>
            </a:p>
          </p:txBody>
        </p:sp>
      </p:grpSp>
      <p:grpSp>
        <p:nvGrpSpPr>
          <p:cNvPr id="142" name="그룹 141"/>
          <p:cNvGrpSpPr/>
          <p:nvPr/>
        </p:nvGrpSpPr>
        <p:grpSpPr>
          <a:xfrm>
            <a:off x="8292940" y="6234558"/>
            <a:ext cx="1316190" cy="280953"/>
            <a:chOff x="8336479" y="4057407"/>
            <a:chExt cx="1316190" cy="280953"/>
          </a:xfrm>
        </p:grpSpPr>
        <p:sp>
          <p:nvSpPr>
            <p:cNvPr id="143" name="TextBox 142"/>
            <p:cNvSpPr txBox="1"/>
            <p:nvPr/>
          </p:nvSpPr>
          <p:spPr>
            <a:xfrm>
              <a:off x="8336479" y="4061361"/>
              <a:ext cx="5245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2344</a:t>
              </a:r>
              <a:endParaRPr lang="ko-KR" altLang="en-US" sz="1200" dirty="0"/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8726384" y="4059385"/>
              <a:ext cx="5245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2343</a:t>
              </a:r>
              <a:endParaRPr lang="ko-KR" altLang="en-US" sz="1200" dirty="0"/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9128166" y="4057407"/>
              <a:ext cx="5245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2342</a:t>
              </a:r>
              <a:endParaRPr lang="ko-KR" altLang="en-US" sz="1200" dirty="0"/>
            </a:p>
          </p:txBody>
        </p:sp>
      </p:grpSp>
      <p:grpSp>
        <p:nvGrpSpPr>
          <p:cNvPr id="146" name="그룹 145"/>
          <p:cNvGrpSpPr/>
          <p:nvPr/>
        </p:nvGrpSpPr>
        <p:grpSpPr>
          <a:xfrm>
            <a:off x="5690270" y="6327582"/>
            <a:ext cx="1316190" cy="280953"/>
            <a:chOff x="8336479" y="4057407"/>
            <a:chExt cx="1316190" cy="280953"/>
          </a:xfrm>
        </p:grpSpPr>
        <p:sp>
          <p:nvSpPr>
            <p:cNvPr id="147" name="TextBox 146"/>
            <p:cNvSpPr txBox="1"/>
            <p:nvPr/>
          </p:nvSpPr>
          <p:spPr>
            <a:xfrm>
              <a:off x="8336479" y="4061361"/>
              <a:ext cx="5245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2347</a:t>
              </a:r>
              <a:endParaRPr lang="ko-KR" altLang="en-US" sz="1200" dirty="0"/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8726384" y="4059385"/>
              <a:ext cx="5245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2346</a:t>
              </a:r>
              <a:endParaRPr lang="ko-KR" altLang="en-US" sz="1200" dirty="0"/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9128166" y="4057407"/>
              <a:ext cx="5245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2345</a:t>
              </a:r>
              <a:endParaRPr lang="ko-KR" altLang="en-US" sz="1200" dirty="0"/>
            </a:p>
          </p:txBody>
        </p:sp>
      </p:grpSp>
      <p:grpSp>
        <p:nvGrpSpPr>
          <p:cNvPr id="150" name="그룹 149"/>
          <p:cNvGrpSpPr/>
          <p:nvPr/>
        </p:nvGrpSpPr>
        <p:grpSpPr>
          <a:xfrm>
            <a:off x="4370133" y="6325603"/>
            <a:ext cx="1316190" cy="280953"/>
            <a:chOff x="8336479" y="4057407"/>
            <a:chExt cx="1316190" cy="280953"/>
          </a:xfrm>
        </p:grpSpPr>
        <p:sp>
          <p:nvSpPr>
            <p:cNvPr id="151" name="TextBox 150"/>
            <p:cNvSpPr txBox="1"/>
            <p:nvPr/>
          </p:nvSpPr>
          <p:spPr>
            <a:xfrm>
              <a:off x="8336479" y="4061361"/>
              <a:ext cx="5245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2350</a:t>
              </a:r>
              <a:endParaRPr lang="ko-KR" altLang="en-US" sz="1200" dirty="0"/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8726384" y="4059385"/>
              <a:ext cx="5245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2349</a:t>
              </a:r>
              <a:endParaRPr lang="ko-KR" altLang="en-US" sz="1200" dirty="0"/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9128166" y="4057407"/>
              <a:ext cx="5245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2348</a:t>
              </a:r>
              <a:endParaRPr lang="ko-KR" altLang="en-US" sz="1200" dirty="0"/>
            </a:p>
          </p:txBody>
        </p:sp>
      </p:grpSp>
      <p:grpSp>
        <p:nvGrpSpPr>
          <p:cNvPr id="154" name="그룹 153"/>
          <p:cNvGrpSpPr/>
          <p:nvPr/>
        </p:nvGrpSpPr>
        <p:grpSpPr>
          <a:xfrm>
            <a:off x="3075723" y="6325603"/>
            <a:ext cx="1316190" cy="280953"/>
            <a:chOff x="8336479" y="4057407"/>
            <a:chExt cx="1316190" cy="280953"/>
          </a:xfrm>
        </p:grpSpPr>
        <p:sp>
          <p:nvSpPr>
            <p:cNvPr id="155" name="TextBox 154"/>
            <p:cNvSpPr txBox="1"/>
            <p:nvPr/>
          </p:nvSpPr>
          <p:spPr>
            <a:xfrm>
              <a:off x="8336479" y="4061361"/>
              <a:ext cx="5245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2353</a:t>
              </a:r>
              <a:endParaRPr lang="ko-KR" altLang="en-US" sz="1200" dirty="0"/>
            </a:p>
          </p:txBody>
        </p:sp>
        <p:sp>
          <p:nvSpPr>
            <p:cNvPr id="156" name="TextBox 155"/>
            <p:cNvSpPr txBox="1"/>
            <p:nvPr/>
          </p:nvSpPr>
          <p:spPr>
            <a:xfrm>
              <a:off x="8726384" y="4059385"/>
              <a:ext cx="5245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2352</a:t>
              </a:r>
              <a:endParaRPr lang="ko-KR" altLang="en-US" sz="1200" dirty="0"/>
            </a:p>
          </p:txBody>
        </p:sp>
        <p:sp>
          <p:nvSpPr>
            <p:cNvPr id="157" name="TextBox 156"/>
            <p:cNvSpPr txBox="1"/>
            <p:nvPr/>
          </p:nvSpPr>
          <p:spPr>
            <a:xfrm>
              <a:off x="9128166" y="4057407"/>
              <a:ext cx="5245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2351</a:t>
              </a:r>
              <a:endParaRPr lang="ko-KR" altLang="en-US" sz="1200" dirty="0"/>
            </a:p>
          </p:txBody>
        </p:sp>
      </p:grpSp>
      <p:grpSp>
        <p:nvGrpSpPr>
          <p:cNvPr id="158" name="그룹 157"/>
          <p:cNvGrpSpPr/>
          <p:nvPr/>
        </p:nvGrpSpPr>
        <p:grpSpPr>
          <a:xfrm>
            <a:off x="1779334" y="6323623"/>
            <a:ext cx="1316190" cy="280953"/>
            <a:chOff x="8336479" y="4057407"/>
            <a:chExt cx="1316190" cy="280953"/>
          </a:xfrm>
        </p:grpSpPr>
        <p:sp>
          <p:nvSpPr>
            <p:cNvPr id="159" name="TextBox 158"/>
            <p:cNvSpPr txBox="1"/>
            <p:nvPr/>
          </p:nvSpPr>
          <p:spPr>
            <a:xfrm>
              <a:off x="8336479" y="4061361"/>
              <a:ext cx="5245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2356</a:t>
              </a:r>
              <a:endParaRPr lang="ko-KR" altLang="en-US" sz="1200" dirty="0"/>
            </a:p>
          </p:txBody>
        </p:sp>
        <p:sp>
          <p:nvSpPr>
            <p:cNvPr id="160" name="TextBox 159"/>
            <p:cNvSpPr txBox="1"/>
            <p:nvPr/>
          </p:nvSpPr>
          <p:spPr>
            <a:xfrm>
              <a:off x="8726384" y="4059385"/>
              <a:ext cx="5245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2355</a:t>
              </a:r>
              <a:endParaRPr lang="ko-KR" altLang="en-US" sz="1200" dirty="0"/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9128166" y="4057407"/>
              <a:ext cx="5245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2354</a:t>
              </a:r>
              <a:endParaRPr lang="ko-KR" altLang="en-US" sz="1200" dirty="0"/>
            </a:p>
          </p:txBody>
        </p:sp>
      </p:grpSp>
      <p:grpSp>
        <p:nvGrpSpPr>
          <p:cNvPr id="162" name="그룹 161"/>
          <p:cNvGrpSpPr/>
          <p:nvPr/>
        </p:nvGrpSpPr>
        <p:grpSpPr>
          <a:xfrm>
            <a:off x="482950" y="6321644"/>
            <a:ext cx="1316190" cy="280953"/>
            <a:chOff x="8336479" y="4057407"/>
            <a:chExt cx="1316190" cy="280953"/>
          </a:xfrm>
        </p:grpSpPr>
        <p:sp>
          <p:nvSpPr>
            <p:cNvPr id="163" name="TextBox 162"/>
            <p:cNvSpPr txBox="1"/>
            <p:nvPr/>
          </p:nvSpPr>
          <p:spPr>
            <a:xfrm>
              <a:off x="8336479" y="4061361"/>
              <a:ext cx="5245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2359</a:t>
              </a:r>
              <a:endParaRPr lang="ko-KR" altLang="en-US" sz="1200" dirty="0"/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8726384" y="4059385"/>
              <a:ext cx="5245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2358</a:t>
              </a:r>
              <a:endParaRPr lang="ko-KR" altLang="en-US" sz="1200" dirty="0"/>
            </a:p>
          </p:txBody>
        </p:sp>
        <p:sp>
          <p:nvSpPr>
            <p:cNvPr id="165" name="TextBox 164"/>
            <p:cNvSpPr txBox="1"/>
            <p:nvPr/>
          </p:nvSpPr>
          <p:spPr>
            <a:xfrm>
              <a:off x="9128166" y="4057407"/>
              <a:ext cx="5245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2357</a:t>
              </a:r>
              <a:endParaRPr lang="ko-KR" altLang="en-US" sz="1200" dirty="0"/>
            </a:p>
          </p:txBody>
        </p:sp>
      </p:grpSp>
      <p:sp>
        <p:nvSpPr>
          <p:cNvPr id="77" name="TextBox 76"/>
          <p:cNvSpPr txBox="1"/>
          <p:nvPr/>
        </p:nvSpPr>
        <p:spPr>
          <a:xfrm>
            <a:off x="8722743" y="3513132"/>
            <a:ext cx="58221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1187</a:t>
            </a:r>
            <a:endParaRPr lang="ko-KR" altLang="en-US" sz="1400" dirty="0"/>
          </a:p>
        </p:txBody>
      </p:sp>
      <p:sp>
        <p:nvSpPr>
          <p:cNvPr id="78" name="TextBox 77"/>
          <p:cNvSpPr txBox="1"/>
          <p:nvPr/>
        </p:nvSpPr>
        <p:spPr>
          <a:xfrm>
            <a:off x="9920169" y="3511154"/>
            <a:ext cx="58221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1188</a:t>
            </a:r>
            <a:endParaRPr lang="ko-KR" altLang="en-US" sz="1400" dirty="0"/>
          </a:p>
        </p:txBody>
      </p:sp>
      <p:sp>
        <p:nvSpPr>
          <p:cNvPr id="79" name="TextBox 78"/>
          <p:cNvSpPr txBox="1"/>
          <p:nvPr/>
        </p:nvSpPr>
        <p:spPr>
          <a:xfrm>
            <a:off x="11224478" y="3521050"/>
            <a:ext cx="58221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1189</a:t>
            </a:r>
            <a:endParaRPr lang="ko-KR" altLang="en-US" sz="1400" dirty="0"/>
          </a:p>
        </p:txBody>
      </p:sp>
      <p:sp>
        <p:nvSpPr>
          <p:cNvPr id="80" name="TextBox 79"/>
          <p:cNvSpPr txBox="1"/>
          <p:nvPr/>
        </p:nvSpPr>
        <p:spPr>
          <a:xfrm>
            <a:off x="9833086" y="2877804"/>
            <a:ext cx="58221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1190</a:t>
            </a:r>
            <a:endParaRPr lang="ko-KR" altLang="en-US" sz="1400" dirty="0"/>
          </a:p>
        </p:txBody>
      </p:sp>
      <p:sp>
        <p:nvSpPr>
          <p:cNvPr id="81" name="TextBox 80"/>
          <p:cNvSpPr txBox="1"/>
          <p:nvPr/>
        </p:nvSpPr>
        <p:spPr>
          <a:xfrm>
            <a:off x="8702950" y="2875827"/>
            <a:ext cx="58221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1191</a:t>
            </a:r>
            <a:endParaRPr lang="ko-KR" altLang="en-US" sz="1400" dirty="0"/>
          </a:p>
        </p:txBody>
      </p:sp>
      <p:sp>
        <p:nvSpPr>
          <p:cNvPr id="82" name="TextBox 81"/>
          <p:cNvSpPr txBox="1"/>
          <p:nvPr/>
        </p:nvSpPr>
        <p:spPr>
          <a:xfrm>
            <a:off x="7240307" y="2873850"/>
            <a:ext cx="58221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1192</a:t>
            </a:r>
            <a:endParaRPr lang="ko-KR" altLang="en-US" sz="1400" dirty="0"/>
          </a:p>
        </p:txBody>
      </p:sp>
      <p:sp>
        <p:nvSpPr>
          <p:cNvPr id="83" name="TextBox 82"/>
          <p:cNvSpPr txBox="1"/>
          <p:nvPr/>
        </p:nvSpPr>
        <p:spPr>
          <a:xfrm>
            <a:off x="5920166" y="2871872"/>
            <a:ext cx="58221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1193</a:t>
            </a:r>
            <a:endParaRPr lang="ko-KR" altLang="en-US" sz="1400" dirty="0"/>
          </a:p>
        </p:txBody>
      </p:sp>
      <p:sp>
        <p:nvSpPr>
          <p:cNvPr id="84" name="TextBox 83"/>
          <p:cNvSpPr txBox="1"/>
          <p:nvPr/>
        </p:nvSpPr>
        <p:spPr>
          <a:xfrm>
            <a:off x="4968164" y="2881771"/>
            <a:ext cx="58221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1194</a:t>
            </a:r>
            <a:endParaRPr lang="ko-KR" altLang="en-US" sz="1400" dirty="0"/>
          </a:p>
        </p:txBody>
      </p:sp>
      <p:sp>
        <p:nvSpPr>
          <p:cNvPr id="85" name="TextBox 84"/>
          <p:cNvSpPr txBox="1"/>
          <p:nvPr/>
        </p:nvSpPr>
        <p:spPr>
          <a:xfrm>
            <a:off x="4158664" y="2879794"/>
            <a:ext cx="58221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1195</a:t>
            </a:r>
            <a:endParaRPr lang="ko-KR" altLang="en-US" sz="1400" dirty="0"/>
          </a:p>
        </p:txBody>
      </p:sp>
      <p:sp>
        <p:nvSpPr>
          <p:cNvPr id="87" name="TextBox 86"/>
          <p:cNvSpPr txBox="1"/>
          <p:nvPr/>
        </p:nvSpPr>
        <p:spPr>
          <a:xfrm>
            <a:off x="3503541" y="1535905"/>
            <a:ext cx="58221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1196</a:t>
            </a:r>
            <a:endParaRPr lang="ko-KR" altLang="en-US" sz="1400" dirty="0"/>
          </a:p>
        </p:txBody>
      </p:sp>
      <p:sp>
        <p:nvSpPr>
          <p:cNvPr id="91" name="TextBox 90"/>
          <p:cNvSpPr txBox="1"/>
          <p:nvPr/>
        </p:nvSpPr>
        <p:spPr>
          <a:xfrm>
            <a:off x="8655445" y="4989645"/>
            <a:ext cx="58221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1197</a:t>
            </a:r>
            <a:endParaRPr lang="ko-KR" altLang="en-US" sz="1400" dirty="0"/>
          </a:p>
        </p:txBody>
      </p:sp>
      <p:sp>
        <p:nvSpPr>
          <p:cNvPr id="92" name="TextBox 91"/>
          <p:cNvSpPr txBox="1"/>
          <p:nvPr/>
        </p:nvSpPr>
        <p:spPr>
          <a:xfrm>
            <a:off x="9971628" y="4987666"/>
            <a:ext cx="58221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1198</a:t>
            </a:r>
            <a:endParaRPr lang="ko-KR" altLang="en-US" sz="1400" dirty="0"/>
          </a:p>
        </p:txBody>
      </p:sp>
      <p:sp>
        <p:nvSpPr>
          <p:cNvPr id="93" name="TextBox 92"/>
          <p:cNvSpPr txBox="1"/>
          <p:nvPr/>
        </p:nvSpPr>
        <p:spPr>
          <a:xfrm>
            <a:off x="9957775" y="6517603"/>
            <a:ext cx="58221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1199</a:t>
            </a:r>
            <a:endParaRPr lang="ko-KR" altLang="en-US" sz="1400" dirty="0"/>
          </a:p>
        </p:txBody>
      </p:sp>
      <p:sp>
        <p:nvSpPr>
          <p:cNvPr id="94" name="TextBox 93"/>
          <p:cNvSpPr txBox="1"/>
          <p:nvPr/>
        </p:nvSpPr>
        <p:spPr>
          <a:xfrm>
            <a:off x="8673261" y="6515628"/>
            <a:ext cx="58221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1200</a:t>
            </a:r>
            <a:endParaRPr lang="ko-KR" altLang="en-US" sz="1400" dirty="0"/>
          </a:p>
        </p:txBody>
      </p:sp>
      <p:sp>
        <p:nvSpPr>
          <p:cNvPr id="95" name="TextBox 94"/>
          <p:cNvSpPr txBox="1"/>
          <p:nvPr/>
        </p:nvSpPr>
        <p:spPr>
          <a:xfrm>
            <a:off x="6046837" y="5753631"/>
            <a:ext cx="58221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1201</a:t>
            </a:r>
            <a:endParaRPr lang="ko-KR" altLang="en-US" sz="1400" dirty="0"/>
          </a:p>
        </p:txBody>
      </p:sp>
      <p:sp>
        <p:nvSpPr>
          <p:cNvPr id="96" name="TextBox 95"/>
          <p:cNvSpPr txBox="1"/>
          <p:nvPr/>
        </p:nvSpPr>
        <p:spPr>
          <a:xfrm>
            <a:off x="4738570" y="5751653"/>
            <a:ext cx="58221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1202</a:t>
            </a:r>
            <a:endParaRPr lang="ko-KR" altLang="en-US" sz="1400" dirty="0"/>
          </a:p>
        </p:txBody>
      </p:sp>
      <p:sp>
        <p:nvSpPr>
          <p:cNvPr id="120" name="TextBox 119"/>
          <p:cNvSpPr txBox="1"/>
          <p:nvPr/>
        </p:nvSpPr>
        <p:spPr>
          <a:xfrm>
            <a:off x="3442181" y="5749676"/>
            <a:ext cx="58221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1203</a:t>
            </a:r>
            <a:endParaRPr lang="ko-KR" altLang="en-US" sz="1400" dirty="0"/>
          </a:p>
        </p:txBody>
      </p:sp>
      <p:sp>
        <p:nvSpPr>
          <p:cNvPr id="126" name="TextBox 125"/>
          <p:cNvSpPr txBox="1"/>
          <p:nvPr/>
        </p:nvSpPr>
        <p:spPr>
          <a:xfrm>
            <a:off x="2133917" y="5747698"/>
            <a:ext cx="58221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1204</a:t>
            </a:r>
            <a:endParaRPr lang="ko-KR" altLang="en-US" sz="1400" dirty="0"/>
          </a:p>
        </p:txBody>
      </p:sp>
      <p:sp>
        <p:nvSpPr>
          <p:cNvPr id="166" name="TextBox 165"/>
          <p:cNvSpPr txBox="1"/>
          <p:nvPr/>
        </p:nvSpPr>
        <p:spPr>
          <a:xfrm>
            <a:off x="825653" y="5745719"/>
            <a:ext cx="58221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1205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9178306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301741" y="228001"/>
            <a:ext cx="598914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1" dirty="0"/>
              <a:t>[</a:t>
            </a:r>
            <a:r>
              <a:rPr lang="ko-KR" altLang="en-US" sz="2800" b="1" dirty="0"/>
              <a:t>광명 호반 </a:t>
            </a:r>
            <a:r>
              <a:rPr lang="en-US" altLang="ko-KR" sz="2800" b="1" dirty="0"/>
              <a:t>: </a:t>
            </a:r>
            <a:r>
              <a:rPr lang="ko-KR" altLang="en-US" sz="2800" b="1" dirty="0" smtClean="0"/>
              <a:t>지하</a:t>
            </a:r>
            <a:r>
              <a:rPr lang="en-US" altLang="ko-KR" sz="2800" b="1" dirty="0"/>
              <a:t>4</a:t>
            </a:r>
            <a:r>
              <a:rPr lang="ko-KR" altLang="en-US" sz="2800" b="1" dirty="0" smtClean="0"/>
              <a:t>층 </a:t>
            </a:r>
            <a:r>
              <a:rPr lang="en-US" altLang="ko-KR" sz="2800" b="1" dirty="0" smtClean="0"/>
              <a:t>– SCM36</a:t>
            </a:r>
            <a:r>
              <a:rPr lang="ko-KR" altLang="en-US" sz="2800" b="1" dirty="0" smtClean="0"/>
              <a:t>구역</a:t>
            </a:r>
            <a:r>
              <a:rPr lang="en-US" altLang="ko-KR" sz="2800" b="1" dirty="0"/>
              <a:t>]</a:t>
            </a:r>
            <a:endParaRPr lang="ko-KR" altLang="en-US" sz="2800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092956"/>
            <a:ext cx="12192001" cy="5783229"/>
          </a:xfrm>
          <a:prstGeom prst="rect">
            <a:avLst/>
          </a:prstGeom>
        </p:spPr>
      </p:pic>
      <p:grpSp>
        <p:nvGrpSpPr>
          <p:cNvPr id="7" name="그룹 6"/>
          <p:cNvGrpSpPr/>
          <p:nvPr/>
        </p:nvGrpSpPr>
        <p:grpSpPr>
          <a:xfrm>
            <a:off x="10766964" y="1242954"/>
            <a:ext cx="1205352" cy="338353"/>
            <a:chOff x="10766964" y="1242954"/>
            <a:chExt cx="1205352" cy="338353"/>
          </a:xfrm>
        </p:grpSpPr>
        <p:sp>
          <p:nvSpPr>
            <p:cNvPr id="6" name="TextBox 5"/>
            <p:cNvSpPr txBox="1"/>
            <p:nvPr/>
          </p:nvSpPr>
          <p:spPr>
            <a:xfrm>
              <a:off x="11447813" y="1246909"/>
              <a:ext cx="5245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2360</a:t>
              </a:r>
              <a:endParaRPr lang="ko-KR" altLang="en-US" sz="1200" dirty="0"/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11113325" y="1304308"/>
              <a:ext cx="5245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2361</a:t>
              </a:r>
              <a:endParaRPr lang="ko-KR" altLang="en-US" sz="1200" dirty="0"/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10766964" y="1242954"/>
              <a:ext cx="5245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2362</a:t>
              </a:r>
              <a:endParaRPr lang="ko-KR" altLang="en-US" sz="1200" dirty="0"/>
            </a:p>
          </p:txBody>
        </p:sp>
      </p:grpSp>
      <p:grpSp>
        <p:nvGrpSpPr>
          <p:cNvPr id="135" name="그룹 134"/>
          <p:cNvGrpSpPr/>
          <p:nvPr/>
        </p:nvGrpSpPr>
        <p:grpSpPr>
          <a:xfrm>
            <a:off x="9672457" y="1240977"/>
            <a:ext cx="1205352" cy="338353"/>
            <a:chOff x="10766964" y="1242954"/>
            <a:chExt cx="1205352" cy="338353"/>
          </a:xfrm>
        </p:grpSpPr>
        <p:sp>
          <p:nvSpPr>
            <p:cNvPr id="140" name="TextBox 139"/>
            <p:cNvSpPr txBox="1"/>
            <p:nvPr/>
          </p:nvSpPr>
          <p:spPr>
            <a:xfrm>
              <a:off x="11447813" y="1246909"/>
              <a:ext cx="5245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2363</a:t>
              </a:r>
              <a:endParaRPr lang="ko-KR" altLang="en-US" sz="1200" dirty="0"/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11113325" y="1304308"/>
              <a:ext cx="5245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2344</a:t>
              </a:r>
              <a:endParaRPr lang="ko-KR" altLang="en-US" sz="1200" dirty="0"/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10766964" y="1242954"/>
              <a:ext cx="5245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2365</a:t>
              </a:r>
              <a:endParaRPr lang="ko-KR" altLang="en-US" sz="1200" dirty="0"/>
            </a:p>
          </p:txBody>
        </p:sp>
      </p:grpSp>
      <p:grpSp>
        <p:nvGrpSpPr>
          <p:cNvPr id="147" name="그룹 146"/>
          <p:cNvGrpSpPr/>
          <p:nvPr/>
        </p:nvGrpSpPr>
        <p:grpSpPr>
          <a:xfrm>
            <a:off x="8589824" y="1227121"/>
            <a:ext cx="1205352" cy="338353"/>
            <a:chOff x="10766964" y="1242954"/>
            <a:chExt cx="1205352" cy="338353"/>
          </a:xfrm>
        </p:grpSpPr>
        <p:sp>
          <p:nvSpPr>
            <p:cNvPr id="148" name="TextBox 147"/>
            <p:cNvSpPr txBox="1"/>
            <p:nvPr/>
          </p:nvSpPr>
          <p:spPr>
            <a:xfrm>
              <a:off x="11447813" y="1246909"/>
              <a:ext cx="5245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2366</a:t>
              </a:r>
              <a:endParaRPr lang="ko-KR" altLang="en-US" sz="1200" dirty="0"/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11113325" y="1304308"/>
              <a:ext cx="5245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2367</a:t>
              </a:r>
              <a:endParaRPr lang="ko-KR" altLang="en-US" sz="1200" dirty="0"/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10766964" y="1242954"/>
              <a:ext cx="5245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2368</a:t>
              </a:r>
              <a:endParaRPr lang="ko-KR" altLang="en-US" sz="1200" dirty="0"/>
            </a:p>
          </p:txBody>
        </p:sp>
      </p:grpSp>
      <p:grpSp>
        <p:nvGrpSpPr>
          <p:cNvPr id="155" name="그룹 154"/>
          <p:cNvGrpSpPr/>
          <p:nvPr/>
        </p:nvGrpSpPr>
        <p:grpSpPr>
          <a:xfrm>
            <a:off x="7495316" y="1225144"/>
            <a:ext cx="1205352" cy="338353"/>
            <a:chOff x="10766964" y="1242954"/>
            <a:chExt cx="1205352" cy="338353"/>
          </a:xfrm>
        </p:grpSpPr>
        <p:sp>
          <p:nvSpPr>
            <p:cNvPr id="156" name="TextBox 155"/>
            <p:cNvSpPr txBox="1"/>
            <p:nvPr/>
          </p:nvSpPr>
          <p:spPr>
            <a:xfrm>
              <a:off x="11447813" y="1246909"/>
              <a:ext cx="5245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2369</a:t>
              </a:r>
              <a:endParaRPr lang="ko-KR" altLang="en-US" sz="1200" dirty="0"/>
            </a:p>
          </p:txBody>
        </p:sp>
        <p:sp>
          <p:nvSpPr>
            <p:cNvPr id="157" name="TextBox 156"/>
            <p:cNvSpPr txBox="1"/>
            <p:nvPr/>
          </p:nvSpPr>
          <p:spPr>
            <a:xfrm>
              <a:off x="11113325" y="1304308"/>
              <a:ext cx="5245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2370</a:t>
              </a:r>
              <a:endParaRPr lang="ko-KR" altLang="en-US" sz="1200" dirty="0"/>
            </a:p>
          </p:txBody>
        </p:sp>
        <p:sp>
          <p:nvSpPr>
            <p:cNvPr id="158" name="TextBox 157"/>
            <p:cNvSpPr txBox="1"/>
            <p:nvPr/>
          </p:nvSpPr>
          <p:spPr>
            <a:xfrm>
              <a:off x="10766964" y="1242954"/>
              <a:ext cx="5245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2371</a:t>
              </a:r>
              <a:endParaRPr lang="ko-KR" altLang="en-US" sz="1200" dirty="0"/>
            </a:p>
          </p:txBody>
        </p:sp>
      </p:grpSp>
      <p:grpSp>
        <p:nvGrpSpPr>
          <p:cNvPr id="159" name="그룹 158"/>
          <p:cNvGrpSpPr/>
          <p:nvPr/>
        </p:nvGrpSpPr>
        <p:grpSpPr>
          <a:xfrm>
            <a:off x="6412680" y="1235039"/>
            <a:ext cx="1205352" cy="338353"/>
            <a:chOff x="10766964" y="1242954"/>
            <a:chExt cx="1205352" cy="338353"/>
          </a:xfrm>
        </p:grpSpPr>
        <p:sp>
          <p:nvSpPr>
            <p:cNvPr id="164" name="TextBox 163"/>
            <p:cNvSpPr txBox="1"/>
            <p:nvPr/>
          </p:nvSpPr>
          <p:spPr>
            <a:xfrm>
              <a:off x="11447813" y="1246909"/>
              <a:ext cx="5245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2372</a:t>
              </a:r>
              <a:endParaRPr lang="ko-KR" altLang="en-US" sz="1200" dirty="0"/>
            </a:p>
          </p:txBody>
        </p:sp>
        <p:sp>
          <p:nvSpPr>
            <p:cNvPr id="165" name="TextBox 164"/>
            <p:cNvSpPr txBox="1"/>
            <p:nvPr/>
          </p:nvSpPr>
          <p:spPr>
            <a:xfrm>
              <a:off x="11113325" y="1304308"/>
              <a:ext cx="5245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2373</a:t>
              </a:r>
              <a:endParaRPr lang="ko-KR" altLang="en-US" sz="1200" dirty="0"/>
            </a:p>
          </p:txBody>
        </p:sp>
        <p:sp>
          <p:nvSpPr>
            <p:cNvPr id="166" name="TextBox 165"/>
            <p:cNvSpPr txBox="1"/>
            <p:nvPr/>
          </p:nvSpPr>
          <p:spPr>
            <a:xfrm>
              <a:off x="10766964" y="1242954"/>
              <a:ext cx="5245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2374</a:t>
              </a:r>
              <a:endParaRPr lang="ko-KR" altLang="en-US" sz="1200" dirty="0"/>
            </a:p>
          </p:txBody>
        </p:sp>
      </p:grpSp>
      <p:grpSp>
        <p:nvGrpSpPr>
          <p:cNvPr id="178" name="그룹 177"/>
          <p:cNvGrpSpPr/>
          <p:nvPr/>
        </p:nvGrpSpPr>
        <p:grpSpPr>
          <a:xfrm>
            <a:off x="5330049" y="1233062"/>
            <a:ext cx="1205352" cy="338353"/>
            <a:chOff x="10766964" y="1242954"/>
            <a:chExt cx="1205352" cy="338353"/>
          </a:xfrm>
        </p:grpSpPr>
        <p:sp>
          <p:nvSpPr>
            <p:cNvPr id="179" name="TextBox 178"/>
            <p:cNvSpPr txBox="1"/>
            <p:nvPr/>
          </p:nvSpPr>
          <p:spPr>
            <a:xfrm>
              <a:off x="11447813" y="1246909"/>
              <a:ext cx="5245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2375</a:t>
              </a:r>
              <a:endParaRPr lang="ko-KR" altLang="en-US" sz="1200" dirty="0"/>
            </a:p>
          </p:txBody>
        </p:sp>
        <p:sp>
          <p:nvSpPr>
            <p:cNvPr id="180" name="TextBox 179"/>
            <p:cNvSpPr txBox="1"/>
            <p:nvPr/>
          </p:nvSpPr>
          <p:spPr>
            <a:xfrm>
              <a:off x="11113325" y="1304308"/>
              <a:ext cx="5245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2376</a:t>
              </a:r>
              <a:endParaRPr lang="ko-KR" altLang="en-US" sz="1200" dirty="0"/>
            </a:p>
          </p:txBody>
        </p:sp>
        <p:sp>
          <p:nvSpPr>
            <p:cNvPr id="181" name="TextBox 180"/>
            <p:cNvSpPr txBox="1"/>
            <p:nvPr/>
          </p:nvSpPr>
          <p:spPr>
            <a:xfrm>
              <a:off x="10766964" y="1242954"/>
              <a:ext cx="5245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2377</a:t>
              </a:r>
              <a:endParaRPr lang="ko-KR" altLang="en-US" sz="1200" dirty="0"/>
            </a:p>
          </p:txBody>
        </p:sp>
      </p:grpSp>
      <p:grpSp>
        <p:nvGrpSpPr>
          <p:cNvPr id="182" name="그룹 181"/>
          <p:cNvGrpSpPr/>
          <p:nvPr/>
        </p:nvGrpSpPr>
        <p:grpSpPr>
          <a:xfrm>
            <a:off x="4211790" y="1242960"/>
            <a:ext cx="1205352" cy="338353"/>
            <a:chOff x="10766964" y="1242954"/>
            <a:chExt cx="1205352" cy="338353"/>
          </a:xfrm>
        </p:grpSpPr>
        <p:sp>
          <p:nvSpPr>
            <p:cNvPr id="183" name="TextBox 182"/>
            <p:cNvSpPr txBox="1"/>
            <p:nvPr/>
          </p:nvSpPr>
          <p:spPr>
            <a:xfrm>
              <a:off x="11447813" y="1246909"/>
              <a:ext cx="5245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2378</a:t>
              </a:r>
              <a:endParaRPr lang="ko-KR" altLang="en-US" sz="1200" dirty="0"/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11113325" y="1304308"/>
              <a:ext cx="5245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2379</a:t>
              </a:r>
              <a:endParaRPr lang="ko-KR" altLang="en-US" sz="1200" dirty="0"/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10766964" y="1242954"/>
              <a:ext cx="5245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2380</a:t>
              </a:r>
              <a:endParaRPr lang="ko-KR" altLang="en-US" sz="1200" dirty="0"/>
            </a:p>
          </p:txBody>
        </p:sp>
      </p:grpSp>
      <p:grpSp>
        <p:nvGrpSpPr>
          <p:cNvPr id="186" name="그룹 185"/>
          <p:cNvGrpSpPr/>
          <p:nvPr/>
        </p:nvGrpSpPr>
        <p:grpSpPr>
          <a:xfrm>
            <a:off x="3141030" y="1240980"/>
            <a:ext cx="1205352" cy="338353"/>
            <a:chOff x="10766964" y="1242954"/>
            <a:chExt cx="1205352" cy="338353"/>
          </a:xfrm>
        </p:grpSpPr>
        <p:sp>
          <p:nvSpPr>
            <p:cNvPr id="187" name="TextBox 186"/>
            <p:cNvSpPr txBox="1"/>
            <p:nvPr/>
          </p:nvSpPr>
          <p:spPr>
            <a:xfrm>
              <a:off x="11447813" y="1246909"/>
              <a:ext cx="5245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2381</a:t>
              </a:r>
              <a:endParaRPr lang="ko-KR" altLang="en-US" sz="1200" dirty="0"/>
            </a:p>
          </p:txBody>
        </p:sp>
        <p:sp>
          <p:nvSpPr>
            <p:cNvPr id="188" name="TextBox 187"/>
            <p:cNvSpPr txBox="1"/>
            <p:nvPr/>
          </p:nvSpPr>
          <p:spPr>
            <a:xfrm>
              <a:off x="11113325" y="1304308"/>
              <a:ext cx="5245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2382</a:t>
              </a:r>
              <a:endParaRPr lang="ko-KR" altLang="en-US" sz="1200" dirty="0"/>
            </a:p>
          </p:txBody>
        </p:sp>
        <p:sp>
          <p:nvSpPr>
            <p:cNvPr id="189" name="TextBox 188"/>
            <p:cNvSpPr txBox="1"/>
            <p:nvPr/>
          </p:nvSpPr>
          <p:spPr>
            <a:xfrm>
              <a:off x="10766964" y="1242954"/>
              <a:ext cx="5245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2383</a:t>
              </a:r>
              <a:endParaRPr lang="ko-KR" altLang="en-US" sz="1200" dirty="0"/>
            </a:p>
          </p:txBody>
        </p:sp>
      </p:grpSp>
      <p:grpSp>
        <p:nvGrpSpPr>
          <p:cNvPr id="190" name="그룹 189"/>
          <p:cNvGrpSpPr/>
          <p:nvPr/>
        </p:nvGrpSpPr>
        <p:grpSpPr>
          <a:xfrm>
            <a:off x="2390908" y="1262751"/>
            <a:ext cx="870864" cy="338353"/>
            <a:chOff x="10766964" y="1242954"/>
            <a:chExt cx="870864" cy="338353"/>
          </a:xfrm>
        </p:grpSpPr>
        <p:sp>
          <p:nvSpPr>
            <p:cNvPr id="192" name="TextBox 191"/>
            <p:cNvSpPr txBox="1"/>
            <p:nvPr/>
          </p:nvSpPr>
          <p:spPr>
            <a:xfrm>
              <a:off x="11113325" y="1304308"/>
              <a:ext cx="5245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2384</a:t>
              </a:r>
              <a:endParaRPr lang="ko-KR" altLang="en-US" sz="1200" dirty="0"/>
            </a:p>
          </p:txBody>
        </p:sp>
        <p:sp>
          <p:nvSpPr>
            <p:cNvPr id="193" name="TextBox 192"/>
            <p:cNvSpPr txBox="1"/>
            <p:nvPr/>
          </p:nvSpPr>
          <p:spPr>
            <a:xfrm>
              <a:off x="10766964" y="1242954"/>
              <a:ext cx="5245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2385</a:t>
              </a:r>
              <a:endParaRPr lang="ko-KR" altLang="en-US" sz="1200" dirty="0"/>
            </a:p>
          </p:txBody>
        </p:sp>
      </p:grpSp>
      <p:grpSp>
        <p:nvGrpSpPr>
          <p:cNvPr id="194" name="그룹 193"/>
          <p:cNvGrpSpPr/>
          <p:nvPr/>
        </p:nvGrpSpPr>
        <p:grpSpPr>
          <a:xfrm>
            <a:off x="2388930" y="1593280"/>
            <a:ext cx="870864" cy="338353"/>
            <a:chOff x="10766964" y="1242954"/>
            <a:chExt cx="870864" cy="338353"/>
          </a:xfrm>
        </p:grpSpPr>
        <p:sp>
          <p:nvSpPr>
            <p:cNvPr id="195" name="TextBox 194"/>
            <p:cNvSpPr txBox="1"/>
            <p:nvPr/>
          </p:nvSpPr>
          <p:spPr>
            <a:xfrm>
              <a:off x="11113325" y="1304308"/>
              <a:ext cx="5245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2387</a:t>
              </a:r>
              <a:endParaRPr lang="ko-KR" altLang="en-US" sz="1200" dirty="0"/>
            </a:p>
          </p:txBody>
        </p:sp>
        <p:sp>
          <p:nvSpPr>
            <p:cNvPr id="196" name="TextBox 195"/>
            <p:cNvSpPr txBox="1"/>
            <p:nvPr/>
          </p:nvSpPr>
          <p:spPr>
            <a:xfrm>
              <a:off x="10766964" y="1242954"/>
              <a:ext cx="5245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2386</a:t>
              </a:r>
              <a:endParaRPr lang="ko-KR" altLang="en-US" sz="1200" dirty="0"/>
            </a:p>
          </p:txBody>
        </p:sp>
      </p:grpSp>
      <p:grpSp>
        <p:nvGrpSpPr>
          <p:cNvPr id="197" name="그룹 196"/>
          <p:cNvGrpSpPr/>
          <p:nvPr/>
        </p:nvGrpSpPr>
        <p:grpSpPr>
          <a:xfrm>
            <a:off x="3139051" y="1595261"/>
            <a:ext cx="1205352" cy="338353"/>
            <a:chOff x="10766964" y="1242954"/>
            <a:chExt cx="1205352" cy="338353"/>
          </a:xfrm>
        </p:grpSpPr>
        <p:sp>
          <p:nvSpPr>
            <p:cNvPr id="198" name="TextBox 197"/>
            <p:cNvSpPr txBox="1"/>
            <p:nvPr/>
          </p:nvSpPr>
          <p:spPr>
            <a:xfrm>
              <a:off x="11447813" y="1246909"/>
              <a:ext cx="5245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2390</a:t>
              </a:r>
              <a:endParaRPr lang="ko-KR" altLang="en-US" sz="1200" dirty="0"/>
            </a:p>
          </p:txBody>
        </p:sp>
        <p:sp>
          <p:nvSpPr>
            <p:cNvPr id="199" name="TextBox 198"/>
            <p:cNvSpPr txBox="1"/>
            <p:nvPr/>
          </p:nvSpPr>
          <p:spPr>
            <a:xfrm>
              <a:off x="11113325" y="1304308"/>
              <a:ext cx="5245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2389</a:t>
              </a:r>
              <a:endParaRPr lang="ko-KR" altLang="en-US" sz="1200" dirty="0"/>
            </a:p>
          </p:txBody>
        </p:sp>
        <p:sp>
          <p:nvSpPr>
            <p:cNvPr id="200" name="TextBox 199"/>
            <p:cNvSpPr txBox="1"/>
            <p:nvPr/>
          </p:nvSpPr>
          <p:spPr>
            <a:xfrm>
              <a:off x="10766964" y="1242954"/>
              <a:ext cx="5245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2388</a:t>
              </a:r>
              <a:endParaRPr lang="ko-KR" altLang="en-US" sz="1200" dirty="0"/>
            </a:p>
          </p:txBody>
        </p:sp>
      </p:grpSp>
      <p:grpSp>
        <p:nvGrpSpPr>
          <p:cNvPr id="201" name="그룹 200"/>
          <p:cNvGrpSpPr/>
          <p:nvPr/>
        </p:nvGrpSpPr>
        <p:grpSpPr>
          <a:xfrm>
            <a:off x="4217727" y="1557656"/>
            <a:ext cx="1205352" cy="338353"/>
            <a:chOff x="10766964" y="1242954"/>
            <a:chExt cx="1205352" cy="338353"/>
          </a:xfrm>
        </p:grpSpPr>
        <p:sp>
          <p:nvSpPr>
            <p:cNvPr id="202" name="TextBox 201"/>
            <p:cNvSpPr txBox="1"/>
            <p:nvPr/>
          </p:nvSpPr>
          <p:spPr>
            <a:xfrm>
              <a:off x="11447813" y="1246909"/>
              <a:ext cx="5245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2393</a:t>
              </a:r>
              <a:endParaRPr lang="ko-KR" altLang="en-US" sz="1200" dirty="0"/>
            </a:p>
          </p:txBody>
        </p:sp>
        <p:sp>
          <p:nvSpPr>
            <p:cNvPr id="203" name="TextBox 202"/>
            <p:cNvSpPr txBox="1"/>
            <p:nvPr/>
          </p:nvSpPr>
          <p:spPr>
            <a:xfrm>
              <a:off x="11113325" y="1304308"/>
              <a:ext cx="5245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2392</a:t>
              </a:r>
              <a:endParaRPr lang="ko-KR" altLang="en-US" sz="1200" dirty="0"/>
            </a:p>
          </p:txBody>
        </p:sp>
        <p:sp>
          <p:nvSpPr>
            <p:cNvPr id="204" name="TextBox 203"/>
            <p:cNvSpPr txBox="1"/>
            <p:nvPr/>
          </p:nvSpPr>
          <p:spPr>
            <a:xfrm>
              <a:off x="10766964" y="1242954"/>
              <a:ext cx="5245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2391</a:t>
              </a:r>
              <a:endParaRPr lang="ko-KR" altLang="en-US" sz="1200" dirty="0"/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653153" y="1520050"/>
            <a:ext cx="746178" cy="534299"/>
            <a:chOff x="653153" y="1520050"/>
            <a:chExt cx="746178" cy="534299"/>
          </a:xfrm>
        </p:grpSpPr>
        <p:sp>
          <p:nvSpPr>
            <p:cNvPr id="205" name="TextBox 204"/>
            <p:cNvSpPr txBox="1"/>
            <p:nvPr/>
          </p:nvSpPr>
          <p:spPr>
            <a:xfrm>
              <a:off x="653153" y="1520050"/>
              <a:ext cx="5245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2394</a:t>
              </a:r>
              <a:endParaRPr lang="ko-KR" altLang="en-US" sz="1200" dirty="0"/>
            </a:p>
          </p:txBody>
        </p:sp>
        <p:sp>
          <p:nvSpPr>
            <p:cNvPr id="206" name="TextBox 205"/>
            <p:cNvSpPr txBox="1"/>
            <p:nvPr/>
          </p:nvSpPr>
          <p:spPr>
            <a:xfrm>
              <a:off x="781803" y="1648700"/>
              <a:ext cx="5245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2395</a:t>
              </a:r>
              <a:endParaRPr lang="ko-KR" altLang="en-US" sz="1200" dirty="0"/>
            </a:p>
          </p:txBody>
        </p:sp>
        <p:sp>
          <p:nvSpPr>
            <p:cNvPr id="207" name="TextBox 206"/>
            <p:cNvSpPr txBox="1"/>
            <p:nvPr/>
          </p:nvSpPr>
          <p:spPr>
            <a:xfrm>
              <a:off x="874828" y="1777350"/>
              <a:ext cx="5245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2396</a:t>
              </a:r>
              <a:endParaRPr lang="ko-KR" altLang="en-US" sz="1200" dirty="0"/>
            </a:p>
          </p:txBody>
        </p:sp>
      </p:grpSp>
      <p:grpSp>
        <p:nvGrpSpPr>
          <p:cNvPr id="209" name="그룹 208"/>
          <p:cNvGrpSpPr/>
          <p:nvPr/>
        </p:nvGrpSpPr>
        <p:grpSpPr>
          <a:xfrm>
            <a:off x="983682" y="1993085"/>
            <a:ext cx="746178" cy="534299"/>
            <a:chOff x="653153" y="1520050"/>
            <a:chExt cx="746178" cy="534299"/>
          </a:xfrm>
        </p:grpSpPr>
        <p:sp>
          <p:nvSpPr>
            <p:cNvPr id="210" name="TextBox 209"/>
            <p:cNvSpPr txBox="1"/>
            <p:nvPr/>
          </p:nvSpPr>
          <p:spPr>
            <a:xfrm>
              <a:off x="653153" y="1520050"/>
              <a:ext cx="5245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2397</a:t>
              </a:r>
              <a:endParaRPr lang="ko-KR" altLang="en-US" sz="1200" dirty="0"/>
            </a:p>
          </p:txBody>
        </p:sp>
        <p:sp>
          <p:nvSpPr>
            <p:cNvPr id="211" name="TextBox 210"/>
            <p:cNvSpPr txBox="1"/>
            <p:nvPr/>
          </p:nvSpPr>
          <p:spPr>
            <a:xfrm>
              <a:off x="781803" y="1648700"/>
              <a:ext cx="5245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2398</a:t>
              </a:r>
              <a:endParaRPr lang="ko-KR" altLang="en-US" sz="1200" dirty="0"/>
            </a:p>
          </p:txBody>
        </p:sp>
        <p:sp>
          <p:nvSpPr>
            <p:cNvPr id="212" name="TextBox 211"/>
            <p:cNvSpPr txBox="1"/>
            <p:nvPr/>
          </p:nvSpPr>
          <p:spPr>
            <a:xfrm>
              <a:off x="874828" y="1777350"/>
              <a:ext cx="5245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2399</a:t>
              </a:r>
              <a:endParaRPr lang="ko-KR" altLang="en-US" sz="1200" dirty="0"/>
            </a:p>
          </p:txBody>
        </p:sp>
      </p:grpSp>
      <p:grpSp>
        <p:nvGrpSpPr>
          <p:cNvPr id="213" name="그룹 212"/>
          <p:cNvGrpSpPr/>
          <p:nvPr/>
        </p:nvGrpSpPr>
        <p:grpSpPr>
          <a:xfrm>
            <a:off x="1409212" y="2442367"/>
            <a:ext cx="746178" cy="534299"/>
            <a:chOff x="653153" y="1520050"/>
            <a:chExt cx="746178" cy="534299"/>
          </a:xfrm>
        </p:grpSpPr>
        <p:sp>
          <p:nvSpPr>
            <p:cNvPr id="214" name="TextBox 213"/>
            <p:cNvSpPr txBox="1"/>
            <p:nvPr/>
          </p:nvSpPr>
          <p:spPr>
            <a:xfrm>
              <a:off x="653153" y="1520050"/>
              <a:ext cx="5245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2400</a:t>
              </a:r>
              <a:endParaRPr lang="ko-KR" altLang="en-US" sz="1200" dirty="0"/>
            </a:p>
          </p:txBody>
        </p:sp>
        <p:sp>
          <p:nvSpPr>
            <p:cNvPr id="215" name="TextBox 214"/>
            <p:cNvSpPr txBox="1"/>
            <p:nvPr/>
          </p:nvSpPr>
          <p:spPr>
            <a:xfrm>
              <a:off x="781803" y="1648700"/>
              <a:ext cx="5245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2401</a:t>
              </a:r>
              <a:endParaRPr lang="ko-KR" altLang="en-US" sz="1200" dirty="0"/>
            </a:p>
          </p:txBody>
        </p:sp>
        <p:sp>
          <p:nvSpPr>
            <p:cNvPr id="216" name="TextBox 215"/>
            <p:cNvSpPr txBox="1"/>
            <p:nvPr/>
          </p:nvSpPr>
          <p:spPr>
            <a:xfrm>
              <a:off x="874828" y="1777350"/>
              <a:ext cx="5245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2402</a:t>
              </a:r>
              <a:endParaRPr lang="ko-KR" altLang="en-US" sz="1200" dirty="0"/>
            </a:p>
          </p:txBody>
        </p:sp>
      </p:grpSp>
      <p:grpSp>
        <p:nvGrpSpPr>
          <p:cNvPr id="217" name="그룹 216"/>
          <p:cNvGrpSpPr/>
          <p:nvPr/>
        </p:nvGrpSpPr>
        <p:grpSpPr>
          <a:xfrm>
            <a:off x="1858496" y="2939152"/>
            <a:ext cx="746178" cy="534299"/>
            <a:chOff x="653153" y="1520050"/>
            <a:chExt cx="746178" cy="534299"/>
          </a:xfrm>
        </p:grpSpPr>
        <p:sp>
          <p:nvSpPr>
            <p:cNvPr id="218" name="TextBox 217"/>
            <p:cNvSpPr txBox="1"/>
            <p:nvPr/>
          </p:nvSpPr>
          <p:spPr>
            <a:xfrm>
              <a:off x="653153" y="1520050"/>
              <a:ext cx="5245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2403</a:t>
              </a:r>
              <a:endParaRPr lang="ko-KR" altLang="en-US" sz="1200" dirty="0"/>
            </a:p>
          </p:txBody>
        </p:sp>
        <p:sp>
          <p:nvSpPr>
            <p:cNvPr id="219" name="TextBox 218"/>
            <p:cNvSpPr txBox="1"/>
            <p:nvPr/>
          </p:nvSpPr>
          <p:spPr>
            <a:xfrm>
              <a:off x="781803" y="1648700"/>
              <a:ext cx="5245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2404</a:t>
              </a:r>
              <a:endParaRPr lang="ko-KR" altLang="en-US" sz="1200" dirty="0"/>
            </a:p>
          </p:txBody>
        </p:sp>
        <p:sp>
          <p:nvSpPr>
            <p:cNvPr id="220" name="TextBox 219"/>
            <p:cNvSpPr txBox="1"/>
            <p:nvPr/>
          </p:nvSpPr>
          <p:spPr>
            <a:xfrm>
              <a:off x="874828" y="1777350"/>
              <a:ext cx="5245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2405</a:t>
              </a:r>
              <a:endParaRPr lang="ko-KR" altLang="en-US" sz="1200" dirty="0"/>
            </a:p>
          </p:txBody>
        </p:sp>
      </p:grpSp>
      <p:grpSp>
        <p:nvGrpSpPr>
          <p:cNvPr id="221" name="그룹 220"/>
          <p:cNvGrpSpPr/>
          <p:nvPr/>
        </p:nvGrpSpPr>
        <p:grpSpPr>
          <a:xfrm>
            <a:off x="2189025" y="3400310"/>
            <a:ext cx="746178" cy="534299"/>
            <a:chOff x="653153" y="1520050"/>
            <a:chExt cx="746178" cy="534299"/>
          </a:xfrm>
        </p:grpSpPr>
        <p:sp>
          <p:nvSpPr>
            <p:cNvPr id="222" name="TextBox 221"/>
            <p:cNvSpPr txBox="1"/>
            <p:nvPr/>
          </p:nvSpPr>
          <p:spPr>
            <a:xfrm>
              <a:off x="653153" y="1520050"/>
              <a:ext cx="5245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2406</a:t>
              </a:r>
              <a:endParaRPr lang="ko-KR" altLang="en-US" sz="1200" dirty="0"/>
            </a:p>
          </p:txBody>
        </p:sp>
        <p:sp>
          <p:nvSpPr>
            <p:cNvPr id="223" name="TextBox 222"/>
            <p:cNvSpPr txBox="1"/>
            <p:nvPr/>
          </p:nvSpPr>
          <p:spPr>
            <a:xfrm>
              <a:off x="781803" y="1648700"/>
              <a:ext cx="5245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2407</a:t>
              </a:r>
              <a:endParaRPr lang="ko-KR" altLang="en-US" sz="1200" dirty="0"/>
            </a:p>
          </p:txBody>
        </p:sp>
        <p:sp>
          <p:nvSpPr>
            <p:cNvPr id="224" name="TextBox 223"/>
            <p:cNvSpPr txBox="1"/>
            <p:nvPr/>
          </p:nvSpPr>
          <p:spPr>
            <a:xfrm>
              <a:off x="874828" y="1777350"/>
              <a:ext cx="5245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2408</a:t>
              </a:r>
              <a:endParaRPr lang="ko-KR" altLang="en-US" sz="1200" dirty="0"/>
            </a:p>
          </p:txBody>
        </p:sp>
      </p:grpSp>
      <p:grpSp>
        <p:nvGrpSpPr>
          <p:cNvPr id="225" name="그룹 224"/>
          <p:cNvGrpSpPr/>
          <p:nvPr/>
        </p:nvGrpSpPr>
        <p:grpSpPr>
          <a:xfrm>
            <a:off x="2578930" y="3849593"/>
            <a:ext cx="746178" cy="534299"/>
            <a:chOff x="653153" y="1520050"/>
            <a:chExt cx="746178" cy="534299"/>
          </a:xfrm>
        </p:grpSpPr>
        <p:sp>
          <p:nvSpPr>
            <p:cNvPr id="226" name="TextBox 225"/>
            <p:cNvSpPr txBox="1"/>
            <p:nvPr/>
          </p:nvSpPr>
          <p:spPr>
            <a:xfrm>
              <a:off x="653153" y="1520050"/>
              <a:ext cx="5245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2409</a:t>
              </a:r>
              <a:endParaRPr lang="ko-KR" altLang="en-US" sz="1200" dirty="0"/>
            </a:p>
          </p:txBody>
        </p:sp>
        <p:sp>
          <p:nvSpPr>
            <p:cNvPr id="227" name="TextBox 226"/>
            <p:cNvSpPr txBox="1"/>
            <p:nvPr/>
          </p:nvSpPr>
          <p:spPr>
            <a:xfrm>
              <a:off x="781803" y="1648700"/>
              <a:ext cx="5245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2410</a:t>
              </a:r>
              <a:endParaRPr lang="ko-KR" altLang="en-US" sz="1200" dirty="0"/>
            </a:p>
          </p:txBody>
        </p:sp>
        <p:sp>
          <p:nvSpPr>
            <p:cNvPr id="228" name="TextBox 227"/>
            <p:cNvSpPr txBox="1"/>
            <p:nvPr/>
          </p:nvSpPr>
          <p:spPr>
            <a:xfrm>
              <a:off x="874828" y="1777350"/>
              <a:ext cx="5245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2411</a:t>
              </a:r>
              <a:endParaRPr lang="ko-KR" altLang="en-US" sz="1200" dirty="0"/>
            </a:p>
          </p:txBody>
        </p:sp>
      </p:grpSp>
      <p:grpSp>
        <p:nvGrpSpPr>
          <p:cNvPr id="229" name="그룹 228"/>
          <p:cNvGrpSpPr/>
          <p:nvPr/>
        </p:nvGrpSpPr>
        <p:grpSpPr>
          <a:xfrm>
            <a:off x="2968836" y="4322627"/>
            <a:ext cx="746178" cy="534299"/>
            <a:chOff x="653153" y="1520050"/>
            <a:chExt cx="746178" cy="534299"/>
          </a:xfrm>
        </p:grpSpPr>
        <p:sp>
          <p:nvSpPr>
            <p:cNvPr id="230" name="TextBox 229"/>
            <p:cNvSpPr txBox="1"/>
            <p:nvPr/>
          </p:nvSpPr>
          <p:spPr>
            <a:xfrm>
              <a:off x="653153" y="1520050"/>
              <a:ext cx="5245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2412</a:t>
              </a:r>
              <a:endParaRPr lang="ko-KR" altLang="en-US" sz="1200" dirty="0"/>
            </a:p>
          </p:txBody>
        </p:sp>
        <p:sp>
          <p:nvSpPr>
            <p:cNvPr id="231" name="TextBox 230"/>
            <p:cNvSpPr txBox="1"/>
            <p:nvPr/>
          </p:nvSpPr>
          <p:spPr>
            <a:xfrm>
              <a:off x="781803" y="1648700"/>
              <a:ext cx="5245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2413</a:t>
              </a:r>
              <a:endParaRPr lang="ko-KR" altLang="en-US" sz="1200" dirty="0"/>
            </a:p>
          </p:txBody>
        </p:sp>
        <p:sp>
          <p:nvSpPr>
            <p:cNvPr id="232" name="TextBox 231"/>
            <p:cNvSpPr txBox="1"/>
            <p:nvPr/>
          </p:nvSpPr>
          <p:spPr>
            <a:xfrm>
              <a:off x="874828" y="1777350"/>
              <a:ext cx="5245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2414</a:t>
              </a:r>
              <a:endParaRPr lang="ko-KR" altLang="en-US" sz="1200" dirty="0"/>
            </a:p>
          </p:txBody>
        </p:sp>
      </p:grpSp>
      <p:grpSp>
        <p:nvGrpSpPr>
          <p:cNvPr id="233" name="그룹 232"/>
          <p:cNvGrpSpPr/>
          <p:nvPr/>
        </p:nvGrpSpPr>
        <p:grpSpPr>
          <a:xfrm>
            <a:off x="3406242" y="4807535"/>
            <a:ext cx="746178" cy="534299"/>
            <a:chOff x="653153" y="1520050"/>
            <a:chExt cx="746178" cy="534299"/>
          </a:xfrm>
        </p:grpSpPr>
        <p:sp>
          <p:nvSpPr>
            <p:cNvPr id="234" name="TextBox 233"/>
            <p:cNvSpPr txBox="1"/>
            <p:nvPr/>
          </p:nvSpPr>
          <p:spPr>
            <a:xfrm>
              <a:off x="653153" y="1520050"/>
              <a:ext cx="5245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2415</a:t>
              </a:r>
              <a:endParaRPr lang="ko-KR" altLang="en-US" sz="1200" dirty="0"/>
            </a:p>
          </p:txBody>
        </p:sp>
        <p:sp>
          <p:nvSpPr>
            <p:cNvPr id="235" name="TextBox 234"/>
            <p:cNvSpPr txBox="1"/>
            <p:nvPr/>
          </p:nvSpPr>
          <p:spPr>
            <a:xfrm>
              <a:off x="781803" y="1648700"/>
              <a:ext cx="5245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2416</a:t>
              </a:r>
              <a:endParaRPr lang="ko-KR" altLang="en-US" sz="1200" dirty="0"/>
            </a:p>
          </p:txBody>
        </p:sp>
        <p:sp>
          <p:nvSpPr>
            <p:cNvPr id="236" name="TextBox 235"/>
            <p:cNvSpPr txBox="1"/>
            <p:nvPr/>
          </p:nvSpPr>
          <p:spPr>
            <a:xfrm>
              <a:off x="874828" y="1777350"/>
              <a:ext cx="5245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2417</a:t>
              </a:r>
              <a:endParaRPr lang="ko-KR" altLang="en-US" sz="1200" dirty="0"/>
            </a:p>
          </p:txBody>
        </p:sp>
      </p:grpSp>
      <p:grpSp>
        <p:nvGrpSpPr>
          <p:cNvPr id="237" name="그룹 236"/>
          <p:cNvGrpSpPr/>
          <p:nvPr/>
        </p:nvGrpSpPr>
        <p:grpSpPr>
          <a:xfrm>
            <a:off x="3724897" y="5244945"/>
            <a:ext cx="746178" cy="534299"/>
            <a:chOff x="653153" y="1520050"/>
            <a:chExt cx="746178" cy="534299"/>
          </a:xfrm>
        </p:grpSpPr>
        <p:sp>
          <p:nvSpPr>
            <p:cNvPr id="238" name="TextBox 237"/>
            <p:cNvSpPr txBox="1"/>
            <p:nvPr/>
          </p:nvSpPr>
          <p:spPr>
            <a:xfrm>
              <a:off x="653153" y="1520050"/>
              <a:ext cx="5245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2418</a:t>
              </a:r>
              <a:endParaRPr lang="ko-KR" altLang="en-US" sz="1200" dirty="0"/>
            </a:p>
          </p:txBody>
        </p:sp>
        <p:sp>
          <p:nvSpPr>
            <p:cNvPr id="239" name="TextBox 238"/>
            <p:cNvSpPr txBox="1"/>
            <p:nvPr/>
          </p:nvSpPr>
          <p:spPr>
            <a:xfrm>
              <a:off x="781803" y="1648700"/>
              <a:ext cx="5245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2419</a:t>
              </a:r>
              <a:endParaRPr lang="ko-KR" altLang="en-US" sz="1200" dirty="0"/>
            </a:p>
          </p:txBody>
        </p:sp>
        <p:sp>
          <p:nvSpPr>
            <p:cNvPr id="240" name="TextBox 239"/>
            <p:cNvSpPr txBox="1"/>
            <p:nvPr/>
          </p:nvSpPr>
          <p:spPr>
            <a:xfrm>
              <a:off x="874828" y="1777350"/>
              <a:ext cx="5245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2420</a:t>
              </a:r>
              <a:endParaRPr lang="ko-KR" altLang="en-US" sz="1200" dirty="0"/>
            </a:p>
          </p:txBody>
        </p:sp>
      </p:grpSp>
      <p:grpSp>
        <p:nvGrpSpPr>
          <p:cNvPr id="241" name="그룹 240"/>
          <p:cNvGrpSpPr/>
          <p:nvPr/>
        </p:nvGrpSpPr>
        <p:grpSpPr>
          <a:xfrm>
            <a:off x="4221681" y="5824856"/>
            <a:ext cx="746178" cy="534299"/>
            <a:chOff x="653153" y="1520050"/>
            <a:chExt cx="746178" cy="534299"/>
          </a:xfrm>
        </p:grpSpPr>
        <p:sp>
          <p:nvSpPr>
            <p:cNvPr id="242" name="TextBox 241"/>
            <p:cNvSpPr txBox="1"/>
            <p:nvPr/>
          </p:nvSpPr>
          <p:spPr>
            <a:xfrm>
              <a:off x="653153" y="1520050"/>
              <a:ext cx="5245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2422</a:t>
              </a:r>
              <a:endParaRPr lang="ko-KR" altLang="en-US" sz="1200" dirty="0"/>
            </a:p>
          </p:txBody>
        </p:sp>
        <p:sp>
          <p:nvSpPr>
            <p:cNvPr id="243" name="TextBox 242"/>
            <p:cNvSpPr txBox="1"/>
            <p:nvPr/>
          </p:nvSpPr>
          <p:spPr>
            <a:xfrm>
              <a:off x="781803" y="1648700"/>
              <a:ext cx="5245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2423</a:t>
              </a:r>
              <a:endParaRPr lang="ko-KR" altLang="en-US" sz="1200" dirty="0"/>
            </a:p>
          </p:txBody>
        </p:sp>
        <p:sp>
          <p:nvSpPr>
            <p:cNvPr id="244" name="TextBox 243"/>
            <p:cNvSpPr txBox="1"/>
            <p:nvPr/>
          </p:nvSpPr>
          <p:spPr>
            <a:xfrm>
              <a:off x="874828" y="1777350"/>
              <a:ext cx="5245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2424</a:t>
              </a:r>
              <a:endParaRPr lang="ko-KR" altLang="en-US" sz="1200" dirty="0"/>
            </a:p>
          </p:txBody>
        </p:sp>
      </p:grpSp>
      <p:grpSp>
        <p:nvGrpSpPr>
          <p:cNvPr id="245" name="그룹 244"/>
          <p:cNvGrpSpPr/>
          <p:nvPr/>
        </p:nvGrpSpPr>
        <p:grpSpPr>
          <a:xfrm>
            <a:off x="4659088" y="6345392"/>
            <a:ext cx="746178" cy="534299"/>
            <a:chOff x="653153" y="1520050"/>
            <a:chExt cx="746178" cy="534299"/>
          </a:xfrm>
        </p:grpSpPr>
        <p:sp>
          <p:nvSpPr>
            <p:cNvPr id="246" name="TextBox 245"/>
            <p:cNvSpPr txBox="1"/>
            <p:nvPr/>
          </p:nvSpPr>
          <p:spPr>
            <a:xfrm>
              <a:off x="653153" y="1520050"/>
              <a:ext cx="5245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2425</a:t>
              </a:r>
              <a:endParaRPr lang="ko-KR" altLang="en-US" sz="1200" dirty="0"/>
            </a:p>
          </p:txBody>
        </p:sp>
        <p:sp>
          <p:nvSpPr>
            <p:cNvPr id="247" name="TextBox 246"/>
            <p:cNvSpPr txBox="1"/>
            <p:nvPr/>
          </p:nvSpPr>
          <p:spPr>
            <a:xfrm>
              <a:off x="781803" y="1648700"/>
              <a:ext cx="5245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2426</a:t>
              </a:r>
              <a:endParaRPr lang="ko-KR" altLang="en-US" sz="1200" dirty="0"/>
            </a:p>
          </p:txBody>
        </p:sp>
        <p:sp>
          <p:nvSpPr>
            <p:cNvPr id="248" name="TextBox 247"/>
            <p:cNvSpPr txBox="1"/>
            <p:nvPr/>
          </p:nvSpPr>
          <p:spPr>
            <a:xfrm>
              <a:off x="874828" y="1777350"/>
              <a:ext cx="5245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2427</a:t>
              </a:r>
              <a:endParaRPr lang="ko-KR" altLang="en-US" sz="1200" dirty="0"/>
            </a:p>
          </p:txBody>
        </p:sp>
      </p:grpSp>
      <p:sp>
        <p:nvSpPr>
          <p:cNvPr id="249" name="TextBox 248"/>
          <p:cNvSpPr txBox="1"/>
          <p:nvPr/>
        </p:nvSpPr>
        <p:spPr>
          <a:xfrm>
            <a:off x="4063347" y="5642770"/>
            <a:ext cx="5245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2421</a:t>
            </a:r>
            <a:endParaRPr lang="ko-KR" altLang="en-US" sz="1200" dirty="0"/>
          </a:p>
        </p:txBody>
      </p:sp>
      <p:sp>
        <p:nvSpPr>
          <p:cNvPr id="95" name="TextBox 94"/>
          <p:cNvSpPr txBox="1"/>
          <p:nvPr/>
        </p:nvSpPr>
        <p:spPr>
          <a:xfrm>
            <a:off x="11109668" y="1102473"/>
            <a:ext cx="492443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1206</a:t>
            </a:r>
            <a:endParaRPr lang="ko-KR" altLang="en-US" sz="1100" dirty="0"/>
          </a:p>
        </p:txBody>
      </p:sp>
      <p:sp>
        <p:nvSpPr>
          <p:cNvPr id="96" name="TextBox 95"/>
          <p:cNvSpPr txBox="1"/>
          <p:nvPr/>
        </p:nvSpPr>
        <p:spPr>
          <a:xfrm>
            <a:off x="10027034" y="1088618"/>
            <a:ext cx="492443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1207</a:t>
            </a:r>
            <a:endParaRPr lang="ko-KR" altLang="en-US" sz="1100" dirty="0"/>
          </a:p>
        </p:txBody>
      </p:sp>
      <p:sp>
        <p:nvSpPr>
          <p:cNvPr id="97" name="TextBox 96"/>
          <p:cNvSpPr txBox="1"/>
          <p:nvPr/>
        </p:nvSpPr>
        <p:spPr>
          <a:xfrm>
            <a:off x="8932526" y="1086640"/>
            <a:ext cx="492443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1208</a:t>
            </a:r>
            <a:endParaRPr lang="ko-KR" altLang="en-US" sz="1100" dirty="0"/>
          </a:p>
        </p:txBody>
      </p:sp>
      <p:sp>
        <p:nvSpPr>
          <p:cNvPr id="98" name="TextBox 97"/>
          <p:cNvSpPr txBox="1"/>
          <p:nvPr/>
        </p:nvSpPr>
        <p:spPr>
          <a:xfrm>
            <a:off x="7849892" y="1096536"/>
            <a:ext cx="492443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1209</a:t>
            </a:r>
            <a:endParaRPr lang="ko-KR" altLang="en-US" sz="1100" dirty="0"/>
          </a:p>
        </p:txBody>
      </p:sp>
      <p:sp>
        <p:nvSpPr>
          <p:cNvPr id="99" name="TextBox 98"/>
          <p:cNvSpPr txBox="1"/>
          <p:nvPr/>
        </p:nvSpPr>
        <p:spPr>
          <a:xfrm>
            <a:off x="6767259" y="1106434"/>
            <a:ext cx="492443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1210</a:t>
            </a:r>
            <a:endParaRPr lang="ko-KR" altLang="en-US" sz="1100" dirty="0"/>
          </a:p>
        </p:txBody>
      </p:sp>
      <p:sp>
        <p:nvSpPr>
          <p:cNvPr id="100" name="TextBox 99"/>
          <p:cNvSpPr txBox="1"/>
          <p:nvPr/>
        </p:nvSpPr>
        <p:spPr>
          <a:xfrm>
            <a:off x="5672753" y="1104454"/>
            <a:ext cx="492443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1211</a:t>
            </a:r>
            <a:endParaRPr lang="ko-KR" altLang="en-US" sz="1100" dirty="0"/>
          </a:p>
        </p:txBody>
      </p:sp>
      <p:sp>
        <p:nvSpPr>
          <p:cNvPr id="101" name="TextBox 100"/>
          <p:cNvSpPr txBox="1"/>
          <p:nvPr/>
        </p:nvSpPr>
        <p:spPr>
          <a:xfrm>
            <a:off x="4578243" y="1090599"/>
            <a:ext cx="492443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1212</a:t>
            </a:r>
            <a:endParaRPr lang="ko-KR" altLang="en-US" sz="1100" dirty="0"/>
          </a:p>
        </p:txBody>
      </p:sp>
      <p:sp>
        <p:nvSpPr>
          <p:cNvPr id="102" name="TextBox 101"/>
          <p:cNvSpPr txBox="1"/>
          <p:nvPr/>
        </p:nvSpPr>
        <p:spPr>
          <a:xfrm>
            <a:off x="3483736" y="1100494"/>
            <a:ext cx="492443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1213</a:t>
            </a:r>
            <a:endParaRPr lang="ko-KR" altLang="en-US" sz="1100" dirty="0"/>
          </a:p>
        </p:txBody>
      </p:sp>
      <p:sp>
        <p:nvSpPr>
          <p:cNvPr id="103" name="TextBox 102"/>
          <p:cNvSpPr txBox="1"/>
          <p:nvPr/>
        </p:nvSpPr>
        <p:spPr>
          <a:xfrm>
            <a:off x="2591105" y="1098516"/>
            <a:ext cx="492443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1214</a:t>
            </a:r>
            <a:endParaRPr lang="ko-KR" altLang="en-US" sz="1100" dirty="0"/>
          </a:p>
        </p:txBody>
      </p:sp>
      <p:sp>
        <p:nvSpPr>
          <p:cNvPr id="104" name="TextBox 103"/>
          <p:cNvSpPr txBox="1"/>
          <p:nvPr/>
        </p:nvSpPr>
        <p:spPr>
          <a:xfrm>
            <a:off x="2601003" y="1915937"/>
            <a:ext cx="492443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1215</a:t>
            </a:r>
            <a:endParaRPr lang="ko-KR" altLang="en-US" sz="1100" dirty="0"/>
          </a:p>
        </p:txBody>
      </p:sp>
      <p:sp>
        <p:nvSpPr>
          <p:cNvPr id="105" name="TextBox 104"/>
          <p:cNvSpPr txBox="1"/>
          <p:nvPr/>
        </p:nvSpPr>
        <p:spPr>
          <a:xfrm>
            <a:off x="3477799" y="1913957"/>
            <a:ext cx="492443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1216</a:t>
            </a:r>
            <a:endParaRPr lang="ko-KR" altLang="en-US" sz="1100" dirty="0"/>
          </a:p>
        </p:txBody>
      </p:sp>
      <p:sp>
        <p:nvSpPr>
          <p:cNvPr id="106" name="TextBox 105"/>
          <p:cNvSpPr txBox="1"/>
          <p:nvPr/>
        </p:nvSpPr>
        <p:spPr>
          <a:xfrm>
            <a:off x="4568348" y="1911979"/>
            <a:ext cx="492443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1217</a:t>
            </a:r>
            <a:endParaRPr lang="ko-KR" altLang="en-US" sz="1100" dirty="0"/>
          </a:p>
        </p:txBody>
      </p:sp>
      <p:sp>
        <p:nvSpPr>
          <p:cNvPr id="107" name="TextBox 106"/>
          <p:cNvSpPr txBox="1"/>
          <p:nvPr/>
        </p:nvSpPr>
        <p:spPr>
          <a:xfrm>
            <a:off x="1229405" y="1529988"/>
            <a:ext cx="492443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1218</a:t>
            </a:r>
            <a:endParaRPr lang="ko-KR" altLang="en-US" sz="1100" dirty="0"/>
          </a:p>
        </p:txBody>
      </p:sp>
      <p:sp>
        <p:nvSpPr>
          <p:cNvPr id="108" name="TextBox 107"/>
          <p:cNvSpPr txBox="1"/>
          <p:nvPr/>
        </p:nvSpPr>
        <p:spPr>
          <a:xfrm>
            <a:off x="1595559" y="1991145"/>
            <a:ext cx="492443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1219</a:t>
            </a:r>
            <a:endParaRPr lang="ko-KR" altLang="en-US" sz="1100" dirty="0"/>
          </a:p>
        </p:txBody>
      </p:sp>
      <p:sp>
        <p:nvSpPr>
          <p:cNvPr id="109" name="TextBox 108"/>
          <p:cNvSpPr txBox="1"/>
          <p:nvPr/>
        </p:nvSpPr>
        <p:spPr>
          <a:xfrm>
            <a:off x="1997339" y="2452303"/>
            <a:ext cx="492443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1220</a:t>
            </a:r>
            <a:endParaRPr lang="ko-KR" altLang="en-US" sz="1100" dirty="0"/>
          </a:p>
        </p:txBody>
      </p:sp>
      <p:sp>
        <p:nvSpPr>
          <p:cNvPr id="110" name="TextBox 109"/>
          <p:cNvSpPr txBox="1"/>
          <p:nvPr/>
        </p:nvSpPr>
        <p:spPr>
          <a:xfrm>
            <a:off x="2422870" y="2925335"/>
            <a:ext cx="492443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1221</a:t>
            </a:r>
            <a:endParaRPr lang="ko-KR" altLang="en-US" sz="1100" dirty="0"/>
          </a:p>
        </p:txBody>
      </p:sp>
      <p:sp>
        <p:nvSpPr>
          <p:cNvPr id="111" name="TextBox 110"/>
          <p:cNvSpPr txBox="1"/>
          <p:nvPr/>
        </p:nvSpPr>
        <p:spPr>
          <a:xfrm>
            <a:off x="2800901" y="3398369"/>
            <a:ext cx="492443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1222</a:t>
            </a:r>
            <a:endParaRPr lang="ko-KR" altLang="en-US" sz="1100" dirty="0"/>
          </a:p>
        </p:txBody>
      </p:sp>
      <p:sp>
        <p:nvSpPr>
          <p:cNvPr id="112" name="TextBox 111"/>
          <p:cNvSpPr txBox="1"/>
          <p:nvPr/>
        </p:nvSpPr>
        <p:spPr>
          <a:xfrm>
            <a:off x="3167055" y="3823900"/>
            <a:ext cx="492443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1223</a:t>
            </a:r>
            <a:endParaRPr lang="ko-KR" altLang="en-US" sz="1100" dirty="0"/>
          </a:p>
        </p:txBody>
      </p:sp>
      <p:sp>
        <p:nvSpPr>
          <p:cNvPr id="113" name="TextBox 112"/>
          <p:cNvSpPr txBox="1"/>
          <p:nvPr/>
        </p:nvSpPr>
        <p:spPr>
          <a:xfrm>
            <a:off x="3580710" y="4320686"/>
            <a:ext cx="492443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1224</a:t>
            </a:r>
            <a:endParaRPr lang="ko-KR" altLang="en-US" sz="1100" dirty="0"/>
          </a:p>
        </p:txBody>
      </p:sp>
      <p:sp>
        <p:nvSpPr>
          <p:cNvPr id="114" name="TextBox 113"/>
          <p:cNvSpPr txBox="1"/>
          <p:nvPr/>
        </p:nvSpPr>
        <p:spPr>
          <a:xfrm>
            <a:off x="4018118" y="4793721"/>
            <a:ext cx="492443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1225</a:t>
            </a:r>
            <a:endParaRPr lang="ko-KR" altLang="en-US" sz="1100" dirty="0"/>
          </a:p>
        </p:txBody>
      </p:sp>
      <p:sp>
        <p:nvSpPr>
          <p:cNvPr id="115" name="TextBox 114"/>
          <p:cNvSpPr txBox="1"/>
          <p:nvPr/>
        </p:nvSpPr>
        <p:spPr>
          <a:xfrm>
            <a:off x="4419898" y="5254878"/>
            <a:ext cx="492443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1226</a:t>
            </a:r>
            <a:endParaRPr lang="ko-KR" altLang="en-US" sz="1100" dirty="0"/>
          </a:p>
        </p:txBody>
      </p:sp>
      <p:sp>
        <p:nvSpPr>
          <p:cNvPr id="116" name="TextBox 115"/>
          <p:cNvSpPr txBox="1"/>
          <p:nvPr/>
        </p:nvSpPr>
        <p:spPr>
          <a:xfrm>
            <a:off x="4857306" y="5811038"/>
            <a:ext cx="492443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1227</a:t>
            </a:r>
            <a:endParaRPr lang="ko-KR" altLang="en-US" sz="1100" dirty="0"/>
          </a:p>
        </p:txBody>
      </p:sp>
      <p:sp>
        <p:nvSpPr>
          <p:cNvPr id="117" name="TextBox 116"/>
          <p:cNvSpPr txBox="1"/>
          <p:nvPr/>
        </p:nvSpPr>
        <p:spPr>
          <a:xfrm>
            <a:off x="5306589" y="6343450"/>
            <a:ext cx="492443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1228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7077005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361116" y="228001"/>
            <a:ext cx="598914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1" dirty="0"/>
              <a:t>[</a:t>
            </a:r>
            <a:r>
              <a:rPr lang="ko-KR" altLang="en-US" sz="2800" b="1" dirty="0"/>
              <a:t>광명 호반 </a:t>
            </a:r>
            <a:r>
              <a:rPr lang="en-US" altLang="ko-KR" sz="2800" b="1" dirty="0"/>
              <a:t>: </a:t>
            </a:r>
            <a:r>
              <a:rPr lang="ko-KR" altLang="en-US" sz="2800" b="1" dirty="0" smtClean="0"/>
              <a:t>지하</a:t>
            </a:r>
            <a:r>
              <a:rPr lang="en-US" altLang="ko-KR" sz="2800" b="1" dirty="0"/>
              <a:t>4</a:t>
            </a:r>
            <a:r>
              <a:rPr lang="ko-KR" altLang="en-US" sz="2800" b="1" dirty="0" smtClean="0"/>
              <a:t>층 </a:t>
            </a:r>
            <a:r>
              <a:rPr lang="en-US" altLang="ko-KR" sz="2800" b="1" dirty="0" smtClean="0"/>
              <a:t>–</a:t>
            </a:r>
            <a:r>
              <a:rPr lang="ko-KR" altLang="en-US" sz="2800" b="1" dirty="0" smtClean="0"/>
              <a:t> </a:t>
            </a:r>
            <a:r>
              <a:rPr lang="en-US" altLang="ko-KR" sz="2800" b="1" dirty="0" smtClean="0"/>
              <a:t>SCM37</a:t>
            </a:r>
            <a:r>
              <a:rPr lang="ko-KR" altLang="en-US" sz="2800" b="1" dirty="0" smtClean="0"/>
              <a:t>구역</a:t>
            </a:r>
            <a:r>
              <a:rPr lang="en-US" altLang="ko-KR" sz="2800" b="1" dirty="0"/>
              <a:t>]</a:t>
            </a:r>
            <a:endParaRPr lang="ko-KR" altLang="en-US" sz="2800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87320"/>
            <a:ext cx="12192000" cy="5770680"/>
          </a:xfrm>
          <a:prstGeom prst="rect">
            <a:avLst/>
          </a:prstGeom>
        </p:spPr>
      </p:pic>
      <p:grpSp>
        <p:nvGrpSpPr>
          <p:cNvPr id="7" name="그룹 6"/>
          <p:cNvGrpSpPr/>
          <p:nvPr/>
        </p:nvGrpSpPr>
        <p:grpSpPr>
          <a:xfrm>
            <a:off x="154380" y="1611088"/>
            <a:ext cx="1516401" cy="311733"/>
            <a:chOff x="154380" y="1611088"/>
            <a:chExt cx="1516401" cy="311733"/>
          </a:xfrm>
        </p:grpSpPr>
        <p:sp>
          <p:nvSpPr>
            <p:cNvPr id="6" name="TextBox 5"/>
            <p:cNvSpPr txBox="1"/>
            <p:nvPr/>
          </p:nvSpPr>
          <p:spPr>
            <a:xfrm>
              <a:off x="154380" y="1615044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2428</a:t>
              </a:r>
              <a:endParaRPr lang="ko-KR" altLang="en-US" sz="1400" dirty="0"/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627413" y="1613066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2429</a:t>
              </a:r>
              <a:endParaRPr lang="ko-KR" altLang="en-US" sz="1400" dirty="0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1088570" y="1611088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2430</a:t>
              </a:r>
              <a:endParaRPr lang="ko-KR" altLang="en-US" sz="1400" dirty="0"/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1646712" y="1609112"/>
            <a:ext cx="1518380" cy="1164777"/>
            <a:chOff x="1646712" y="1609112"/>
            <a:chExt cx="1518380" cy="1164777"/>
          </a:xfrm>
        </p:grpSpPr>
        <p:grpSp>
          <p:nvGrpSpPr>
            <p:cNvPr id="112" name="그룹 111"/>
            <p:cNvGrpSpPr/>
            <p:nvPr/>
          </p:nvGrpSpPr>
          <p:grpSpPr>
            <a:xfrm>
              <a:off x="1648691" y="1609112"/>
              <a:ext cx="1516401" cy="311733"/>
              <a:chOff x="154380" y="1611088"/>
              <a:chExt cx="1516401" cy="311733"/>
            </a:xfrm>
          </p:grpSpPr>
          <p:sp>
            <p:nvSpPr>
              <p:cNvPr id="113" name="TextBox 112"/>
              <p:cNvSpPr txBox="1"/>
              <p:nvPr/>
            </p:nvSpPr>
            <p:spPr>
              <a:xfrm>
                <a:off x="154380" y="1615044"/>
                <a:ext cx="5822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 smtClean="0"/>
                  <a:t>2431</a:t>
                </a:r>
                <a:endParaRPr lang="ko-KR" altLang="en-US" sz="1400" dirty="0"/>
              </a:p>
            </p:txBody>
          </p:sp>
          <p:sp>
            <p:nvSpPr>
              <p:cNvPr id="114" name="TextBox 113"/>
              <p:cNvSpPr txBox="1"/>
              <p:nvPr/>
            </p:nvSpPr>
            <p:spPr>
              <a:xfrm>
                <a:off x="627413" y="1613066"/>
                <a:ext cx="5822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 smtClean="0"/>
                  <a:t>2432</a:t>
                </a:r>
                <a:endParaRPr lang="ko-KR" altLang="en-US" sz="1400" dirty="0"/>
              </a:p>
            </p:txBody>
          </p:sp>
          <p:sp>
            <p:nvSpPr>
              <p:cNvPr id="115" name="TextBox 114"/>
              <p:cNvSpPr txBox="1"/>
              <p:nvPr/>
            </p:nvSpPr>
            <p:spPr>
              <a:xfrm>
                <a:off x="1088570" y="1611088"/>
                <a:ext cx="5822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 smtClean="0"/>
                  <a:t>2433</a:t>
                </a:r>
                <a:endParaRPr lang="ko-KR" altLang="en-US" sz="1400" dirty="0"/>
              </a:p>
            </p:txBody>
          </p:sp>
        </p:grpSp>
        <p:grpSp>
          <p:nvGrpSpPr>
            <p:cNvPr id="116" name="그룹 115"/>
            <p:cNvGrpSpPr/>
            <p:nvPr/>
          </p:nvGrpSpPr>
          <p:grpSpPr>
            <a:xfrm>
              <a:off x="1646712" y="2462156"/>
              <a:ext cx="1516401" cy="311733"/>
              <a:chOff x="154380" y="1611088"/>
              <a:chExt cx="1516401" cy="311733"/>
            </a:xfrm>
          </p:grpSpPr>
          <p:sp>
            <p:nvSpPr>
              <p:cNvPr id="117" name="TextBox 116"/>
              <p:cNvSpPr txBox="1"/>
              <p:nvPr/>
            </p:nvSpPr>
            <p:spPr>
              <a:xfrm>
                <a:off x="154380" y="1615044"/>
                <a:ext cx="5822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 smtClean="0"/>
                  <a:t>2472</a:t>
                </a:r>
                <a:endParaRPr lang="ko-KR" altLang="en-US" sz="1400" dirty="0"/>
              </a:p>
            </p:txBody>
          </p:sp>
          <p:sp>
            <p:nvSpPr>
              <p:cNvPr id="118" name="TextBox 117"/>
              <p:cNvSpPr txBox="1"/>
              <p:nvPr/>
            </p:nvSpPr>
            <p:spPr>
              <a:xfrm>
                <a:off x="627413" y="1613066"/>
                <a:ext cx="5822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 smtClean="0"/>
                  <a:t>2471</a:t>
                </a:r>
                <a:endParaRPr lang="ko-KR" altLang="en-US" sz="1400" dirty="0"/>
              </a:p>
            </p:txBody>
          </p:sp>
          <p:sp>
            <p:nvSpPr>
              <p:cNvPr id="119" name="TextBox 118"/>
              <p:cNvSpPr txBox="1"/>
              <p:nvPr/>
            </p:nvSpPr>
            <p:spPr>
              <a:xfrm>
                <a:off x="1088570" y="1611088"/>
                <a:ext cx="5822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 smtClean="0"/>
                  <a:t>2470</a:t>
                </a:r>
                <a:endParaRPr lang="ko-KR" altLang="en-US" sz="1400" dirty="0"/>
              </a:p>
            </p:txBody>
          </p:sp>
        </p:grpSp>
      </p:grpSp>
      <p:grpSp>
        <p:nvGrpSpPr>
          <p:cNvPr id="9" name="그룹 8"/>
          <p:cNvGrpSpPr/>
          <p:nvPr/>
        </p:nvGrpSpPr>
        <p:grpSpPr>
          <a:xfrm>
            <a:off x="3141022" y="1607133"/>
            <a:ext cx="3012688" cy="1174674"/>
            <a:chOff x="3141022" y="1607133"/>
            <a:chExt cx="3012688" cy="1174674"/>
          </a:xfrm>
        </p:grpSpPr>
        <p:grpSp>
          <p:nvGrpSpPr>
            <p:cNvPr id="120" name="그룹 119"/>
            <p:cNvGrpSpPr/>
            <p:nvPr/>
          </p:nvGrpSpPr>
          <p:grpSpPr>
            <a:xfrm>
              <a:off x="3141022" y="1607133"/>
              <a:ext cx="1518380" cy="1164777"/>
              <a:chOff x="1646712" y="1609112"/>
              <a:chExt cx="1518380" cy="1164777"/>
            </a:xfrm>
          </p:grpSpPr>
          <p:grpSp>
            <p:nvGrpSpPr>
              <p:cNvPr id="121" name="그룹 120"/>
              <p:cNvGrpSpPr/>
              <p:nvPr/>
            </p:nvGrpSpPr>
            <p:grpSpPr>
              <a:xfrm>
                <a:off x="1648691" y="1609112"/>
                <a:ext cx="1516401" cy="311733"/>
                <a:chOff x="154380" y="1611088"/>
                <a:chExt cx="1516401" cy="311733"/>
              </a:xfrm>
            </p:grpSpPr>
            <p:sp>
              <p:nvSpPr>
                <p:cNvPr id="141" name="TextBox 140"/>
                <p:cNvSpPr txBox="1"/>
                <p:nvPr/>
              </p:nvSpPr>
              <p:spPr>
                <a:xfrm>
                  <a:off x="154380" y="1615044"/>
                  <a:ext cx="58221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400" dirty="0" smtClean="0"/>
                    <a:t>2434</a:t>
                  </a:r>
                  <a:endParaRPr lang="ko-KR" altLang="en-US" sz="1400" dirty="0"/>
                </a:p>
              </p:txBody>
            </p:sp>
            <p:sp>
              <p:nvSpPr>
                <p:cNvPr id="142" name="TextBox 141"/>
                <p:cNvSpPr txBox="1"/>
                <p:nvPr/>
              </p:nvSpPr>
              <p:spPr>
                <a:xfrm>
                  <a:off x="627413" y="1613066"/>
                  <a:ext cx="58221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400" dirty="0" smtClean="0"/>
                    <a:t>2435</a:t>
                  </a:r>
                  <a:endParaRPr lang="ko-KR" altLang="en-US" sz="1400" dirty="0"/>
                </a:p>
              </p:txBody>
            </p:sp>
            <p:sp>
              <p:nvSpPr>
                <p:cNvPr id="143" name="TextBox 142"/>
                <p:cNvSpPr txBox="1"/>
                <p:nvPr/>
              </p:nvSpPr>
              <p:spPr>
                <a:xfrm>
                  <a:off x="1088570" y="1611088"/>
                  <a:ext cx="58221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400" dirty="0" smtClean="0"/>
                    <a:t>2436</a:t>
                  </a:r>
                  <a:endParaRPr lang="ko-KR" altLang="en-US" sz="1400" dirty="0"/>
                </a:p>
              </p:txBody>
            </p:sp>
          </p:grpSp>
          <p:grpSp>
            <p:nvGrpSpPr>
              <p:cNvPr id="122" name="그룹 121"/>
              <p:cNvGrpSpPr/>
              <p:nvPr/>
            </p:nvGrpSpPr>
            <p:grpSpPr>
              <a:xfrm>
                <a:off x="1646712" y="2462156"/>
                <a:ext cx="1516401" cy="311733"/>
                <a:chOff x="154380" y="1611088"/>
                <a:chExt cx="1516401" cy="311733"/>
              </a:xfrm>
            </p:grpSpPr>
            <p:sp>
              <p:nvSpPr>
                <p:cNvPr id="138" name="TextBox 137"/>
                <p:cNvSpPr txBox="1"/>
                <p:nvPr/>
              </p:nvSpPr>
              <p:spPr>
                <a:xfrm>
                  <a:off x="154380" y="1615044"/>
                  <a:ext cx="58221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400" dirty="0" smtClean="0"/>
                    <a:t>2469</a:t>
                  </a:r>
                  <a:endParaRPr lang="ko-KR" altLang="en-US" sz="1400" dirty="0"/>
                </a:p>
              </p:txBody>
            </p:sp>
            <p:sp>
              <p:nvSpPr>
                <p:cNvPr id="139" name="TextBox 138"/>
                <p:cNvSpPr txBox="1"/>
                <p:nvPr/>
              </p:nvSpPr>
              <p:spPr>
                <a:xfrm>
                  <a:off x="627413" y="1613066"/>
                  <a:ext cx="58221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400" dirty="0" smtClean="0"/>
                    <a:t>2468</a:t>
                  </a:r>
                  <a:endParaRPr lang="ko-KR" altLang="en-US" sz="1400" dirty="0"/>
                </a:p>
              </p:txBody>
            </p:sp>
            <p:sp>
              <p:nvSpPr>
                <p:cNvPr id="140" name="TextBox 139"/>
                <p:cNvSpPr txBox="1"/>
                <p:nvPr/>
              </p:nvSpPr>
              <p:spPr>
                <a:xfrm>
                  <a:off x="1088570" y="1611088"/>
                  <a:ext cx="58221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400" dirty="0" smtClean="0"/>
                    <a:t>2467</a:t>
                  </a:r>
                  <a:endParaRPr lang="ko-KR" altLang="en-US" sz="1400" dirty="0"/>
                </a:p>
              </p:txBody>
            </p:sp>
          </p:grpSp>
        </p:grpSp>
        <p:grpSp>
          <p:nvGrpSpPr>
            <p:cNvPr id="144" name="그룹 143"/>
            <p:cNvGrpSpPr/>
            <p:nvPr/>
          </p:nvGrpSpPr>
          <p:grpSpPr>
            <a:xfrm>
              <a:off x="4635330" y="1617030"/>
              <a:ext cx="1518380" cy="1164777"/>
              <a:chOff x="1646712" y="1609112"/>
              <a:chExt cx="1518380" cy="1164777"/>
            </a:xfrm>
          </p:grpSpPr>
          <p:grpSp>
            <p:nvGrpSpPr>
              <p:cNvPr id="145" name="그룹 144"/>
              <p:cNvGrpSpPr/>
              <p:nvPr/>
            </p:nvGrpSpPr>
            <p:grpSpPr>
              <a:xfrm>
                <a:off x="1648691" y="1609112"/>
                <a:ext cx="1516401" cy="311733"/>
                <a:chOff x="154380" y="1611088"/>
                <a:chExt cx="1516401" cy="311733"/>
              </a:xfrm>
            </p:grpSpPr>
            <p:sp>
              <p:nvSpPr>
                <p:cNvPr id="150" name="TextBox 149"/>
                <p:cNvSpPr txBox="1"/>
                <p:nvPr/>
              </p:nvSpPr>
              <p:spPr>
                <a:xfrm>
                  <a:off x="154380" y="1615044"/>
                  <a:ext cx="58221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400" dirty="0" smtClean="0"/>
                    <a:t>2437</a:t>
                  </a:r>
                  <a:endParaRPr lang="ko-KR" altLang="en-US" sz="1400" dirty="0"/>
                </a:p>
              </p:txBody>
            </p:sp>
            <p:sp>
              <p:nvSpPr>
                <p:cNvPr id="151" name="TextBox 150"/>
                <p:cNvSpPr txBox="1"/>
                <p:nvPr/>
              </p:nvSpPr>
              <p:spPr>
                <a:xfrm>
                  <a:off x="627413" y="1613066"/>
                  <a:ext cx="58221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400" dirty="0" smtClean="0"/>
                    <a:t>2438</a:t>
                  </a:r>
                  <a:endParaRPr lang="ko-KR" altLang="en-US" sz="1400" dirty="0"/>
                </a:p>
              </p:txBody>
            </p:sp>
            <p:sp>
              <p:nvSpPr>
                <p:cNvPr id="152" name="TextBox 151"/>
                <p:cNvSpPr txBox="1"/>
                <p:nvPr/>
              </p:nvSpPr>
              <p:spPr>
                <a:xfrm>
                  <a:off x="1088570" y="1611088"/>
                  <a:ext cx="58221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400" dirty="0" smtClean="0"/>
                    <a:t>2439</a:t>
                  </a:r>
                  <a:endParaRPr lang="ko-KR" altLang="en-US" sz="1400" dirty="0"/>
                </a:p>
              </p:txBody>
            </p:sp>
          </p:grpSp>
          <p:grpSp>
            <p:nvGrpSpPr>
              <p:cNvPr id="146" name="그룹 145"/>
              <p:cNvGrpSpPr/>
              <p:nvPr/>
            </p:nvGrpSpPr>
            <p:grpSpPr>
              <a:xfrm>
                <a:off x="1646712" y="2462156"/>
                <a:ext cx="1516401" cy="311733"/>
                <a:chOff x="154380" y="1611088"/>
                <a:chExt cx="1516401" cy="311733"/>
              </a:xfrm>
            </p:grpSpPr>
            <p:sp>
              <p:nvSpPr>
                <p:cNvPr id="147" name="TextBox 146"/>
                <p:cNvSpPr txBox="1"/>
                <p:nvPr/>
              </p:nvSpPr>
              <p:spPr>
                <a:xfrm>
                  <a:off x="154380" y="1615044"/>
                  <a:ext cx="58221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400" dirty="0" smtClean="0"/>
                    <a:t>2466</a:t>
                  </a:r>
                  <a:endParaRPr lang="ko-KR" altLang="en-US" sz="1400" dirty="0"/>
                </a:p>
              </p:txBody>
            </p:sp>
            <p:sp>
              <p:nvSpPr>
                <p:cNvPr id="148" name="TextBox 147"/>
                <p:cNvSpPr txBox="1"/>
                <p:nvPr/>
              </p:nvSpPr>
              <p:spPr>
                <a:xfrm>
                  <a:off x="627413" y="1613066"/>
                  <a:ext cx="58221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400" dirty="0" smtClean="0"/>
                    <a:t>2465</a:t>
                  </a:r>
                  <a:endParaRPr lang="ko-KR" altLang="en-US" sz="1400" dirty="0"/>
                </a:p>
              </p:txBody>
            </p:sp>
            <p:sp>
              <p:nvSpPr>
                <p:cNvPr id="149" name="TextBox 148"/>
                <p:cNvSpPr txBox="1"/>
                <p:nvPr/>
              </p:nvSpPr>
              <p:spPr>
                <a:xfrm>
                  <a:off x="1088570" y="1611088"/>
                  <a:ext cx="58221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400" dirty="0" smtClean="0"/>
                    <a:t>2464</a:t>
                  </a:r>
                  <a:endParaRPr lang="ko-KR" altLang="en-US" sz="1400" dirty="0"/>
                </a:p>
              </p:txBody>
            </p:sp>
          </p:grpSp>
        </p:grpSp>
      </p:grpSp>
      <p:grpSp>
        <p:nvGrpSpPr>
          <p:cNvPr id="153" name="그룹 152"/>
          <p:cNvGrpSpPr/>
          <p:nvPr/>
        </p:nvGrpSpPr>
        <p:grpSpPr>
          <a:xfrm>
            <a:off x="6131627" y="1617030"/>
            <a:ext cx="3012688" cy="1174674"/>
            <a:chOff x="3141022" y="1607133"/>
            <a:chExt cx="3012688" cy="1174674"/>
          </a:xfrm>
        </p:grpSpPr>
        <p:grpSp>
          <p:nvGrpSpPr>
            <p:cNvPr id="154" name="그룹 153"/>
            <p:cNvGrpSpPr/>
            <p:nvPr/>
          </p:nvGrpSpPr>
          <p:grpSpPr>
            <a:xfrm>
              <a:off x="3141022" y="1607133"/>
              <a:ext cx="1518380" cy="1164777"/>
              <a:chOff x="1646712" y="1609112"/>
              <a:chExt cx="1518380" cy="1164777"/>
            </a:xfrm>
          </p:grpSpPr>
          <p:grpSp>
            <p:nvGrpSpPr>
              <p:cNvPr id="173" name="그룹 172"/>
              <p:cNvGrpSpPr/>
              <p:nvPr/>
            </p:nvGrpSpPr>
            <p:grpSpPr>
              <a:xfrm>
                <a:off x="1648691" y="1609112"/>
                <a:ext cx="1516401" cy="311733"/>
                <a:chOff x="154380" y="1611088"/>
                <a:chExt cx="1516401" cy="311733"/>
              </a:xfrm>
            </p:grpSpPr>
            <p:sp>
              <p:nvSpPr>
                <p:cNvPr id="194" name="TextBox 193"/>
                <p:cNvSpPr txBox="1"/>
                <p:nvPr/>
              </p:nvSpPr>
              <p:spPr>
                <a:xfrm>
                  <a:off x="154380" y="1615044"/>
                  <a:ext cx="58221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400" dirty="0" smtClean="0"/>
                    <a:t>2440</a:t>
                  </a:r>
                  <a:endParaRPr lang="ko-KR" altLang="en-US" sz="1400" dirty="0"/>
                </a:p>
              </p:txBody>
            </p:sp>
            <p:sp>
              <p:nvSpPr>
                <p:cNvPr id="195" name="TextBox 194"/>
                <p:cNvSpPr txBox="1"/>
                <p:nvPr/>
              </p:nvSpPr>
              <p:spPr>
                <a:xfrm>
                  <a:off x="627413" y="1613066"/>
                  <a:ext cx="58221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400" dirty="0" smtClean="0"/>
                    <a:t>2441</a:t>
                  </a:r>
                  <a:endParaRPr lang="ko-KR" altLang="en-US" sz="1400" dirty="0"/>
                </a:p>
              </p:txBody>
            </p:sp>
            <p:sp>
              <p:nvSpPr>
                <p:cNvPr id="196" name="TextBox 195"/>
                <p:cNvSpPr txBox="1"/>
                <p:nvPr/>
              </p:nvSpPr>
              <p:spPr>
                <a:xfrm>
                  <a:off x="1088570" y="1611088"/>
                  <a:ext cx="58221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400" dirty="0" smtClean="0"/>
                    <a:t>2442</a:t>
                  </a:r>
                  <a:endParaRPr lang="ko-KR" altLang="en-US" sz="1400" dirty="0"/>
                </a:p>
              </p:txBody>
            </p:sp>
          </p:grpSp>
          <p:grpSp>
            <p:nvGrpSpPr>
              <p:cNvPr id="174" name="그룹 173"/>
              <p:cNvGrpSpPr/>
              <p:nvPr/>
            </p:nvGrpSpPr>
            <p:grpSpPr>
              <a:xfrm>
                <a:off x="1646712" y="2462156"/>
                <a:ext cx="1516401" cy="311733"/>
                <a:chOff x="154380" y="1611088"/>
                <a:chExt cx="1516401" cy="311733"/>
              </a:xfrm>
            </p:grpSpPr>
            <p:sp>
              <p:nvSpPr>
                <p:cNvPr id="175" name="TextBox 174"/>
                <p:cNvSpPr txBox="1"/>
                <p:nvPr/>
              </p:nvSpPr>
              <p:spPr>
                <a:xfrm>
                  <a:off x="154380" y="1615044"/>
                  <a:ext cx="58221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400" dirty="0" smtClean="0"/>
                    <a:t>2463</a:t>
                  </a:r>
                  <a:endParaRPr lang="ko-KR" altLang="en-US" sz="1400" dirty="0"/>
                </a:p>
              </p:txBody>
            </p:sp>
            <p:sp>
              <p:nvSpPr>
                <p:cNvPr id="176" name="TextBox 175"/>
                <p:cNvSpPr txBox="1"/>
                <p:nvPr/>
              </p:nvSpPr>
              <p:spPr>
                <a:xfrm>
                  <a:off x="627413" y="1613066"/>
                  <a:ext cx="58221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400" dirty="0" smtClean="0"/>
                    <a:t>2462</a:t>
                  </a:r>
                  <a:endParaRPr lang="ko-KR" altLang="en-US" sz="1400" dirty="0"/>
                </a:p>
              </p:txBody>
            </p:sp>
            <p:sp>
              <p:nvSpPr>
                <p:cNvPr id="193" name="TextBox 192"/>
                <p:cNvSpPr txBox="1"/>
                <p:nvPr/>
              </p:nvSpPr>
              <p:spPr>
                <a:xfrm>
                  <a:off x="1088570" y="1611088"/>
                  <a:ext cx="58221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400" dirty="0" smtClean="0"/>
                    <a:t>2461</a:t>
                  </a:r>
                  <a:endParaRPr lang="ko-KR" altLang="en-US" sz="1400" dirty="0"/>
                </a:p>
              </p:txBody>
            </p:sp>
          </p:grpSp>
        </p:grpSp>
        <p:grpSp>
          <p:nvGrpSpPr>
            <p:cNvPr id="155" name="그룹 154"/>
            <p:cNvGrpSpPr/>
            <p:nvPr/>
          </p:nvGrpSpPr>
          <p:grpSpPr>
            <a:xfrm>
              <a:off x="4635330" y="1617030"/>
              <a:ext cx="1518380" cy="1164777"/>
              <a:chOff x="1646712" y="1609112"/>
              <a:chExt cx="1518380" cy="1164777"/>
            </a:xfrm>
          </p:grpSpPr>
          <p:grpSp>
            <p:nvGrpSpPr>
              <p:cNvPr id="165" name="그룹 164"/>
              <p:cNvGrpSpPr/>
              <p:nvPr/>
            </p:nvGrpSpPr>
            <p:grpSpPr>
              <a:xfrm>
                <a:off x="1648691" y="1609112"/>
                <a:ext cx="1516401" cy="311733"/>
                <a:chOff x="154380" y="1611088"/>
                <a:chExt cx="1516401" cy="311733"/>
              </a:xfrm>
            </p:grpSpPr>
            <p:sp>
              <p:nvSpPr>
                <p:cNvPr id="170" name="TextBox 169"/>
                <p:cNvSpPr txBox="1"/>
                <p:nvPr/>
              </p:nvSpPr>
              <p:spPr>
                <a:xfrm>
                  <a:off x="154380" y="1615044"/>
                  <a:ext cx="58221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400" dirty="0" smtClean="0"/>
                    <a:t>2443</a:t>
                  </a:r>
                  <a:endParaRPr lang="ko-KR" altLang="en-US" sz="1400" dirty="0"/>
                </a:p>
              </p:txBody>
            </p:sp>
            <p:sp>
              <p:nvSpPr>
                <p:cNvPr id="171" name="TextBox 170"/>
                <p:cNvSpPr txBox="1"/>
                <p:nvPr/>
              </p:nvSpPr>
              <p:spPr>
                <a:xfrm>
                  <a:off x="627413" y="1613066"/>
                  <a:ext cx="58221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400" dirty="0" smtClean="0"/>
                    <a:t>2444</a:t>
                  </a:r>
                  <a:endParaRPr lang="ko-KR" altLang="en-US" sz="1400" dirty="0"/>
                </a:p>
              </p:txBody>
            </p:sp>
            <p:sp>
              <p:nvSpPr>
                <p:cNvPr id="172" name="TextBox 171"/>
                <p:cNvSpPr txBox="1"/>
                <p:nvPr/>
              </p:nvSpPr>
              <p:spPr>
                <a:xfrm>
                  <a:off x="1088570" y="1611088"/>
                  <a:ext cx="58221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400" dirty="0" smtClean="0"/>
                    <a:t>2445</a:t>
                  </a:r>
                  <a:endParaRPr lang="ko-KR" altLang="en-US" sz="1400" dirty="0"/>
                </a:p>
              </p:txBody>
            </p:sp>
          </p:grpSp>
          <p:grpSp>
            <p:nvGrpSpPr>
              <p:cNvPr id="166" name="그룹 165"/>
              <p:cNvGrpSpPr/>
              <p:nvPr/>
            </p:nvGrpSpPr>
            <p:grpSpPr>
              <a:xfrm>
                <a:off x="1646712" y="2462156"/>
                <a:ext cx="1516401" cy="311733"/>
                <a:chOff x="154380" y="1611088"/>
                <a:chExt cx="1516401" cy="311733"/>
              </a:xfrm>
            </p:grpSpPr>
            <p:sp>
              <p:nvSpPr>
                <p:cNvPr id="167" name="TextBox 166"/>
                <p:cNvSpPr txBox="1"/>
                <p:nvPr/>
              </p:nvSpPr>
              <p:spPr>
                <a:xfrm>
                  <a:off x="154380" y="1615044"/>
                  <a:ext cx="58221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400" dirty="0" smtClean="0"/>
                    <a:t>2460</a:t>
                  </a:r>
                  <a:endParaRPr lang="ko-KR" altLang="en-US" sz="1400" dirty="0"/>
                </a:p>
              </p:txBody>
            </p:sp>
            <p:sp>
              <p:nvSpPr>
                <p:cNvPr id="168" name="TextBox 167"/>
                <p:cNvSpPr txBox="1"/>
                <p:nvPr/>
              </p:nvSpPr>
              <p:spPr>
                <a:xfrm>
                  <a:off x="627413" y="1613066"/>
                  <a:ext cx="58221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400" dirty="0" smtClean="0"/>
                    <a:t>2459</a:t>
                  </a:r>
                  <a:endParaRPr lang="ko-KR" altLang="en-US" sz="1400" dirty="0"/>
                </a:p>
              </p:txBody>
            </p:sp>
            <p:sp>
              <p:nvSpPr>
                <p:cNvPr id="169" name="TextBox 168"/>
                <p:cNvSpPr txBox="1"/>
                <p:nvPr/>
              </p:nvSpPr>
              <p:spPr>
                <a:xfrm>
                  <a:off x="1088570" y="1611088"/>
                  <a:ext cx="58221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400" dirty="0" smtClean="0"/>
                    <a:t>2458</a:t>
                  </a:r>
                  <a:endParaRPr lang="ko-KR" altLang="en-US" sz="1400" dirty="0"/>
                </a:p>
              </p:txBody>
            </p:sp>
          </p:grpSp>
        </p:grpSp>
      </p:grpSp>
      <p:grpSp>
        <p:nvGrpSpPr>
          <p:cNvPr id="197" name="그룹 196"/>
          <p:cNvGrpSpPr/>
          <p:nvPr/>
        </p:nvGrpSpPr>
        <p:grpSpPr>
          <a:xfrm>
            <a:off x="9122228" y="1615051"/>
            <a:ext cx="3012688" cy="1174674"/>
            <a:chOff x="3141022" y="1607133"/>
            <a:chExt cx="3012688" cy="1174674"/>
          </a:xfrm>
        </p:grpSpPr>
        <p:grpSp>
          <p:nvGrpSpPr>
            <p:cNvPr id="198" name="그룹 197"/>
            <p:cNvGrpSpPr/>
            <p:nvPr/>
          </p:nvGrpSpPr>
          <p:grpSpPr>
            <a:xfrm>
              <a:off x="3141022" y="1607133"/>
              <a:ext cx="1518380" cy="1164777"/>
              <a:chOff x="1646712" y="1609112"/>
              <a:chExt cx="1518380" cy="1164777"/>
            </a:xfrm>
          </p:grpSpPr>
          <p:grpSp>
            <p:nvGrpSpPr>
              <p:cNvPr id="208" name="그룹 207"/>
              <p:cNvGrpSpPr/>
              <p:nvPr/>
            </p:nvGrpSpPr>
            <p:grpSpPr>
              <a:xfrm>
                <a:off x="1648691" y="1609112"/>
                <a:ext cx="1516401" cy="311733"/>
                <a:chOff x="154380" y="1611088"/>
                <a:chExt cx="1516401" cy="311733"/>
              </a:xfrm>
            </p:grpSpPr>
            <p:sp>
              <p:nvSpPr>
                <p:cNvPr id="213" name="TextBox 212"/>
                <p:cNvSpPr txBox="1"/>
                <p:nvPr/>
              </p:nvSpPr>
              <p:spPr>
                <a:xfrm>
                  <a:off x="154380" y="1615044"/>
                  <a:ext cx="58221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400" dirty="0" smtClean="0"/>
                    <a:t>2446</a:t>
                  </a:r>
                  <a:endParaRPr lang="ko-KR" altLang="en-US" sz="1400" dirty="0"/>
                </a:p>
              </p:txBody>
            </p:sp>
            <p:sp>
              <p:nvSpPr>
                <p:cNvPr id="214" name="TextBox 213"/>
                <p:cNvSpPr txBox="1"/>
                <p:nvPr/>
              </p:nvSpPr>
              <p:spPr>
                <a:xfrm>
                  <a:off x="627413" y="1613066"/>
                  <a:ext cx="58221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400" dirty="0" smtClean="0"/>
                    <a:t>2447</a:t>
                  </a:r>
                  <a:endParaRPr lang="ko-KR" altLang="en-US" sz="1400" dirty="0"/>
                </a:p>
              </p:txBody>
            </p:sp>
            <p:sp>
              <p:nvSpPr>
                <p:cNvPr id="215" name="TextBox 214"/>
                <p:cNvSpPr txBox="1"/>
                <p:nvPr/>
              </p:nvSpPr>
              <p:spPr>
                <a:xfrm>
                  <a:off x="1088570" y="1611088"/>
                  <a:ext cx="58221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400" dirty="0" smtClean="0"/>
                    <a:t>2448</a:t>
                  </a:r>
                  <a:endParaRPr lang="ko-KR" altLang="en-US" sz="1400" dirty="0"/>
                </a:p>
              </p:txBody>
            </p:sp>
          </p:grpSp>
          <p:grpSp>
            <p:nvGrpSpPr>
              <p:cNvPr id="209" name="그룹 208"/>
              <p:cNvGrpSpPr/>
              <p:nvPr/>
            </p:nvGrpSpPr>
            <p:grpSpPr>
              <a:xfrm>
                <a:off x="1646712" y="2462156"/>
                <a:ext cx="1516401" cy="311733"/>
                <a:chOff x="154380" y="1611088"/>
                <a:chExt cx="1516401" cy="311733"/>
              </a:xfrm>
            </p:grpSpPr>
            <p:sp>
              <p:nvSpPr>
                <p:cNvPr id="210" name="TextBox 209"/>
                <p:cNvSpPr txBox="1"/>
                <p:nvPr/>
              </p:nvSpPr>
              <p:spPr>
                <a:xfrm>
                  <a:off x="154380" y="1615044"/>
                  <a:ext cx="58221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400" dirty="0" smtClean="0"/>
                    <a:t>2457</a:t>
                  </a:r>
                  <a:endParaRPr lang="ko-KR" altLang="en-US" sz="1400" dirty="0"/>
                </a:p>
              </p:txBody>
            </p:sp>
            <p:sp>
              <p:nvSpPr>
                <p:cNvPr id="211" name="TextBox 210"/>
                <p:cNvSpPr txBox="1"/>
                <p:nvPr/>
              </p:nvSpPr>
              <p:spPr>
                <a:xfrm>
                  <a:off x="627413" y="1613066"/>
                  <a:ext cx="58221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400" dirty="0" smtClean="0"/>
                    <a:t>2456</a:t>
                  </a:r>
                  <a:endParaRPr lang="ko-KR" altLang="en-US" sz="1400" dirty="0"/>
                </a:p>
              </p:txBody>
            </p:sp>
            <p:sp>
              <p:nvSpPr>
                <p:cNvPr id="212" name="TextBox 211"/>
                <p:cNvSpPr txBox="1"/>
                <p:nvPr/>
              </p:nvSpPr>
              <p:spPr>
                <a:xfrm>
                  <a:off x="1088570" y="1611088"/>
                  <a:ext cx="58221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400" dirty="0" smtClean="0"/>
                    <a:t>2455</a:t>
                  </a:r>
                  <a:endParaRPr lang="ko-KR" altLang="en-US" sz="1400" dirty="0"/>
                </a:p>
              </p:txBody>
            </p:sp>
          </p:grpSp>
        </p:grpSp>
        <p:grpSp>
          <p:nvGrpSpPr>
            <p:cNvPr id="199" name="그룹 198"/>
            <p:cNvGrpSpPr/>
            <p:nvPr/>
          </p:nvGrpSpPr>
          <p:grpSpPr>
            <a:xfrm>
              <a:off x="4635330" y="1617030"/>
              <a:ext cx="1518380" cy="1164777"/>
              <a:chOff x="1646712" y="1609112"/>
              <a:chExt cx="1518380" cy="1164777"/>
            </a:xfrm>
          </p:grpSpPr>
          <p:grpSp>
            <p:nvGrpSpPr>
              <p:cNvPr id="200" name="그룹 199"/>
              <p:cNvGrpSpPr/>
              <p:nvPr/>
            </p:nvGrpSpPr>
            <p:grpSpPr>
              <a:xfrm>
                <a:off x="1648691" y="1609112"/>
                <a:ext cx="1516401" cy="311733"/>
                <a:chOff x="154380" y="1611088"/>
                <a:chExt cx="1516401" cy="311733"/>
              </a:xfrm>
            </p:grpSpPr>
            <p:sp>
              <p:nvSpPr>
                <p:cNvPr id="205" name="TextBox 204"/>
                <p:cNvSpPr txBox="1"/>
                <p:nvPr/>
              </p:nvSpPr>
              <p:spPr>
                <a:xfrm>
                  <a:off x="154380" y="1615044"/>
                  <a:ext cx="58221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400" dirty="0" smtClean="0"/>
                    <a:t>2449</a:t>
                  </a:r>
                  <a:endParaRPr lang="ko-KR" altLang="en-US" sz="1400" dirty="0"/>
                </a:p>
              </p:txBody>
            </p:sp>
            <p:sp>
              <p:nvSpPr>
                <p:cNvPr id="206" name="TextBox 205"/>
                <p:cNvSpPr txBox="1"/>
                <p:nvPr/>
              </p:nvSpPr>
              <p:spPr>
                <a:xfrm>
                  <a:off x="627413" y="1613066"/>
                  <a:ext cx="58221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400" dirty="0" smtClean="0"/>
                    <a:t>2450</a:t>
                  </a:r>
                  <a:endParaRPr lang="ko-KR" altLang="en-US" sz="1400" dirty="0"/>
                </a:p>
              </p:txBody>
            </p:sp>
            <p:sp>
              <p:nvSpPr>
                <p:cNvPr id="207" name="TextBox 206"/>
                <p:cNvSpPr txBox="1"/>
                <p:nvPr/>
              </p:nvSpPr>
              <p:spPr>
                <a:xfrm>
                  <a:off x="1088570" y="1611088"/>
                  <a:ext cx="58221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400" dirty="0" smtClean="0"/>
                    <a:t>2451</a:t>
                  </a:r>
                  <a:endParaRPr lang="ko-KR" altLang="en-US" sz="1400" dirty="0"/>
                </a:p>
              </p:txBody>
            </p:sp>
          </p:grpSp>
          <p:grpSp>
            <p:nvGrpSpPr>
              <p:cNvPr id="201" name="그룹 200"/>
              <p:cNvGrpSpPr/>
              <p:nvPr/>
            </p:nvGrpSpPr>
            <p:grpSpPr>
              <a:xfrm>
                <a:off x="1646712" y="2462156"/>
                <a:ext cx="1516401" cy="311733"/>
                <a:chOff x="154380" y="1611088"/>
                <a:chExt cx="1516401" cy="311733"/>
              </a:xfrm>
            </p:grpSpPr>
            <p:sp>
              <p:nvSpPr>
                <p:cNvPr id="202" name="TextBox 201"/>
                <p:cNvSpPr txBox="1"/>
                <p:nvPr/>
              </p:nvSpPr>
              <p:spPr>
                <a:xfrm>
                  <a:off x="154380" y="1615044"/>
                  <a:ext cx="58221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400" dirty="0" smtClean="0"/>
                    <a:t>2454</a:t>
                  </a:r>
                  <a:endParaRPr lang="ko-KR" altLang="en-US" sz="1400" dirty="0"/>
                </a:p>
              </p:txBody>
            </p:sp>
            <p:sp>
              <p:nvSpPr>
                <p:cNvPr id="203" name="TextBox 202"/>
                <p:cNvSpPr txBox="1"/>
                <p:nvPr/>
              </p:nvSpPr>
              <p:spPr>
                <a:xfrm>
                  <a:off x="627413" y="1613066"/>
                  <a:ext cx="58221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400" dirty="0" smtClean="0"/>
                    <a:t>2453</a:t>
                  </a:r>
                  <a:endParaRPr lang="ko-KR" altLang="en-US" sz="1400" dirty="0"/>
                </a:p>
              </p:txBody>
            </p:sp>
            <p:sp>
              <p:nvSpPr>
                <p:cNvPr id="204" name="TextBox 203"/>
                <p:cNvSpPr txBox="1"/>
                <p:nvPr/>
              </p:nvSpPr>
              <p:spPr>
                <a:xfrm>
                  <a:off x="1088570" y="1611088"/>
                  <a:ext cx="58221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400" dirty="0" smtClean="0"/>
                    <a:t>2452</a:t>
                  </a:r>
                  <a:endParaRPr lang="ko-KR" altLang="en-US" sz="1400" dirty="0"/>
                </a:p>
              </p:txBody>
            </p:sp>
          </p:grpSp>
        </p:grpSp>
      </p:grpSp>
      <p:grpSp>
        <p:nvGrpSpPr>
          <p:cNvPr id="235" name="그룹 234"/>
          <p:cNvGrpSpPr/>
          <p:nvPr/>
        </p:nvGrpSpPr>
        <p:grpSpPr>
          <a:xfrm>
            <a:off x="354281" y="2347356"/>
            <a:ext cx="1385775" cy="416633"/>
            <a:chOff x="285006" y="1529938"/>
            <a:chExt cx="1385775" cy="416633"/>
          </a:xfrm>
        </p:grpSpPr>
        <p:sp>
          <p:nvSpPr>
            <p:cNvPr id="236" name="TextBox 235"/>
            <p:cNvSpPr txBox="1"/>
            <p:nvPr/>
          </p:nvSpPr>
          <p:spPr>
            <a:xfrm>
              <a:off x="285006" y="1638794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2475</a:t>
              </a:r>
              <a:endParaRPr lang="ko-KR" altLang="en-US" sz="1400" dirty="0"/>
            </a:p>
          </p:txBody>
        </p:sp>
        <p:sp>
          <p:nvSpPr>
            <p:cNvPr id="237" name="TextBox 236"/>
            <p:cNvSpPr txBox="1"/>
            <p:nvPr/>
          </p:nvSpPr>
          <p:spPr>
            <a:xfrm>
              <a:off x="698665" y="1529938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2474</a:t>
              </a:r>
              <a:endParaRPr lang="ko-KR" altLang="en-US" sz="1400" dirty="0"/>
            </a:p>
          </p:txBody>
        </p:sp>
        <p:sp>
          <p:nvSpPr>
            <p:cNvPr id="238" name="TextBox 237"/>
            <p:cNvSpPr txBox="1"/>
            <p:nvPr/>
          </p:nvSpPr>
          <p:spPr>
            <a:xfrm>
              <a:off x="1088570" y="1611088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2473</a:t>
              </a:r>
              <a:endParaRPr lang="ko-KR" altLang="en-US" sz="1400" dirty="0"/>
            </a:p>
          </p:txBody>
        </p:sp>
      </p:grpSp>
      <p:grpSp>
        <p:nvGrpSpPr>
          <p:cNvPr id="239" name="그룹 238"/>
          <p:cNvGrpSpPr/>
          <p:nvPr/>
        </p:nvGrpSpPr>
        <p:grpSpPr>
          <a:xfrm>
            <a:off x="1636816" y="3877297"/>
            <a:ext cx="1516401" cy="311733"/>
            <a:chOff x="154380" y="1611088"/>
            <a:chExt cx="1516401" cy="311733"/>
          </a:xfrm>
        </p:grpSpPr>
        <p:sp>
          <p:nvSpPr>
            <p:cNvPr id="240" name="TextBox 239"/>
            <p:cNvSpPr txBox="1"/>
            <p:nvPr/>
          </p:nvSpPr>
          <p:spPr>
            <a:xfrm>
              <a:off x="154380" y="1615044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2489</a:t>
              </a:r>
              <a:endParaRPr lang="ko-KR" altLang="en-US" sz="1400" dirty="0"/>
            </a:p>
          </p:txBody>
        </p:sp>
        <p:sp>
          <p:nvSpPr>
            <p:cNvPr id="241" name="TextBox 240"/>
            <p:cNvSpPr txBox="1"/>
            <p:nvPr/>
          </p:nvSpPr>
          <p:spPr>
            <a:xfrm>
              <a:off x="627413" y="1613066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2488</a:t>
              </a:r>
              <a:endParaRPr lang="ko-KR" altLang="en-US" sz="1400" dirty="0"/>
            </a:p>
          </p:txBody>
        </p:sp>
        <p:sp>
          <p:nvSpPr>
            <p:cNvPr id="242" name="TextBox 241"/>
            <p:cNvSpPr txBox="1"/>
            <p:nvPr/>
          </p:nvSpPr>
          <p:spPr>
            <a:xfrm>
              <a:off x="1088570" y="1611088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2487</a:t>
              </a:r>
              <a:endParaRPr lang="ko-KR" altLang="en-US" sz="1400" dirty="0"/>
            </a:p>
          </p:txBody>
        </p:sp>
      </p:grpSp>
      <p:grpSp>
        <p:nvGrpSpPr>
          <p:cNvPr id="243" name="그룹 242"/>
          <p:cNvGrpSpPr/>
          <p:nvPr/>
        </p:nvGrpSpPr>
        <p:grpSpPr>
          <a:xfrm>
            <a:off x="3154878" y="3875318"/>
            <a:ext cx="1516401" cy="311733"/>
            <a:chOff x="154380" y="1611088"/>
            <a:chExt cx="1516401" cy="311733"/>
          </a:xfrm>
        </p:grpSpPr>
        <p:sp>
          <p:nvSpPr>
            <p:cNvPr id="244" name="TextBox 243"/>
            <p:cNvSpPr txBox="1"/>
            <p:nvPr/>
          </p:nvSpPr>
          <p:spPr>
            <a:xfrm>
              <a:off x="154380" y="1615044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2486</a:t>
              </a:r>
              <a:endParaRPr lang="ko-KR" altLang="en-US" sz="1400" dirty="0"/>
            </a:p>
          </p:txBody>
        </p:sp>
        <p:sp>
          <p:nvSpPr>
            <p:cNvPr id="245" name="TextBox 244"/>
            <p:cNvSpPr txBox="1"/>
            <p:nvPr/>
          </p:nvSpPr>
          <p:spPr>
            <a:xfrm>
              <a:off x="627413" y="1613066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2485</a:t>
              </a:r>
              <a:endParaRPr lang="ko-KR" altLang="en-US" sz="1400" dirty="0"/>
            </a:p>
          </p:txBody>
        </p:sp>
        <p:sp>
          <p:nvSpPr>
            <p:cNvPr id="246" name="TextBox 245"/>
            <p:cNvSpPr txBox="1"/>
            <p:nvPr/>
          </p:nvSpPr>
          <p:spPr>
            <a:xfrm>
              <a:off x="1088570" y="1611088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2484</a:t>
              </a:r>
              <a:endParaRPr lang="ko-KR" altLang="en-US" sz="1400" dirty="0"/>
            </a:p>
          </p:txBody>
        </p:sp>
      </p:grpSp>
      <p:grpSp>
        <p:nvGrpSpPr>
          <p:cNvPr id="247" name="그룹 246"/>
          <p:cNvGrpSpPr/>
          <p:nvPr/>
        </p:nvGrpSpPr>
        <p:grpSpPr>
          <a:xfrm>
            <a:off x="4625440" y="3885216"/>
            <a:ext cx="1516401" cy="311733"/>
            <a:chOff x="154380" y="1611088"/>
            <a:chExt cx="1516401" cy="311733"/>
          </a:xfrm>
        </p:grpSpPr>
        <p:sp>
          <p:nvSpPr>
            <p:cNvPr id="248" name="TextBox 247"/>
            <p:cNvSpPr txBox="1"/>
            <p:nvPr/>
          </p:nvSpPr>
          <p:spPr>
            <a:xfrm>
              <a:off x="154380" y="1615044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2483</a:t>
              </a:r>
              <a:endParaRPr lang="ko-KR" altLang="en-US" sz="1400" dirty="0"/>
            </a:p>
          </p:txBody>
        </p:sp>
        <p:sp>
          <p:nvSpPr>
            <p:cNvPr id="249" name="TextBox 248"/>
            <p:cNvSpPr txBox="1"/>
            <p:nvPr/>
          </p:nvSpPr>
          <p:spPr>
            <a:xfrm>
              <a:off x="627413" y="1613066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2482</a:t>
              </a:r>
              <a:endParaRPr lang="ko-KR" altLang="en-US" sz="1400" dirty="0"/>
            </a:p>
          </p:txBody>
        </p:sp>
        <p:sp>
          <p:nvSpPr>
            <p:cNvPr id="250" name="TextBox 249"/>
            <p:cNvSpPr txBox="1"/>
            <p:nvPr/>
          </p:nvSpPr>
          <p:spPr>
            <a:xfrm>
              <a:off x="1088570" y="1611088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2481</a:t>
              </a:r>
              <a:endParaRPr lang="ko-KR" altLang="en-US" sz="1400" dirty="0"/>
            </a:p>
          </p:txBody>
        </p:sp>
      </p:grpSp>
      <p:grpSp>
        <p:nvGrpSpPr>
          <p:cNvPr id="251" name="그룹 250"/>
          <p:cNvGrpSpPr/>
          <p:nvPr/>
        </p:nvGrpSpPr>
        <p:grpSpPr>
          <a:xfrm>
            <a:off x="6131630" y="3895114"/>
            <a:ext cx="1516401" cy="311733"/>
            <a:chOff x="154380" y="1611088"/>
            <a:chExt cx="1516401" cy="311733"/>
          </a:xfrm>
        </p:grpSpPr>
        <p:sp>
          <p:nvSpPr>
            <p:cNvPr id="252" name="TextBox 251"/>
            <p:cNvSpPr txBox="1"/>
            <p:nvPr/>
          </p:nvSpPr>
          <p:spPr>
            <a:xfrm>
              <a:off x="154380" y="1615044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2480</a:t>
              </a:r>
              <a:endParaRPr lang="ko-KR" altLang="en-US" sz="1400" dirty="0"/>
            </a:p>
          </p:txBody>
        </p:sp>
        <p:sp>
          <p:nvSpPr>
            <p:cNvPr id="253" name="TextBox 252"/>
            <p:cNvSpPr txBox="1"/>
            <p:nvPr/>
          </p:nvSpPr>
          <p:spPr>
            <a:xfrm>
              <a:off x="627413" y="1613066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2479</a:t>
              </a:r>
              <a:endParaRPr lang="ko-KR" altLang="en-US" sz="1400" dirty="0"/>
            </a:p>
          </p:txBody>
        </p:sp>
        <p:sp>
          <p:nvSpPr>
            <p:cNvPr id="254" name="TextBox 253"/>
            <p:cNvSpPr txBox="1"/>
            <p:nvPr/>
          </p:nvSpPr>
          <p:spPr>
            <a:xfrm>
              <a:off x="1088570" y="1611088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2478</a:t>
              </a:r>
              <a:endParaRPr lang="ko-KR" altLang="en-US" sz="1400" dirty="0"/>
            </a:p>
          </p:txBody>
        </p:sp>
      </p:grpSp>
      <p:grpSp>
        <p:nvGrpSpPr>
          <p:cNvPr id="255" name="그룹 254"/>
          <p:cNvGrpSpPr/>
          <p:nvPr/>
        </p:nvGrpSpPr>
        <p:grpSpPr>
          <a:xfrm>
            <a:off x="7614071" y="3906989"/>
            <a:ext cx="1055244" cy="309755"/>
            <a:chOff x="154380" y="1613066"/>
            <a:chExt cx="1055244" cy="309755"/>
          </a:xfrm>
        </p:grpSpPr>
        <p:sp>
          <p:nvSpPr>
            <p:cNvPr id="256" name="TextBox 255"/>
            <p:cNvSpPr txBox="1"/>
            <p:nvPr/>
          </p:nvSpPr>
          <p:spPr>
            <a:xfrm>
              <a:off x="154380" y="1615044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2477</a:t>
              </a:r>
              <a:endParaRPr lang="ko-KR" altLang="en-US" sz="1400" dirty="0"/>
            </a:p>
          </p:txBody>
        </p:sp>
        <p:sp>
          <p:nvSpPr>
            <p:cNvPr id="257" name="TextBox 256"/>
            <p:cNvSpPr txBox="1"/>
            <p:nvPr/>
          </p:nvSpPr>
          <p:spPr>
            <a:xfrm>
              <a:off x="627413" y="1613066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2476</a:t>
              </a:r>
              <a:endParaRPr lang="ko-KR" altLang="en-US" sz="1400" dirty="0"/>
            </a:p>
          </p:txBody>
        </p:sp>
      </p:grpSp>
      <p:sp>
        <p:nvSpPr>
          <p:cNvPr id="262" name="TextBox 261"/>
          <p:cNvSpPr txBox="1"/>
          <p:nvPr/>
        </p:nvSpPr>
        <p:spPr>
          <a:xfrm>
            <a:off x="1100466" y="3891156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2490</a:t>
            </a:r>
            <a:endParaRPr lang="ko-KR" altLang="en-US" sz="1400" dirty="0"/>
          </a:p>
        </p:txBody>
      </p:sp>
      <p:sp>
        <p:nvSpPr>
          <p:cNvPr id="263" name="TextBox 262"/>
          <p:cNvSpPr txBox="1"/>
          <p:nvPr/>
        </p:nvSpPr>
        <p:spPr>
          <a:xfrm>
            <a:off x="1597249" y="4898579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2491</a:t>
            </a:r>
            <a:endParaRPr lang="ko-KR" altLang="en-US" sz="1400" dirty="0"/>
          </a:p>
        </p:txBody>
      </p:sp>
      <p:sp>
        <p:nvSpPr>
          <p:cNvPr id="264" name="TextBox 263"/>
          <p:cNvSpPr txBox="1"/>
          <p:nvPr/>
        </p:nvSpPr>
        <p:spPr>
          <a:xfrm>
            <a:off x="1714024" y="5217231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2492</a:t>
            </a:r>
            <a:endParaRPr lang="ko-KR" altLang="en-US" sz="1400" dirty="0"/>
          </a:p>
        </p:txBody>
      </p:sp>
      <p:sp>
        <p:nvSpPr>
          <p:cNvPr id="265" name="TextBox 264"/>
          <p:cNvSpPr txBox="1"/>
          <p:nvPr/>
        </p:nvSpPr>
        <p:spPr>
          <a:xfrm>
            <a:off x="1854549" y="5500259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2493</a:t>
            </a:r>
            <a:endParaRPr lang="ko-KR" altLang="en-US" sz="1400" dirty="0"/>
          </a:p>
        </p:txBody>
      </p:sp>
      <p:sp>
        <p:nvSpPr>
          <p:cNvPr id="266" name="TextBox 265"/>
          <p:cNvSpPr txBox="1"/>
          <p:nvPr/>
        </p:nvSpPr>
        <p:spPr>
          <a:xfrm>
            <a:off x="2137576" y="6008917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2494</a:t>
            </a:r>
            <a:endParaRPr lang="ko-KR" altLang="en-US" sz="1400" dirty="0"/>
          </a:p>
        </p:txBody>
      </p:sp>
      <p:sp>
        <p:nvSpPr>
          <p:cNvPr id="267" name="TextBox 266"/>
          <p:cNvSpPr txBox="1"/>
          <p:nvPr/>
        </p:nvSpPr>
        <p:spPr>
          <a:xfrm>
            <a:off x="2301851" y="6303819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2495</a:t>
            </a:r>
            <a:endParaRPr lang="ko-KR" altLang="en-US" sz="1400" dirty="0"/>
          </a:p>
        </p:txBody>
      </p:sp>
      <p:sp>
        <p:nvSpPr>
          <p:cNvPr id="103" name="TextBox 102"/>
          <p:cNvSpPr txBox="1"/>
          <p:nvPr/>
        </p:nvSpPr>
        <p:spPr>
          <a:xfrm>
            <a:off x="663343" y="1237067"/>
            <a:ext cx="492443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1229</a:t>
            </a:r>
            <a:endParaRPr lang="ko-KR" altLang="en-US" sz="1100" dirty="0"/>
          </a:p>
        </p:txBody>
      </p:sp>
      <p:sp>
        <p:nvSpPr>
          <p:cNvPr id="104" name="TextBox 103"/>
          <p:cNvSpPr txBox="1"/>
          <p:nvPr/>
        </p:nvSpPr>
        <p:spPr>
          <a:xfrm>
            <a:off x="2157653" y="1258840"/>
            <a:ext cx="492443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1230</a:t>
            </a:r>
            <a:endParaRPr lang="ko-KR" altLang="en-US" sz="1100" dirty="0"/>
          </a:p>
        </p:txBody>
      </p:sp>
      <p:sp>
        <p:nvSpPr>
          <p:cNvPr id="105" name="TextBox 104"/>
          <p:cNvSpPr txBox="1"/>
          <p:nvPr/>
        </p:nvSpPr>
        <p:spPr>
          <a:xfrm>
            <a:off x="3640092" y="1256863"/>
            <a:ext cx="492443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1231</a:t>
            </a:r>
            <a:endParaRPr lang="ko-KR" altLang="en-US" sz="1100" dirty="0"/>
          </a:p>
        </p:txBody>
      </p:sp>
      <p:sp>
        <p:nvSpPr>
          <p:cNvPr id="106" name="TextBox 105"/>
          <p:cNvSpPr txBox="1"/>
          <p:nvPr/>
        </p:nvSpPr>
        <p:spPr>
          <a:xfrm>
            <a:off x="5134402" y="1254887"/>
            <a:ext cx="492443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1232</a:t>
            </a:r>
            <a:endParaRPr lang="ko-KR" altLang="en-US" sz="1100" dirty="0"/>
          </a:p>
        </p:txBody>
      </p:sp>
      <p:sp>
        <p:nvSpPr>
          <p:cNvPr id="107" name="TextBox 106"/>
          <p:cNvSpPr txBox="1"/>
          <p:nvPr/>
        </p:nvSpPr>
        <p:spPr>
          <a:xfrm>
            <a:off x="6628717" y="1252909"/>
            <a:ext cx="492443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1233</a:t>
            </a:r>
            <a:endParaRPr lang="ko-KR" altLang="en-US" sz="1100" dirty="0"/>
          </a:p>
        </p:txBody>
      </p:sp>
      <p:sp>
        <p:nvSpPr>
          <p:cNvPr id="108" name="TextBox 107"/>
          <p:cNvSpPr txBox="1"/>
          <p:nvPr/>
        </p:nvSpPr>
        <p:spPr>
          <a:xfrm>
            <a:off x="8111156" y="1262808"/>
            <a:ext cx="492443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1234</a:t>
            </a:r>
            <a:endParaRPr lang="ko-KR" altLang="en-US" sz="1100" dirty="0"/>
          </a:p>
        </p:txBody>
      </p:sp>
      <p:sp>
        <p:nvSpPr>
          <p:cNvPr id="109" name="TextBox 108"/>
          <p:cNvSpPr txBox="1"/>
          <p:nvPr/>
        </p:nvSpPr>
        <p:spPr>
          <a:xfrm>
            <a:off x="9617343" y="1237081"/>
            <a:ext cx="492443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1235</a:t>
            </a:r>
            <a:endParaRPr lang="ko-KR" altLang="en-US" sz="1100" dirty="0"/>
          </a:p>
        </p:txBody>
      </p:sp>
      <p:sp>
        <p:nvSpPr>
          <p:cNvPr id="110" name="TextBox 109"/>
          <p:cNvSpPr txBox="1"/>
          <p:nvPr/>
        </p:nvSpPr>
        <p:spPr>
          <a:xfrm>
            <a:off x="11099779" y="1235104"/>
            <a:ext cx="492443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1236</a:t>
            </a:r>
            <a:endParaRPr lang="ko-KR" altLang="en-US" sz="1100" dirty="0"/>
          </a:p>
        </p:txBody>
      </p:sp>
      <p:sp>
        <p:nvSpPr>
          <p:cNvPr id="123" name="TextBox 122"/>
          <p:cNvSpPr txBox="1"/>
          <p:nvPr/>
        </p:nvSpPr>
        <p:spPr>
          <a:xfrm>
            <a:off x="11109676" y="2907548"/>
            <a:ext cx="492443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1237</a:t>
            </a:r>
            <a:endParaRPr lang="ko-KR" altLang="en-US" sz="1100" dirty="0"/>
          </a:p>
        </p:txBody>
      </p:sp>
      <p:sp>
        <p:nvSpPr>
          <p:cNvPr id="124" name="TextBox 123"/>
          <p:cNvSpPr txBox="1"/>
          <p:nvPr/>
        </p:nvSpPr>
        <p:spPr>
          <a:xfrm>
            <a:off x="9635156" y="2905569"/>
            <a:ext cx="492443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1238</a:t>
            </a:r>
            <a:endParaRPr lang="ko-KR" altLang="en-US" sz="1100" dirty="0"/>
          </a:p>
        </p:txBody>
      </p:sp>
      <p:sp>
        <p:nvSpPr>
          <p:cNvPr id="125" name="TextBox 124"/>
          <p:cNvSpPr txBox="1"/>
          <p:nvPr/>
        </p:nvSpPr>
        <p:spPr>
          <a:xfrm>
            <a:off x="8113133" y="2903590"/>
            <a:ext cx="492443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1239</a:t>
            </a:r>
            <a:endParaRPr lang="ko-KR" altLang="en-US" sz="1100" dirty="0"/>
          </a:p>
        </p:txBody>
      </p:sp>
      <p:sp>
        <p:nvSpPr>
          <p:cNvPr id="126" name="TextBox 125"/>
          <p:cNvSpPr txBox="1"/>
          <p:nvPr/>
        </p:nvSpPr>
        <p:spPr>
          <a:xfrm>
            <a:off x="6626739" y="2913487"/>
            <a:ext cx="492443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1240</a:t>
            </a:r>
            <a:endParaRPr lang="ko-KR" altLang="en-US" sz="1100" dirty="0"/>
          </a:p>
        </p:txBody>
      </p:sp>
      <p:sp>
        <p:nvSpPr>
          <p:cNvPr id="127" name="TextBox 126"/>
          <p:cNvSpPr txBox="1"/>
          <p:nvPr/>
        </p:nvSpPr>
        <p:spPr>
          <a:xfrm>
            <a:off x="5128469" y="2911510"/>
            <a:ext cx="492443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1241</a:t>
            </a:r>
            <a:endParaRPr lang="ko-KR" altLang="en-US" sz="1100" dirty="0"/>
          </a:p>
        </p:txBody>
      </p:sp>
      <p:sp>
        <p:nvSpPr>
          <p:cNvPr id="128" name="TextBox 127"/>
          <p:cNvSpPr txBox="1"/>
          <p:nvPr/>
        </p:nvSpPr>
        <p:spPr>
          <a:xfrm>
            <a:off x="3642075" y="2909534"/>
            <a:ext cx="492443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1242</a:t>
            </a:r>
            <a:endParaRPr lang="ko-KR" altLang="en-US" sz="1100" dirty="0"/>
          </a:p>
        </p:txBody>
      </p:sp>
      <p:sp>
        <p:nvSpPr>
          <p:cNvPr id="129" name="TextBox 128"/>
          <p:cNvSpPr txBox="1"/>
          <p:nvPr/>
        </p:nvSpPr>
        <p:spPr>
          <a:xfrm>
            <a:off x="2143805" y="2907556"/>
            <a:ext cx="492443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1243</a:t>
            </a:r>
            <a:endParaRPr lang="ko-KR" altLang="en-US" sz="1100" dirty="0"/>
          </a:p>
        </p:txBody>
      </p:sp>
      <p:sp>
        <p:nvSpPr>
          <p:cNvPr id="130" name="TextBox 129"/>
          <p:cNvSpPr txBox="1"/>
          <p:nvPr/>
        </p:nvSpPr>
        <p:spPr>
          <a:xfrm>
            <a:off x="776164" y="2798700"/>
            <a:ext cx="492443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1244</a:t>
            </a:r>
            <a:endParaRPr lang="ko-KR" altLang="en-US" sz="1100" dirty="0"/>
          </a:p>
        </p:txBody>
      </p:sp>
      <p:sp>
        <p:nvSpPr>
          <p:cNvPr id="131" name="TextBox 130"/>
          <p:cNvSpPr txBox="1"/>
          <p:nvPr/>
        </p:nvSpPr>
        <p:spPr>
          <a:xfrm>
            <a:off x="7899368" y="3509238"/>
            <a:ext cx="492443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1245</a:t>
            </a:r>
            <a:endParaRPr lang="ko-KR" altLang="en-US" sz="1100" dirty="0"/>
          </a:p>
        </p:txBody>
      </p:sp>
      <p:sp>
        <p:nvSpPr>
          <p:cNvPr id="132" name="TextBox 131"/>
          <p:cNvSpPr txBox="1"/>
          <p:nvPr/>
        </p:nvSpPr>
        <p:spPr>
          <a:xfrm>
            <a:off x="6626729" y="3519137"/>
            <a:ext cx="492443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1246</a:t>
            </a:r>
            <a:endParaRPr lang="ko-KR" altLang="en-US" sz="1100" dirty="0"/>
          </a:p>
        </p:txBody>
      </p:sp>
      <p:sp>
        <p:nvSpPr>
          <p:cNvPr id="133" name="TextBox 132"/>
          <p:cNvSpPr txBox="1"/>
          <p:nvPr/>
        </p:nvSpPr>
        <p:spPr>
          <a:xfrm>
            <a:off x="5128459" y="3517159"/>
            <a:ext cx="492443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1247</a:t>
            </a:r>
            <a:endParaRPr lang="ko-KR" altLang="en-US" sz="1100" dirty="0"/>
          </a:p>
        </p:txBody>
      </p:sp>
      <p:sp>
        <p:nvSpPr>
          <p:cNvPr id="134" name="TextBox 133"/>
          <p:cNvSpPr txBox="1"/>
          <p:nvPr/>
        </p:nvSpPr>
        <p:spPr>
          <a:xfrm>
            <a:off x="3642064" y="3515181"/>
            <a:ext cx="492443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1248</a:t>
            </a:r>
            <a:endParaRPr lang="ko-KR" altLang="en-US" sz="1100" dirty="0"/>
          </a:p>
        </p:txBody>
      </p:sp>
      <p:sp>
        <p:nvSpPr>
          <p:cNvPr id="135" name="TextBox 134"/>
          <p:cNvSpPr txBox="1"/>
          <p:nvPr/>
        </p:nvSpPr>
        <p:spPr>
          <a:xfrm>
            <a:off x="1811285" y="3513204"/>
            <a:ext cx="492443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1249</a:t>
            </a:r>
            <a:endParaRPr lang="ko-KR" altLang="en-US" sz="1100" dirty="0"/>
          </a:p>
        </p:txBody>
      </p:sp>
      <p:sp>
        <p:nvSpPr>
          <p:cNvPr id="136" name="TextBox 135"/>
          <p:cNvSpPr txBox="1"/>
          <p:nvPr/>
        </p:nvSpPr>
        <p:spPr>
          <a:xfrm>
            <a:off x="1120536" y="5363776"/>
            <a:ext cx="492443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1250</a:t>
            </a:r>
            <a:endParaRPr lang="ko-KR" altLang="en-US" sz="1100" dirty="0"/>
          </a:p>
        </p:txBody>
      </p:sp>
      <p:sp>
        <p:nvSpPr>
          <p:cNvPr id="137" name="TextBox 136"/>
          <p:cNvSpPr txBox="1"/>
          <p:nvPr/>
        </p:nvSpPr>
        <p:spPr>
          <a:xfrm>
            <a:off x="1641070" y="6299949"/>
            <a:ext cx="492443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1251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134772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361116" y="228001"/>
            <a:ext cx="598914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1" dirty="0"/>
              <a:t>[</a:t>
            </a:r>
            <a:r>
              <a:rPr lang="ko-KR" altLang="en-US" sz="2800" b="1" dirty="0"/>
              <a:t>광명 호반 </a:t>
            </a:r>
            <a:r>
              <a:rPr lang="en-US" altLang="ko-KR" sz="2800" b="1" dirty="0"/>
              <a:t>: </a:t>
            </a:r>
            <a:r>
              <a:rPr lang="ko-KR" altLang="en-US" sz="2800" b="1" dirty="0" smtClean="0"/>
              <a:t>지하</a:t>
            </a:r>
            <a:r>
              <a:rPr lang="en-US" altLang="ko-KR" sz="2800" b="1" dirty="0" smtClean="0"/>
              <a:t>4</a:t>
            </a:r>
            <a:r>
              <a:rPr lang="ko-KR" altLang="en-US" sz="2800" b="1" dirty="0" smtClean="0"/>
              <a:t>층 </a:t>
            </a:r>
            <a:r>
              <a:rPr lang="en-US" altLang="ko-KR" sz="2800" b="1" dirty="0" smtClean="0"/>
              <a:t>– SCM38</a:t>
            </a:r>
            <a:r>
              <a:rPr lang="ko-KR" altLang="en-US" sz="2800" b="1" dirty="0" smtClean="0"/>
              <a:t>구역</a:t>
            </a:r>
            <a:r>
              <a:rPr lang="en-US" altLang="ko-KR" sz="2800" b="1" dirty="0"/>
              <a:t>]</a:t>
            </a:r>
            <a:endParaRPr lang="ko-KR" altLang="en-US" sz="2800" b="1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10" y="1080652"/>
            <a:ext cx="12193910" cy="5777348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714504" y="1448790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2496</a:t>
            </a:r>
            <a:endParaRPr lang="ko-KR" alt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4166263" y="1446811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2497</a:t>
            </a:r>
            <a:endParaRPr lang="ko-KR" alt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3238011" y="1444831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2498</a:t>
            </a:r>
            <a:endParaRPr lang="ko-KR" alt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2654140" y="1502229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2499</a:t>
            </a:r>
            <a:endParaRPr lang="ko-KR" alt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1535882" y="1476499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2500</a:t>
            </a:r>
            <a:endParaRPr lang="ko-KR" alt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975763" y="1462645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2501</a:t>
            </a:r>
            <a:endParaRPr lang="ko-KR" alt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510644" y="1460669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2502</a:t>
            </a:r>
            <a:endParaRPr lang="ko-KR" alt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81154" y="1458690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2503</a:t>
            </a:r>
            <a:endParaRPr lang="ko-KR" alt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292929" y="2466114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2504</a:t>
            </a:r>
            <a:endParaRPr lang="ko-KR" alt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730335" y="2476010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2505</a:t>
            </a:r>
            <a:endParaRPr lang="ko-KR" alt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1167741" y="2485905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2506</a:t>
            </a:r>
            <a:endParaRPr lang="ko-KR" alt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2115786" y="2400799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2507</a:t>
            </a:r>
            <a:endParaRPr lang="ko-KR" alt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2113806" y="2743204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2508</a:t>
            </a:r>
            <a:endParaRPr lang="ko-KR" altLang="en-US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2111826" y="2966854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2509</a:t>
            </a:r>
            <a:endParaRPr lang="ko-KR" alt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2109846" y="3285507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2510</a:t>
            </a:r>
            <a:endParaRPr lang="ko-KR" alt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2107868" y="3521032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2511</a:t>
            </a:r>
            <a:endParaRPr lang="ko-KR" altLang="en-US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2105889" y="3744682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2512</a:t>
            </a:r>
            <a:endParaRPr lang="ko-KR" alt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2103911" y="4051459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2513</a:t>
            </a:r>
            <a:endParaRPr lang="ko-KR" alt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2101933" y="4286984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2514</a:t>
            </a:r>
            <a:endParaRPr lang="ko-KR" altLang="en-US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2099954" y="4534384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2515</a:t>
            </a:r>
            <a:endParaRPr lang="ko-KR" altLang="en-US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2097975" y="4817409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2516</a:t>
            </a:r>
            <a:endParaRPr lang="ko-KR" altLang="en-US" sz="1400" dirty="0"/>
          </a:p>
        </p:txBody>
      </p:sp>
      <p:sp>
        <p:nvSpPr>
          <p:cNvPr id="26" name="TextBox 25"/>
          <p:cNvSpPr txBox="1"/>
          <p:nvPr/>
        </p:nvSpPr>
        <p:spPr>
          <a:xfrm>
            <a:off x="2095997" y="5064809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2517</a:t>
            </a:r>
            <a:endParaRPr lang="ko-KR" altLang="en-US" sz="1400" dirty="0"/>
          </a:p>
        </p:txBody>
      </p:sp>
      <p:sp>
        <p:nvSpPr>
          <p:cNvPr id="27" name="TextBox 26"/>
          <p:cNvSpPr txBox="1"/>
          <p:nvPr/>
        </p:nvSpPr>
        <p:spPr>
          <a:xfrm>
            <a:off x="4275115" y="2398817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2518</a:t>
            </a:r>
            <a:endParaRPr lang="ko-KR" altLang="en-US" sz="1400" dirty="0"/>
          </a:p>
        </p:txBody>
      </p:sp>
      <p:sp>
        <p:nvSpPr>
          <p:cNvPr id="28" name="TextBox 27"/>
          <p:cNvSpPr txBox="1"/>
          <p:nvPr/>
        </p:nvSpPr>
        <p:spPr>
          <a:xfrm>
            <a:off x="4273135" y="2741222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2519</a:t>
            </a:r>
            <a:endParaRPr lang="ko-KR" altLang="en-US" sz="1400" dirty="0"/>
          </a:p>
        </p:txBody>
      </p:sp>
      <p:sp>
        <p:nvSpPr>
          <p:cNvPr id="29" name="TextBox 28"/>
          <p:cNvSpPr txBox="1"/>
          <p:nvPr/>
        </p:nvSpPr>
        <p:spPr>
          <a:xfrm>
            <a:off x="4271155" y="2964872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2520</a:t>
            </a:r>
            <a:endParaRPr lang="ko-KR" altLang="en-US" sz="1400" dirty="0"/>
          </a:p>
        </p:txBody>
      </p:sp>
      <p:sp>
        <p:nvSpPr>
          <p:cNvPr id="30" name="TextBox 29"/>
          <p:cNvSpPr txBox="1"/>
          <p:nvPr/>
        </p:nvSpPr>
        <p:spPr>
          <a:xfrm>
            <a:off x="4269177" y="3283531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2521</a:t>
            </a:r>
            <a:endParaRPr lang="ko-KR" altLang="en-US" sz="1400" dirty="0"/>
          </a:p>
        </p:txBody>
      </p:sp>
      <p:sp>
        <p:nvSpPr>
          <p:cNvPr id="31" name="TextBox 30"/>
          <p:cNvSpPr txBox="1"/>
          <p:nvPr/>
        </p:nvSpPr>
        <p:spPr>
          <a:xfrm>
            <a:off x="4267199" y="3519056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2522</a:t>
            </a:r>
            <a:endParaRPr lang="ko-KR" altLang="en-US" sz="1400" dirty="0"/>
          </a:p>
        </p:txBody>
      </p:sp>
      <p:sp>
        <p:nvSpPr>
          <p:cNvPr id="32" name="TextBox 31"/>
          <p:cNvSpPr txBox="1"/>
          <p:nvPr/>
        </p:nvSpPr>
        <p:spPr>
          <a:xfrm>
            <a:off x="4265220" y="3742706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2523</a:t>
            </a:r>
            <a:endParaRPr lang="ko-KR" altLang="en-US" sz="1400" dirty="0"/>
          </a:p>
        </p:txBody>
      </p:sp>
      <p:sp>
        <p:nvSpPr>
          <p:cNvPr id="33" name="TextBox 32"/>
          <p:cNvSpPr txBox="1"/>
          <p:nvPr/>
        </p:nvSpPr>
        <p:spPr>
          <a:xfrm>
            <a:off x="4279074" y="4041568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2524</a:t>
            </a:r>
            <a:endParaRPr lang="ko-KR" altLang="en-US" sz="1400" dirty="0"/>
          </a:p>
        </p:txBody>
      </p:sp>
      <p:sp>
        <p:nvSpPr>
          <p:cNvPr id="34" name="TextBox 33"/>
          <p:cNvSpPr txBox="1"/>
          <p:nvPr/>
        </p:nvSpPr>
        <p:spPr>
          <a:xfrm>
            <a:off x="4277096" y="4277093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2525</a:t>
            </a:r>
            <a:endParaRPr lang="ko-KR" altLang="en-US" sz="1400" dirty="0"/>
          </a:p>
        </p:txBody>
      </p:sp>
      <p:sp>
        <p:nvSpPr>
          <p:cNvPr id="35" name="TextBox 34"/>
          <p:cNvSpPr txBox="1"/>
          <p:nvPr/>
        </p:nvSpPr>
        <p:spPr>
          <a:xfrm>
            <a:off x="4275117" y="4500743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2526</a:t>
            </a:r>
            <a:endParaRPr lang="ko-KR" alt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4277096" y="4823360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2527</a:t>
            </a:r>
            <a:endParaRPr lang="ko-KR" altLang="en-US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4275118" y="5058885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2528</a:t>
            </a:r>
            <a:endParaRPr lang="ko-KR" altLang="en-US" sz="1400" dirty="0"/>
          </a:p>
        </p:txBody>
      </p:sp>
      <p:sp>
        <p:nvSpPr>
          <p:cNvPr id="38" name="TextBox 37"/>
          <p:cNvSpPr txBox="1"/>
          <p:nvPr/>
        </p:nvSpPr>
        <p:spPr>
          <a:xfrm>
            <a:off x="4273139" y="5282535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2529</a:t>
            </a:r>
            <a:endParaRPr lang="ko-KR" altLang="en-US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5482444" y="5268681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2530</a:t>
            </a:r>
            <a:endParaRPr lang="ko-KR" altLang="en-US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5211285" y="2717473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2531</a:t>
            </a:r>
            <a:endParaRPr lang="ko-KR" altLang="en-US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5363685" y="2917373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2532</a:t>
            </a:r>
            <a:endParaRPr lang="ko-KR" alt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5527960" y="3319155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2533</a:t>
            </a:r>
            <a:endParaRPr lang="ko-KR" altLang="en-US" sz="1400" dirty="0"/>
          </a:p>
        </p:txBody>
      </p:sp>
      <p:sp>
        <p:nvSpPr>
          <p:cNvPr id="43" name="TextBox 42"/>
          <p:cNvSpPr txBox="1"/>
          <p:nvPr/>
        </p:nvSpPr>
        <p:spPr>
          <a:xfrm>
            <a:off x="5692235" y="3519055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2534</a:t>
            </a:r>
            <a:endParaRPr lang="ko-KR" altLang="en-US" sz="1400" dirty="0"/>
          </a:p>
        </p:txBody>
      </p:sp>
      <p:sp>
        <p:nvSpPr>
          <p:cNvPr id="44" name="TextBox 43"/>
          <p:cNvSpPr txBox="1"/>
          <p:nvPr/>
        </p:nvSpPr>
        <p:spPr>
          <a:xfrm>
            <a:off x="5844635" y="3718955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2535</a:t>
            </a:r>
            <a:endParaRPr lang="ko-KR" altLang="en-US" sz="1400" dirty="0"/>
          </a:p>
        </p:txBody>
      </p:sp>
      <p:sp>
        <p:nvSpPr>
          <p:cNvPr id="45" name="TextBox 44"/>
          <p:cNvSpPr txBox="1"/>
          <p:nvPr/>
        </p:nvSpPr>
        <p:spPr>
          <a:xfrm>
            <a:off x="6103910" y="4073233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2536</a:t>
            </a:r>
            <a:endParaRPr lang="ko-KR" altLang="en-US" sz="1400" dirty="0"/>
          </a:p>
        </p:txBody>
      </p:sp>
      <p:sp>
        <p:nvSpPr>
          <p:cNvPr id="46" name="TextBox 45"/>
          <p:cNvSpPr txBox="1"/>
          <p:nvPr/>
        </p:nvSpPr>
        <p:spPr>
          <a:xfrm>
            <a:off x="6256310" y="4261260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2537</a:t>
            </a:r>
            <a:endParaRPr lang="ko-KR" altLang="en-US" sz="1400" dirty="0"/>
          </a:p>
        </p:txBody>
      </p:sp>
      <p:sp>
        <p:nvSpPr>
          <p:cNvPr id="47" name="TextBox 46"/>
          <p:cNvSpPr txBox="1"/>
          <p:nvPr/>
        </p:nvSpPr>
        <p:spPr>
          <a:xfrm>
            <a:off x="6408710" y="4484910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2538</a:t>
            </a:r>
            <a:endParaRPr lang="ko-KR" altLang="en-US" sz="1400" dirty="0"/>
          </a:p>
        </p:txBody>
      </p:sp>
      <p:sp>
        <p:nvSpPr>
          <p:cNvPr id="48" name="TextBox 47"/>
          <p:cNvSpPr txBox="1"/>
          <p:nvPr/>
        </p:nvSpPr>
        <p:spPr>
          <a:xfrm>
            <a:off x="6667985" y="4827315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2539</a:t>
            </a:r>
            <a:endParaRPr lang="ko-KR" altLang="en-US" sz="1400" dirty="0"/>
          </a:p>
        </p:txBody>
      </p:sp>
      <p:sp>
        <p:nvSpPr>
          <p:cNvPr id="49" name="TextBox 48"/>
          <p:cNvSpPr txBox="1"/>
          <p:nvPr/>
        </p:nvSpPr>
        <p:spPr>
          <a:xfrm>
            <a:off x="6820385" y="5050965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2540</a:t>
            </a:r>
            <a:endParaRPr lang="ko-KR" altLang="en-US" sz="1400" dirty="0"/>
          </a:p>
        </p:txBody>
      </p:sp>
      <p:sp>
        <p:nvSpPr>
          <p:cNvPr id="50" name="TextBox 49"/>
          <p:cNvSpPr txBox="1"/>
          <p:nvPr/>
        </p:nvSpPr>
        <p:spPr>
          <a:xfrm>
            <a:off x="6972785" y="5238990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2541</a:t>
            </a:r>
            <a:endParaRPr lang="ko-KR" altLang="en-US" sz="1400" dirty="0"/>
          </a:p>
        </p:txBody>
      </p:sp>
      <p:sp>
        <p:nvSpPr>
          <p:cNvPr id="51" name="TextBox 50"/>
          <p:cNvSpPr txBox="1"/>
          <p:nvPr/>
        </p:nvSpPr>
        <p:spPr>
          <a:xfrm>
            <a:off x="6715493" y="1870366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2542</a:t>
            </a:r>
            <a:endParaRPr lang="ko-KR" altLang="en-US" sz="1400" dirty="0"/>
          </a:p>
        </p:txBody>
      </p:sp>
      <p:sp>
        <p:nvSpPr>
          <p:cNvPr id="52" name="TextBox 51"/>
          <p:cNvSpPr txBox="1"/>
          <p:nvPr/>
        </p:nvSpPr>
        <p:spPr>
          <a:xfrm>
            <a:off x="6986646" y="2177145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2543</a:t>
            </a:r>
            <a:endParaRPr lang="ko-KR" altLang="en-US" sz="1400" dirty="0"/>
          </a:p>
        </p:txBody>
      </p:sp>
      <p:sp>
        <p:nvSpPr>
          <p:cNvPr id="53" name="TextBox 52"/>
          <p:cNvSpPr txBox="1"/>
          <p:nvPr/>
        </p:nvSpPr>
        <p:spPr>
          <a:xfrm>
            <a:off x="7234047" y="2602678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2544</a:t>
            </a:r>
            <a:endParaRPr lang="ko-KR" altLang="en-US" sz="1400" dirty="0"/>
          </a:p>
        </p:txBody>
      </p:sp>
      <p:sp>
        <p:nvSpPr>
          <p:cNvPr id="54" name="TextBox 53"/>
          <p:cNvSpPr txBox="1"/>
          <p:nvPr/>
        </p:nvSpPr>
        <p:spPr>
          <a:xfrm>
            <a:off x="7445823" y="2897581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2545</a:t>
            </a:r>
            <a:endParaRPr lang="ko-KR" altLang="en-US" sz="1400" dirty="0"/>
          </a:p>
        </p:txBody>
      </p:sp>
      <p:sp>
        <p:nvSpPr>
          <p:cNvPr id="55" name="TextBox 54"/>
          <p:cNvSpPr txBox="1"/>
          <p:nvPr/>
        </p:nvSpPr>
        <p:spPr>
          <a:xfrm>
            <a:off x="7693224" y="3204359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2546</a:t>
            </a:r>
            <a:endParaRPr lang="ko-KR" altLang="en-US" sz="1400" dirty="0"/>
          </a:p>
        </p:txBody>
      </p:sp>
      <p:sp>
        <p:nvSpPr>
          <p:cNvPr id="56" name="TextBox 55"/>
          <p:cNvSpPr txBox="1"/>
          <p:nvPr/>
        </p:nvSpPr>
        <p:spPr>
          <a:xfrm>
            <a:off x="7857499" y="3392384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2547</a:t>
            </a:r>
            <a:endParaRPr lang="ko-KR" altLang="en-US" sz="1400" dirty="0"/>
          </a:p>
        </p:txBody>
      </p:sp>
      <p:sp>
        <p:nvSpPr>
          <p:cNvPr id="57" name="TextBox 56"/>
          <p:cNvSpPr txBox="1"/>
          <p:nvPr/>
        </p:nvSpPr>
        <p:spPr>
          <a:xfrm>
            <a:off x="8009899" y="3604159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2548</a:t>
            </a:r>
            <a:endParaRPr lang="ko-KR" altLang="en-US" sz="1400" dirty="0"/>
          </a:p>
        </p:txBody>
      </p:sp>
      <p:sp>
        <p:nvSpPr>
          <p:cNvPr id="58" name="TextBox 57"/>
          <p:cNvSpPr txBox="1"/>
          <p:nvPr/>
        </p:nvSpPr>
        <p:spPr>
          <a:xfrm>
            <a:off x="8221674" y="3922814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2549</a:t>
            </a:r>
            <a:endParaRPr lang="ko-KR" altLang="en-US" sz="1400" dirty="0"/>
          </a:p>
        </p:txBody>
      </p:sp>
      <p:sp>
        <p:nvSpPr>
          <p:cNvPr id="59" name="TextBox 58"/>
          <p:cNvSpPr txBox="1"/>
          <p:nvPr/>
        </p:nvSpPr>
        <p:spPr>
          <a:xfrm>
            <a:off x="8374074" y="4134589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2550</a:t>
            </a:r>
            <a:endParaRPr lang="ko-KR" altLang="en-US" sz="1400" dirty="0"/>
          </a:p>
        </p:txBody>
      </p:sp>
      <p:sp>
        <p:nvSpPr>
          <p:cNvPr id="60" name="TextBox 59"/>
          <p:cNvSpPr txBox="1"/>
          <p:nvPr/>
        </p:nvSpPr>
        <p:spPr>
          <a:xfrm>
            <a:off x="8562099" y="4334489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2551</a:t>
            </a:r>
            <a:endParaRPr lang="ko-KR" altLang="en-US" sz="1400" dirty="0"/>
          </a:p>
        </p:txBody>
      </p:sp>
      <p:sp>
        <p:nvSpPr>
          <p:cNvPr id="61" name="TextBox 60"/>
          <p:cNvSpPr txBox="1"/>
          <p:nvPr/>
        </p:nvSpPr>
        <p:spPr>
          <a:xfrm>
            <a:off x="8773874" y="4641268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2552</a:t>
            </a:r>
            <a:endParaRPr lang="ko-KR" altLang="en-US" sz="1400" dirty="0"/>
          </a:p>
        </p:txBody>
      </p:sp>
      <p:sp>
        <p:nvSpPr>
          <p:cNvPr id="62" name="TextBox 61"/>
          <p:cNvSpPr txBox="1"/>
          <p:nvPr/>
        </p:nvSpPr>
        <p:spPr>
          <a:xfrm>
            <a:off x="8973775" y="4841169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2553</a:t>
            </a:r>
            <a:endParaRPr lang="ko-KR" altLang="en-US" sz="1400" dirty="0"/>
          </a:p>
        </p:txBody>
      </p:sp>
      <p:sp>
        <p:nvSpPr>
          <p:cNvPr id="63" name="TextBox 62"/>
          <p:cNvSpPr txBox="1"/>
          <p:nvPr/>
        </p:nvSpPr>
        <p:spPr>
          <a:xfrm>
            <a:off x="9102425" y="5052944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2554</a:t>
            </a:r>
            <a:endParaRPr lang="ko-KR" altLang="en-US" sz="1400" dirty="0"/>
          </a:p>
        </p:txBody>
      </p:sp>
      <p:sp>
        <p:nvSpPr>
          <p:cNvPr id="64" name="TextBox 63"/>
          <p:cNvSpPr txBox="1"/>
          <p:nvPr/>
        </p:nvSpPr>
        <p:spPr>
          <a:xfrm>
            <a:off x="9314201" y="5359725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2555</a:t>
            </a:r>
            <a:endParaRPr lang="ko-KR" altLang="en-US" sz="1400" dirty="0"/>
          </a:p>
        </p:txBody>
      </p:sp>
      <p:sp>
        <p:nvSpPr>
          <p:cNvPr id="65" name="TextBox 64"/>
          <p:cNvSpPr txBox="1"/>
          <p:nvPr/>
        </p:nvSpPr>
        <p:spPr>
          <a:xfrm>
            <a:off x="9502226" y="5571500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2556</a:t>
            </a:r>
            <a:endParaRPr lang="ko-KR" altLang="en-US" sz="1400" dirty="0"/>
          </a:p>
        </p:txBody>
      </p:sp>
      <p:sp>
        <p:nvSpPr>
          <p:cNvPr id="66" name="TextBox 65"/>
          <p:cNvSpPr txBox="1"/>
          <p:nvPr/>
        </p:nvSpPr>
        <p:spPr>
          <a:xfrm>
            <a:off x="9666501" y="5771400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2557</a:t>
            </a:r>
            <a:endParaRPr lang="ko-KR" altLang="en-US" sz="1400" dirty="0"/>
          </a:p>
        </p:txBody>
      </p:sp>
      <p:sp>
        <p:nvSpPr>
          <p:cNvPr id="67" name="TextBox 66"/>
          <p:cNvSpPr txBox="1"/>
          <p:nvPr/>
        </p:nvSpPr>
        <p:spPr>
          <a:xfrm>
            <a:off x="9890152" y="6078178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2558</a:t>
            </a:r>
            <a:endParaRPr lang="ko-KR" altLang="en-US" sz="1400" dirty="0"/>
          </a:p>
        </p:txBody>
      </p:sp>
      <p:sp>
        <p:nvSpPr>
          <p:cNvPr id="68" name="TextBox 67"/>
          <p:cNvSpPr txBox="1"/>
          <p:nvPr/>
        </p:nvSpPr>
        <p:spPr>
          <a:xfrm>
            <a:off x="10042552" y="6289953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2559</a:t>
            </a:r>
            <a:endParaRPr lang="ko-KR" altLang="en-US" sz="1400" dirty="0"/>
          </a:p>
        </p:txBody>
      </p:sp>
      <p:sp>
        <p:nvSpPr>
          <p:cNvPr id="69" name="TextBox 68"/>
          <p:cNvSpPr txBox="1"/>
          <p:nvPr/>
        </p:nvSpPr>
        <p:spPr>
          <a:xfrm>
            <a:off x="10218702" y="6477978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2560</a:t>
            </a:r>
            <a:endParaRPr lang="ko-KR" altLang="en-US" sz="1400" dirty="0"/>
          </a:p>
        </p:txBody>
      </p:sp>
      <p:sp>
        <p:nvSpPr>
          <p:cNvPr id="70" name="TextBox 69"/>
          <p:cNvSpPr txBox="1"/>
          <p:nvPr/>
        </p:nvSpPr>
        <p:spPr>
          <a:xfrm>
            <a:off x="4503021" y="1822957"/>
            <a:ext cx="492443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1252</a:t>
            </a:r>
            <a:endParaRPr lang="ko-KR" altLang="en-US" sz="1100" dirty="0"/>
          </a:p>
        </p:txBody>
      </p:sp>
      <p:sp>
        <p:nvSpPr>
          <p:cNvPr id="71" name="TextBox 70"/>
          <p:cNvSpPr txBox="1"/>
          <p:nvPr/>
        </p:nvSpPr>
        <p:spPr>
          <a:xfrm>
            <a:off x="3004748" y="1832854"/>
            <a:ext cx="492443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1253</a:t>
            </a:r>
            <a:endParaRPr lang="ko-KR" altLang="en-US" sz="1100" dirty="0"/>
          </a:p>
        </p:txBody>
      </p:sp>
      <p:sp>
        <p:nvSpPr>
          <p:cNvPr id="72" name="TextBox 71"/>
          <p:cNvSpPr txBox="1"/>
          <p:nvPr/>
        </p:nvSpPr>
        <p:spPr>
          <a:xfrm>
            <a:off x="1007715" y="1830875"/>
            <a:ext cx="492443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1254</a:t>
            </a:r>
            <a:endParaRPr lang="ko-KR" altLang="en-US" sz="1100" dirty="0"/>
          </a:p>
        </p:txBody>
      </p:sp>
      <p:sp>
        <p:nvSpPr>
          <p:cNvPr id="73" name="TextBox 72"/>
          <p:cNvSpPr txBox="1"/>
          <p:nvPr/>
        </p:nvSpPr>
        <p:spPr>
          <a:xfrm>
            <a:off x="780106" y="2197032"/>
            <a:ext cx="492443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1255</a:t>
            </a:r>
            <a:endParaRPr lang="ko-KR" altLang="en-US" sz="1100" dirty="0"/>
          </a:p>
        </p:txBody>
      </p:sp>
      <p:sp>
        <p:nvSpPr>
          <p:cNvPr id="74" name="TextBox 73"/>
          <p:cNvSpPr txBox="1"/>
          <p:nvPr/>
        </p:nvSpPr>
        <p:spPr>
          <a:xfrm>
            <a:off x="2749432" y="2729441"/>
            <a:ext cx="492443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1256</a:t>
            </a:r>
            <a:endParaRPr lang="ko-KR" altLang="en-US" sz="1100" dirty="0"/>
          </a:p>
        </p:txBody>
      </p:sp>
      <p:sp>
        <p:nvSpPr>
          <p:cNvPr id="75" name="TextBox 74"/>
          <p:cNvSpPr txBox="1"/>
          <p:nvPr/>
        </p:nvSpPr>
        <p:spPr>
          <a:xfrm>
            <a:off x="2771205" y="3534983"/>
            <a:ext cx="492443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1257</a:t>
            </a:r>
            <a:endParaRPr lang="ko-KR" altLang="en-US" sz="1100" dirty="0"/>
          </a:p>
        </p:txBody>
      </p:sp>
      <p:sp>
        <p:nvSpPr>
          <p:cNvPr id="76" name="TextBox 75"/>
          <p:cNvSpPr txBox="1"/>
          <p:nvPr/>
        </p:nvSpPr>
        <p:spPr>
          <a:xfrm>
            <a:off x="2769228" y="4304900"/>
            <a:ext cx="492443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1258</a:t>
            </a:r>
            <a:endParaRPr lang="ko-KR" altLang="en-US" sz="1100" dirty="0"/>
          </a:p>
        </p:txBody>
      </p:sp>
      <p:sp>
        <p:nvSpPr>
          <p:cNvPr id="77" name="TextBox 76"/>
          <p:cNvSpPr txBox="1"/>
          <p:nvPr/>
        </p:nvSpPr>
        <p:spPr>
          <a:xfrm>
            <a:off x="2767250" y="4967942"/>
            <a:ext cx="492443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1259</a:t>
            </a:r>
            <a:endParaRPr lang="ko-KR" altLang="en-US" sz="1100" dirty="0"/>
          </a:p>
        </p:txBody>
      </p:sp>
      <p:sp>
        <p:nvSpPr>
          <p:cNvPr id="78" name="TextBox 77"/>
          <p:cNvSpPr txBox="1"/>
          <p:nvPr/>
        </p:nvSpPr>
        <p:spPr>
          <a:xfrm>
            <a:off x="3596544" y="2685901"/>
            <a:ext cx="492443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1260</a:t>
            </a:r>
            <a:endParaRPr lang="ko-KR" altLang="en-US" sz="1100" dirty="0"/>
          </a:p>
        </p:txBody>
      </p:sp>
      <p:sp>
        <p:nvSpPr>
          <p:cNvPr id="79" name="TextBox 78"/>
          <p:cNvSpPr txBox="1"/>
          <p:nvPr/>
        </p:nvSpPr>
        <p:spPr>
          <a:xfrm>
            <a:off x="3594566" y="3538945"/>
            <a:ext cx="492443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1261</a:t>
            </a:r>
            <a:endParaRPr lang="ko-KR" altLang="en-US" sz="1100" dirty="0"/>
          </a:p>
        </p:txBody>
      </p:sp>
      <p:sp>
        <p:nvSpPr>
          <p:cNvPr id="80" name="TextBox 79"/>
          <p:cNvSpPr txBox="1"/>
          <p:nvPr/>
        </p:nvSpPr>
        <p:spPr>
          <a:xfrm>
            <a:off x="3592589" y="4296984"/>
            <a:ext cx="492443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1262</a:t>
            </a:r>
            <a:endParaRPr lang="ko-KR" altLang="en-US" sz="1100" dirty="0"/>
          </a:p>
        </p:txBody>
      </p:sp>
      <p:sp>
        <p:nvSpPr>
          <p:cNvPr id="81" name="TextBox 80"/>
          <p:cNvSpPr txBox="1"/>
          <p:nvPr/>
        </p:nvSpPr>
        <p:spPr>
          <a:xfrm>
            <a:off x="5039403" y="5078776"/>
            <a:ext cx="492443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1263</a:t>
            </a:r>
            <a:endParaRPr lang="ko-KR" altLang="en-US" sz="1100" dirty="0"/>
          </a:p>
        </p:txBody>
      </p:sp>
      <p:sp>
        <p:nvSpPr>
          <p:cNvPr id="82" name="TextBox 81"/>
          <p:cNvSpPr txBox="1"/>
          <p:nvPr/>
        </p:nvSpPr>
        <p:spPr>
          <a:xfrm>
            <a:off x="5856823" y="2761111"/>
            <a:ext cx="492443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1264</a:t>
            </a:r>
            <a:endParaRPr lang="ko-KR" altLang="en-US" sz="1100" dirty="0"/>
          </a:p>
        </p:txBody>
      </p:sp>
      <p:sp>
        <p:nvSpPr>
          <p:cNvPr id="83" name="TextBox 82"/>
          <p:cNvSpPr txBox="1"/>
          <p:nvPr/>
        </p:nvSpPr>
        <p:spPr>
          <a:xfrm>
            <a:off x="6258604" y="3483528"/>
            <a:ext cx="492443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1265</a:t>
            </a:r>
            <a:endParaRPr lang="ko-KR" altLang="en-US" sz="1100" dirty="0"/>
          </a:p>
        </p:txBody>
      </p:sp>
      <p:sp>
        <p:nvSpPr>
          <p:cNvPr id="84" name="TextBox 83"/>
          <p:cNvSpPr txBox="1"/>
          <p:nvPr/>
        </p:nvSpPr>
        <p:spPr>
          <a:xfrm>
            <a:off x="6838515" y="4265320"/>
            <a:ext cx="492443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1266</a:t>
            </a:r>
            <a:endParaRPr lang="ko-KR" altLang="en-US" sz="1100" dirty="0"/>
          </a:p>
        </p:txBody>
      </p:sp>
      <p:sp>
        <p:nvSpPr>
          <p:cNvPr id="85" name="TextBox 84"/>
          <p:cNvSpPr txBox="1"/>
          <p:nvPr/>
        </p:nvSpPr>
        <p:spPr>
          <a:xfrm>
            <a:off x="7394675" y="5023363"/>
            <a:ext cx="492443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1267</a:t>
            </a:r>
            <a:endParaRPr lang="ko-KR" altLang="en-US" sz="1100" dirty="0"/>
          </a:p>
        </p:txBody>
      </p:sp>
      <p:sp>
        <p:nvSpPr>
          <p:cNvPr id="86" name="TextBox 85"/>
          <p:cNvSpPr txBox="1"/>
          <p:nvPr/>
        </p:nvSpPr>
        <p:spPr>
          <a:xfrm>
            <a:off x="7404572" y="1933801"/>
            <a:ext cx="492443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1268</a:t>
            </a:r>
            <a:endParaRPr lang="ko-KR" altLang="en-US" sz="1100" dirty="0"/>
          </a:p>
        </p:txBody>
      </p:sp>
      <p:sp>
        <p:nvSpPr>
          <p:cNvPr id="87" name="TextBox 86"/>
          <p:cNvSpPr txBox="1"/>
          <p:nvPr/>
        </p:nvSpPr>
        <p:spPr>
          <a:xfrm>
            <a:off x="7925105" y="2679967"/>
            <a:ext cx="492443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1269</a:t>
            </a:r>
            <a:endParaRPr lang="ko-KR" altLang="en-US" sz="1100" dirty="0"/>
          </a:p>
        </p:txBody>
      </p:sp>
      <p:sp>
        <p:nvSpPr>
          <p:cNvPr id="88" name="TextBox 87"/>
          <p:cNvSpPr txBox="1"/>
          <p:nvPr/>
        </p:nvSpPr>
        <p:spPr>
          <a:xfrm>
            <a:off x="8505016" y="3343006"/>
            <a:ext cx="492443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1270</a:t>
            </a:r>
            <a:endParaRPr lang="ko-KR" altLang="en-US" sz="1100" dirty="0"/>
          </a:p>
        </p:txBody>
      </p:sp>
      <p:sp>
        <p:nvSpPr>
          <p:cNvPr id="89" name="TextBox 88"/>
          <p:cNvSpPr txBox="1"/>
          <p:nvPr/>
        </p:nvSpPr>
        <p:spPr>
          <a:xfrm>
            <a:off x="9049301" y="4077295"/>
            <a:ext cx="492443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1271</a:t>
            </a:r>
            <a:endParaRPr lang="ko-KR" altLang="en-US" sz="1100" dirty="0"/>
          </a:p>
        </p:txBody>
      </p:sp>
      <p:sp>
        <p:nvSpPr>
          <p:cNvPr id="90" name="TextBox 89"/>
          <p:cNvSpPr txBox="1"/>
          <p:nvPr/>
        </p:nvSpPr>
        <p:spPr>
          <a:xfrm>
            <a:off x="9605460" y="4811585"/>
            <a:ext cx="492443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1272</a:t>
            </a:r>
            <a:endParaRPr lang="ko-KR" altLang="en-US" sz="1100" dirty="0"/>
          </a:p>
        </p:txBody>
      </p:sp>
      <p:sp>
        <p:nvSpPr>
          <p:cNvPr id="91" name="TextBox 90"/>
          <p:cNvSpPr txBox="1"/>
          <p:nvPr/>
        </p:nvSpPr>
        <p:spPr>
          <a:xfrm>
            <a:off x="10161621" y="5522124"/>
            <a:ext cx="492443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1273</a:t>
            </a:r>
            <a:endParaRPr lang="ko-KR" altLang="en-US" sz="1100" dirty="0"/>
          </a:p>
        </p:txBody>
      </p:sp>
      <p:sp>
        <p:nvSpPr>
          <p:cNvPr id="92" name="TextBox 91"/>
          <p:cNvSpPr txBox="1"/>
          <p:nvPr/>
        </p:nvSpPr>
        <p:spPr>
          <a:xfrm>
            <a:off x="10682157" y="6244541"/>
            <a:ext cx="492443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1274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3987243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361116" y="228001"/>
            <a:ext cx="598914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1" dirty="0"/>
              <a:t>[</a:t>
            </a:r>
            <a:r>
              <a:rPr lang="ko-KR" altLang="en-US" sz="2800" b="1" dirty="0"/>
              <a:t>광명 호반 </a:t>
            </a:r>
            <a:r>
              <a:rPr lang="en-US" altLang="ko-KR" sz="2800" b="1" dirty="0"/>
              <a:t>: </a:t>
            </a:r>
            <a:r>
              <a:rPr lang="ko-KR" altLang="en-US" sz="2800" b="1" dirty="0" smtClean="0"/>
              <a:t>지하</a:t>
            </a:r>
            <a:r>
              <a:rPr lang="en-US" altLang="ko-KR" sz="2800" b="1" dirty="0"/>
              <a:t>4</a:t>
            </a:r>
            <a:r>
              <a:rPr lang="ko-KR" altLang="en-US" sz="2800" b="1" dirty="0" smtClean="0"/>
              <a:t>층 </a:t>
            </a:r>
            <a:r>
              <a:rPr lang="en-US" altLang="ko-KR" sz="2800" b="1" dirty="0" smtClean="0"/>
              <a:t>– SCM39</a:t>
            </a:r>
            <a:r>
              <a:rPr lang="ko-KR" altLang="en-US" sz="2800" b="1" dirty="0" smtClean="0"/>
              <a:t>구역</a:t>
            </a:r>
            <a:r>
              <a:rPr lang="en-US" altLang="ko-KR" sz="2800" b="1" dirty="0"/>
              <a:t>]</a:t>
            </a:r>
            <a:endParaRPr lang="ko-KR" altLang="en-US" sz="2800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86666"/>
            <a:ext cx="12192000" cy="577133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76895" y="1377538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2561</a:t>
            </a:r>
            <a:endParaRPr lang="ko-KR" alt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1221179" y="1375559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2562</a:t>
            </a:r>
            <a:endParaRPr lang="ko-KR" alt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1729838" y="1373580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2563</a:t>
            </a:r>
            <a:endParaRPr lang="ko-KR" alt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2713510" y="1430978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2564</a:t>
            </a:r>
            <a:endParaRPr lang="ko-KR" alt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3293419" y="1429002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2565</a:t>
            </a:r>
            <a:endParaRPr lang="ko-KR" altLang="en-US" sz="1400" dirty="0"/>
          </a:p>
        </p:txBody>
      </p:sp>
      <p:grpSp>
        <p:nvGrpSpPr>
          <p:cNvPr id="12" name="그룹 11"/>
          <p:cNvGrpSpPr/>
          <p:nvPr/>
        </p:nvGrpSpPr>
        <p:grpSpPr>
          <a:xfrm>
            <a:off x="3311231" y="1913909"/>
            <a:ext cx="586170" cy="766956"/>
            <a:chOff x="3311231" y="1913909"/>
            <a:chExt cx="586170" cy="766956"/>
          </a:xfrm>
        </p:grpSpPr>
        <p:sp>
          <p:nvSpPr>
            <p:cNvPr id="9" name="TextBox 8"/>
            <p:cNvSpPr txBox="1"/>
            <p:nvPr/>
          </p:nvSpPr>
          <p:spPr>
            <a:xfrm>
              <a:off x="3315190" y="1913909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2566</a:t>
              </a:r>
              <a:endParaRPr lang="ko-KR" altLang="en-US" sz="14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313209" y="2161312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2567</a:t>
              </a:r>
              <a:endParaRPr lang="ko-KR" altLang="en-US" sz="14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311231" y="2373088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2568</a:t>
              </a:r>
              <a:endParaRPr lang="ko-KR" altLang="en-US" sz="1400" dirty="0"/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3309252" y="2683828"/>
            <a:ext cx="586170" cy="766956"/>
            <a:chOff x="3311231" y="1913909"/>
            <a:chExt cx="586170" cy="766956"/>
          </a:xfrm>
        </p:grpSpPr>
        <p:sp>
          <p:nvSpPr>
            <p:cNvPr id="14" name="TextBox 13"/>
            <p:cNvSpPr txBox="1"/>
            <p:nvPr/>
          </p:nvSpPr>
          <p:spPr>
            <a:xfrm>
              <a:off x="3315190" y="1913909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2569</a:t>
              </a:r>
              <a:endParaRPr lang="ko-KR" altLang="en-US" sz="14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313209" y="2161312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2570</a:t>
              </a:r>
              <a:endParaRPr lang="ko-KR" altLang="en-US" sz="14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311231" y="2373088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2571</a:t>
              </a:r>
              <a:endParaRPr lang="ko-KR" altLang="en-US" sz="1400" dirty="0"/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3307271" y="3501247"/>
            <a:ext cx="586170" cy="814456"/>
            <a:chOff x="3311231" y="1913909"/>
            <a:chExt cx="586170" cy="814456"/>
          </a:xfrm>
        </p:grpSpPr>
        <p:sp>
          <p:nvSpPr>
            <p:cNvPr id="18" name="TextBox 17"/>
            <p:cNvSpPr txBox="1"/>
            <p:nvPr/>
          </p:nvSpPr>
          <p:spPr>
            <a:xfrm>
              <a:off x="3315190" y="1913909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2572</a:t>
              </a:r>
              <a:endParaRPr lang="ko-KR" altLang="en-US" sz="14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313209" y="2161312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2573</a:t>
              </a:r>
              <a:endParaRPr lang="ko-KR" altLang="en-US" sz="14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311231" y="2420588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2574</a:t>
              </a:r>
              <a:endParaRPr lang="ko-KR" altLang="en-US" sz="1400" dirty="0"/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3293417" y="4283041"/>
            <a:ext cx="586170" cy="814456"/>
            <a:chOff x="3311231" y="1913909"/>
            <a:chExt cx="586170" cy="814456"/>
          </a:xfrm>
        </p:grpSpPr>
        <p:sp>
          <p:nvSpPr>
            <p:cNvPr id="22" name="TextBox 21"/>
            <p:cNvSpPr txBox="1"/>
            <p:nvPr/>
          </p:nvSpPr>
          <p:spPr>
            <a:xfrm>
              <a:off x="3315190" y="1913909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2575</a:t>
              </a:r>
              <a:endParaRPr lang="ko-KR" altLang="en-US" sz="14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313209" y="2161312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2576</a:t>
              </a:r>
              <a:endParaRPr lang="ko-KR" altLang="en-US" sz="14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311231" y="2420588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2577</a:t>
              </a:r>
              <a:endParaRPr lang="ko-KR" altLang="en-US" sz="1400" dirty="0"/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3305291" y="5114311"/>
            <a:ext cx="586170" cy="814456"/>
            <a:chOff x="3311231" y="1913909"/>
            <a:chExt cx="586170" cy="814456"/>
          </a:xfrm>
        </p:grpSpPr>
        <p:sp>
          <p:nvSpPr>
            <p:cNvPr id="26" name="TextBox 25"/>
            <p:cNvSpPr txBox="1"/>
            <p:nvPr/>
          </p:nvSpPr>
          <p:spPr>
            <a:xfrm>
              <a:off x="3315190" y="1913909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2578</a:t>
              </a:r>
              <a:endParaRPr lang="ko-KR" altLang="en-US" sz="14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313209" y="2161312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2579</a:t>
              </a:r>
              <a:endParaRPr lang="ko-KR" altLang="en-US" sz="14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311231" y="2420588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2580</a:t>
              </a:r>
              <a:endParaRPr lang="ko-KR" altLang="en-US" sz="1400" dirty="0"/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5820879" y="5112332"/>
            <a:ext cx="586170" cy="814456"/>
            <a:chOff x="3311231" y="1913909"/>
            <a:chExt cx="586170" cy="814456"/>
          </a:xfrm>
        </p:grpSpPr>
        <p:sp>
          <p:nvSpPr>
            <p:cNvPr id="30" name="TextBox 29"/>
            <p:cNvSpPr txBox="1"/>
            <p:nvPr/>
          </p:nvSpPr>
          <p:spPr>
            <a:xfrm>
              <a:off x="3315190" y="1913909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2594</a:t>
              </a:r>
              <a:endParaRPr lang="ko-KR" altLang="en-US" sz="14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313209" y="2161312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2595</a:t>
              </a:r>
              <a:endParaRPr lang="ko-KR" altLang="en-US" sz="14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311231" y="2420588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2596</a:t>
              </a:r>
              <a:endParaRPr lang="ko-KR" altLang="en-US" sz="1400" dirty="0"/>
            </a:p>
          </p:txBody>
        </p:sp>
      </p:grpSp>
      <p:grpSp>
        <p:nvGrpSpPr>
          <p:cNvPr id="33" name="그룹 32"/>
          <p:cNvGrpSpPr/>
          <p:nvPr/>
        </p:nvGrpSpPr>
        <p:grpSpPr>
          <a:xfrm>
            <a:off x="7576447" y="5110354"/>
            <a:ext cx="586170" cy="814456"/>
            <a:chOff x="3311231" y="1913909"/>
            <a:chExt cx="586170" cy="814456"/>
          </a:xfrm>
        </p:grpSpPr>
        <p:sp>
          <p:nvSpPr>
            <p:cNvPr id="34" name="TextBox 33"/>
            <p:cNvSpPr txBox="1"/>
            <p:nvPr/>
          </p:nvSpPr>
          <p:spPr>
            <a:xfrm>
              <a:off x="3315190" y="1913909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2611</a:t>
              </a:r>
              <a:endParaRPr lang="ko-KR" altLang="en-US" sz="14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313209" y="2161312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2612</a:t>
              </a:r>
              <a:endParaRPr lang="ko-KR" altLang="en-US" sz="1400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311231" y="2420588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2613</a:t>
              </a:r>
              <a:endParaRPr lang="ko-KR" altLang="en-US" sz="1400" dirty="0"/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5818904" y="4279082"/>
            <a:ext cx="586170" cy="814456"/>
            <a:chOff x="3311231" y="1913909"/>
            <a:chExt cx="586170" cy="814456"/>
          </a:xfrm>
        </p:grpSpPr>
        <p:sp>
          <p:nvSpPr>
            <p:cNvPr id="38" name="TextBox 37"/>
            <p:cNvSpPr txBox="1"/>
            <p:nvPr/>
          </p:nvSpPr>
          <p:spPr>
            <a:xfrm>
              <a:off x="3315190" y="1913909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2591</a:t>
              </a:r>
              <a:endParaRPr lang="ko-KR" altLang="en-US" sz="14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313209" y="2161312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2592</a:t>
              </a:r>
              <a:endParaRPr lang="ko-KR" altLang="en-US" sz="1400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311231" y="2420588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2593</a:t>
              </a:r>
              <a:endParaRPr lang="ko-KR" altLang="en-US" sz="1400" dirty="0"/>
            </a:p>
          </p:txBody>
        </p:sp>
      </p:grpSp>
      <p:grpSp>
        <p:nvGrpSpPr>
          <p:cNvPr id="41" name="그룹 40"/>
          <p:cNvGrpSpPr/>
          <p:nvPr/>
        </p:nvGrpSpPr>
        <p:grpSpPr>
          <a:xfrm>
            <a:off x="7574472" y="4277104"/>
            <a:ext cx="586170" cy="814456"/>
            <a:chOff x="3311231" y="1913909"/>
            <a:chExt cx="586170" cy="814456"/>
          </a:xfrm>
        </p:grpSpPr>
        <p:sp>
          <p:nvSpPr>
            <p:cNvPr id="42" name="TextBox 41"/>
            <p:cNvSpPr txBox="1"/>
            <p:nvPr/>
          </p:nvSpPr>
          <p:spPr>
            <a:xfrm>
              <a:off x="3315190" y="1913909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2608</a:t>
              </a:r>
              <a:endParaRPr lang="ko-KR" altLang="en-US" sz="1400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313209" y="2161312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2609</a:t>
              </a:r>
              <a:endParaRPr lang="ko-KR" altLang="en-US" sz="1400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311231" y="2420588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2610</a:t>
              </a:r>
              <a:endParaRPr lang="ko-KR" altLang="en-US" sz="1400" dirty="0"/>
            </a:p>
          </p:txBody>
        </p:sp>
      </p:grpSp>
      <p:grpSp>
        <p:nvGrpSpPr>
          <p:cNvPr id="45" name="그룹 44"/>
          <p:cNvGrpSpPr/>
          <p:nvPr/>
        </p:nvGrpSpPr>
        <p:grpSpPr>
          <a:xfrm>
            <a:off x="5816925" y="3469581"/>
            <a:ext cx="586170" cy="814456"/>
            <a:chOff x="3311231" y="1913909"/>
            <a:chExt cx="586170" cy="814456"/>
          </a:xfrm>
        </p:grpSpPr>
        <p:sp>
          <p:nvSpPr>
            <p:cNvPr id="46" name="TextBox 45"/>
            <p:cNvSpPr txBox="1"/>
            <p:nvPr/>
          </p:nvSpPr>
          <p:spPr>
            <a:xfrm>
              <a:off x="3315190" y="1913909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2588</a:t>
              </a:r>
              <a:endParaRPr lang="ko-KR" altLang="en-US" sz="14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313209" y="2161312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2589</a:t>
              </a:r>
              <a:endParaRPr lang="ko-KR" altLang="en-US" sz="1400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3311231" y="2420588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2590</a:t>
              </a:r>
              <a:endParaRPr lang="ko-KR" altLang="en-US" sz="1400" dirty="0"/>
            </a:p>
          </p:txBody>
        </p:sp>
      </p:grpSp>
      <p:grpSp>
        <p:nvGrpSpPr>
          <p:cNvPr id="49" name="그룹 48"/>
          <p:cNvGrpSpPr/>
          <p:nvPr/>
        </p:nvGrpSpPr>
        <p:grpSpPr>
          <a:xfrm>
            <a:off x="7572493" y="3467603"/>
            <a:ext cx="586170" cy="814456"/>
            <a:chOff x="3311231" y="1913909"/>
            <a:chExt cx="586170" cy="814456"/>
          </a:xfrm>
        </p:grpSpPr>
        <p:sp>
          <p:nvSpPr>
            <p:cNvPr id="50" name="TextBox 49"/>
            <p:cNvSpPr txBox="1"/>
            <p:nvPr/>
          </p:nvSpPr>
          <p:spPr>
            <a:xfrm>
              <a:off x="3315190" y="1913909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2605</a:t>
              </a:r>
              <a:endParaRPr lang="ko-KR" altLang="en-US" sz="1400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313209" y="2161312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2606</a:t>
              </a:r>
              <a:endParaRPr lang="ko-KR" altLang="en-US" sz="1400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311231" y="2420588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2607</a:t>
              </a:r>
              <a:endParaRPr lang="ko-KR" altLang="en-US" sz="1400" dirty="0"/>
            </a:p>
          </p:txBody>
        </p:sp>
      </p:grpSp>
      <p:grpSp>
        <p:nvGrpSpPr>
          <p:cNvPr id="53" name="그룹 52"/>
          <p:cNvGrpSpPr/>
          <p:nvPr/>
        </p:nvGrpSpPr>
        <p:grpSpPr>
          <a:xfrm>
            <a:off x="5814947" y="2660079"/>
            <a:ext cx="586170" cy="814456"/>
            <a:chOff x="3311231" y="1913909"/>
            <a:chExt cx="586170" cy="814456"/>
          </a:xfrm>
        </p:grpSpPr>
        <p:sp>
          <p:nvSpPr>
            <p:cNvPr id="54" name="TextBox 53"/>
            <p:cNvSpPr txBox="1"/>
            <p:nvPr/>
          </p:nvSpPr>
          <p:spPr>
            <a:xfrm>
              <a:off x="3315190" y="1913909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2585</a:t>
              </a:r>
              <a:endParaRPr lang="ko-KR" altLang="en-US" sz="1400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313209" y="2161312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2586</a:t>
              </a:r>
              <a:endParaRPr lang="ko-KR" altLang="en-US" sz="1400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3311231" y="2420588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2587</a:t>
              </a:r>
              <a:endParaRPr lang="ko-KR" altLang="en-US" sz="1400" dirty="0"/>
            </a:p>
          </p:txBody>
        </p:sp>
      </p:grpSp>
      <p:grpSp>
        <p:nvGrpSpPr>
          <p:cNvPr id="57" name="그룹 56"/>
          <p:cNvGrpSpPr/>
          <p:nvPr/>
        </p:nvGrpSpPr>
        <p:grpSpPr>
          <a:xfrm>
            <a:off x="7570515" y="2658101"/>
            <a:ext cx="586170" cy="814456"/>
            <a:chOff x="3311231" y="1913909"/>
            <a:chExt cx="586170" cy="814456"/>
          </a:xfrm>
        </p:grpSpPr>
        <p:sp>
          <p:nvSpPr>
            <p:cNvPr id="58" name="TextBox 57"/>
            <p:cNvSpPr txBox="1"/>
            <p:nvPr/>
          </p:nvSpPr>
          <p:spPr>
            <a:xfrm>
              <a:off x="3315190" y="1913909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2602</a:t>
              </a:r>
              <a:endParaRPr lang="ko-KR" altLang="en-US" sz="1400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3313209" y="2161312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2603</a:t>
              </a:r>
              <a:endParaRPr lang="ko-KR" altLang="en-US" sz="1400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3311231" y="2420588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2604</a:t>
              </a:r>
              <a:endParaRPr lang="ko-KR" altLang="en-US" sz="1400" dirty="0"/>
            </a:p>
          </p:txBody>
        </p:sp>
      </p:grpSp>
      <p:grpSp>
        <p:nvGrpSpPr>
          <p:cNvPr id="61" name="그룹 60"/>
          <p:cNvGrpSpPr/>
          <p:nvPr/>
        </p:nvGrpSpPr>
        <p:grpSpPr>
          <a:xfrm>
            <a:off x="5812968" y="1862452"/>
            <a:ext cx="586170" cy="814456"/>
            <a:chOff x="3311231" y="1913909"/>
            <a:chExt cx="586170" cy="814456"/>
          </a:xfrm>
        </p:grpSpPr>
        <p:sp>
          <p:nvSpPr>
            <p:cNvPr id="62" name="TextBox 61"/>
            <p:cNvSpPr txBox="1"/>
            <p:nvPr/>
          </p:nvSpPr>
          <p:spPr>
            <a:xfrm>
              <a:off x="3315190" y="1913909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2582</a:t>
              </a:r>
              <a:endParaRPr lang="ko-KR" altLang="en-US" sz="1400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3313209" y="2161312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2583</a:t>
              </a:r>
              <a:endParaRPr lang="ko-KR" altLang="en-US" sz="1400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3311231" y="2420588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2584</a:t>
              </a:r>
              <a:endParaRPr lang="ko-KR" altLang="en-US" sz="1400" dirty="0"/>
            </a:p>
          </p:txBody>
        </p:sp>
      </p:grpSp>
      <p:grpSp>
        <p:nvGrpSpPr>
          <p:cNvPr id="65" name="그룹 64"/>
          <p:cNvGrpSpPr/>
          <p:nvPr/>
        </p:nvGrpSpPr>
        <p:grpSpPr>
          <a:xfrm>
            <a:off x="7568536" y="1860474"/>
            <a:ext cx="586170" cy="814456"/>
            <a:chOff x="3311231" y="1913909"/>
            <a:chExt cx="586170" cy="814456"/>
          </a:xfrm>
        </p:grpSpPr>
        <p:sp>
          <p:nvSpPr>
            <p:cNvPr id="66" name="TextBox 65"/>
            <p:cNvSpPr txBox="1"/>
            <p:nvPr/>
          </p:nvSpPr>
          <p:spPr>
            <a:xfrm>
              <a:off x="3315190" y="1913909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2599</a:t>
              </a:r>
              <a:endParaRPr lang="ko-KR" altLang="en-US" sz="1400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3313209" y="2161312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2600</a:t>
              </a:r>
              <a:endParaRPr lang="ko-KR" altLang="en-US" sz="1400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3311231" y="2420588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2601</a:t>
              </a:r>
              <a:endParaRPr lang="ko-KR" altLang="en-US" sz="1400" dirty="0"/>
            </a:p>
          </p:txBody>
        </p:sp>
      </p:grpSp>
      <p:sp>
        <p:nvSpPr>
          <p:cNvPr id="69" name="TextBox 68"/>
          <p:cNvSpPr txBox="1"/>
          <p:nvPr/>
        </p:nvSpPr>
        <p:spPr>
          <a:xfrm>
            <a:off x="5814949" y="1563592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2581</a:t>
            </a:r>
            <a:endParaRPr lang="ko-KR" altLang="en-US" sz="1400" dirty="0"/>
          </a:p>
        </p:txBody>
      </p:sp>
      <p:sp>
        <p:nvSpPr>
          <p:cNvPr id="70" name="TextBox 69"/>
          <p:cNvSpPr txBox="1"/>
          <p:nvPr/>
        </p:nvSpPr>
        <p:spPr>
          <a:xfrm>
            <a:off x="6703619" y="1395359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2597</a:t>
            </a:r>
            <a:endParaRPr lang="ko-KR" altLang="en-US" sz="1400" dirty="0"/>
          </a:p>
        </p:txBody>
      </p:sp>
      <p:sp>
        <p:nvSpPr>
          <p:cNvPr id="71" name="TextBox 70"/>
          <p:cNvSpPr txBox="1"/>
          <p:nvPr/>
        </p:nvSpPr>
        <p:spPr>
          <a:xfrm>
            <a:off x="7271656" y="1393382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2598</a:t>
            </a:r>
            <a:endParaRPr lang="ko-KR" altLang="en-US" sz="1400" dirty="0"/>
          </a:p>
        </p:txBody>
      </p:sp>
      <p:sp>
        <p:nvSpPr>
          <p:cNvPr id="72" name="TextBox 71"/>
          <p:cNvSpPr txBox="1"/>
          <p:nvPr/>
        </p:nvSpPr>
        <p:spPr>
          <a:xfrm>
            <a:off x="10250382" y="1818915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2614</a:t>
            </a:r>
            <a:endParaRPr lang="ko-KR" altLang="en-US" sz="1400" dirty="0"/>
          </a:p>
        </p:txBody>
      </p:sp>
      <p:sp>
        <p:nvSpPr>
          <p:cNvPr id="73" name="TextBox 72"/>
          <p:cNvSpPr txBox="1"/>
          <p:nvPr/>
        </p:nvSpPr>
        <p:spPr>
          <a:xfrm>
            <a:off x="10248404" y="2030690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2615</a:t>
            </a:r>
            <a:endParaRPr lang="ko-KR" altLang="en-US" sz="1400" dirty="0"/>
          </a:p>
        </p:txBody>
      </p:sp>
      <p:sp>
        <p:nvSpPr>
          <p:cNvPr id="74" name="TextBox 73"/>
          <p:cNvSpPr txBox="1"/>
          <p:nvPr/>
        </p:nvSpPr>
        <p:spPr>
          <a:xfrm>
            <a:off x="10246425" y="2242465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2616</a:t>
            </a:r>
            <a:endParaRPr lang="ko-KR" altLang="en-US" sz="1400" dirty="0"/>
          </a:p>
        </p:txBody>
      </p:sp>
      <p:sp>
        <p:nvSpPr>
          <p:cNvPr id="75" name="TextBox 74"/>
          <p:cNvSpPr txBox="1"/>
          <p:nvPr/>
        </p:nvSpPr>
        <p:spPr>
          <a:xfrm>
            <a:off x="10327573" y="2691749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2617</a:t>
            </a:r>
            <a:endParaRPr lang="ko-KR" altLang="en-US" sz="1400" dirty="0"/>
          </a:p>
        </p:txBody>
      </p:sp>
      <p:sp>
        <p:nvSpPr>
          <p:cNvPr id="76" name="TextBox 75"/>
          <p:cNvSpPr txBox="1"/>
          <p:nvPr/>
        </p:nvSpPr>
        <p:spPr>
          <a:xfrm>
            <a:off x="10325596" y="2915399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2618</a:t>
            </a:r>
            <a:endParaRPr lang="ko-KR" altLang="en-US" sz="1400" dirty="0"/>
          </a:p>
        </p:txBody>
      </p:sp>
      <p:sp>
        <p:nvSpPr>
          <p:cNvPr id="77" name="TextBox 76"/>
          <p:cNvSpPr txBox="1"/>
          <p:nvPr/>
        </p:nvSpPr>
        <p:spPr>
          <a:xfrm>
            <a:off x="10323615" y="3150926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2619</a:t>
            </a:r>
            <a:endParaRPr lang="ko-KR" altLang="en-US" sz="1400" dirty="0"/>
          </a:p>
        </p:txBody>
      </p:sp>
      <p:sp>
        <p:nvSpPr>
          <p:cNvPr id="78" name="TextBox 77"/>
          <p:cNvSpPr txBox="1"/>
          <p:nvPr/>
        </p:nvSpPr>
        <p:spPr>
          <a:xfrm>
            <a:off x="10321638" y="3517080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2620</a:t>
            </a:r>
            <a:endParaRPr lang="ko-KR" altLang="en-US" sz="1400" dirty="0"/>
          </a:p>
        </p:txBody>
      </p:sp>
      <p:sp>
        <p:nvSpPr>
          <p:cNvPr id="79" name="TextBox 78"/>
          <p:cNvSpPr txBox="1"/>
          <p:nvPr/>
        </p:nvSpPr>
        <p:spPr>
          <a:xfrm>
            <a:off x="10319659" y="3740733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2621</a:t>
            </a:r>
            <a:endParaRPr lang="ko-KR" altLang="en-US" sz="1400" dirty="0"/>
          </a:p>
        </p:txBody>
      </p:sp>
      <p:sp>
        <p:nvSpPr>
          <p:cNvPr id="80" name="TextBox 79"/>
          <p:cNvSpPr txBox="1"/>
          <p:nvPr/>
        </p:nvSpPr>
        <p:spPr>
          <a:xfrm>
            <a:off x="10317680" y="3964385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2622</a:t>
            </a:r>
            <a:endParaRPr lang="ko-KR" altLang="en-US" sz="1400" dirty="0"/>
          </a:p>
        </p:txBody>
      </p:sp>
      <p:sp>
        <p:nvSpPr>
          <p:cNvPr id="81" name="TextBox 80"/>
          <p:cNvSpPr txBox="1"/>
          <p:nvPr/>
        </p:nvSpPr>
        <p:spPr>
          <a:xfrm>
            <a:off x="10315699" y="4306789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2623</a:t>
            </a:r>
            <a:endParaRPr lang="ko-KR" altLang="en-US" sz="1400" dirty="0"/>
          </a:p>
        </p:txBody>
      </p:sp>
      <p:sp>
        <p:nvSpPr>
          <p:cNvPr id="82" name="TextBox 81"/>
          <p:cNvSpPr txBox="1"/>
          <p:nvPr/>
        </p:nvSpPr>
        <p:spPr>
          <a:xfrm>
            <a:off x="10313722" y="4542316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2624</a:t>
            </a:r>
            <a:endParaRPr lang="ko-KR" altLang="en-US" sz="1400" dirty="0"/>
          </a:p>
        </p:txBody>
      </p:sp>
      <p:sp>
        <p:nvSpPr>
          <p:cNvPr id="83" name="TextBox 82"/>
          <p:cNvSpPr txBox="1"/>
          <p:nvPr/>
        </p:nvSpPr>
        <p:spPr>
          <a:xfrm>
            <a:off x="10323619" y="4765966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2625</a:t>
            </a:r>
            <a:endParaRPr lang="ko-KR" altLang="en-US" sz="1400" dirty="0"/>
          </a:p>
        </p:txBody>
      </p:sp>
      <p:sp>
        <p:nvSpPr>
          <p:cNvPr id="84" name="TextBox 83"/>
          <p:cNvSpPr txBox="1"/>
          <p:nvPr/>
        </p:nvSpPr>
        <p:spPr>
          <a:xfrm>
            <a:off x="10321640" y="5108370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2626</a:t>
            </a:r>
            <a:endParaRPr lang="ko-KR" altLang="en-US" sz="1400" dirty="0"/>
          </a:p>
        </p:txBody>
      </p:sp>
      <p:sp>
        <p:nvSpPr>
          <p:cNvPr id="85" name="TextBox 84"/>
          <p:cNvSpPr txBox="1"/>
          <p:nvPr/>
        </p:nvSpPr>
        <p:spPr>
          <a:xfrm>
            <a:off x="10200910" y="5415149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2627</a:t>
            </a:r>
            <a:endParaRPr lang="ko-KR" altLang="en-US" sz="1400" dirty="0"/>
          </a:p>
        </p:txBody>
      </p:sp>
      <p:sp>
        <p:nvSpPr>
          <p:cNvPr id="86" name="TextBox 85"/>
          <p:cNvSpPr txBox="1"/>
          <p:nvPr/>
        </p:nvSpPr>
        <p:spPr>
          <a:xfrm>
            <a:off x="10210804" y="5615049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2628</a:t>
            </a:r>
            <a:endParaRPr lang="ko-KR" altLang="en-US" sz="1400" dirty="0"/>
          </a:p>
        </p:txBody>
      </p:sp>
      <p:sp>
        <p:nvSpPr>
          <p:cNvPr id="87" name="TextBox 86"/>
          <p:cNvSpPr txBox="1"/>
          <p:nvPr/>
        </p:nvSpPr>
        <p:spPr>
          <a:xfrm>
            <a:off x="10363204" y="6040581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2629</a:t>
            </a:r>
            <a:endParaRPr lang="ko-KR" altLang="en-US" sz="1400" dirty="0"/>
          </a:p>
        </p:txBody>
      </p:sp>
      <p:sp>
        <p:nvSpPr>
          <p:cNvPr id="88" name="TextBox 87"/>
          <p:cNvSpPr txBox="1"/>
          <p:nvPr/>
        </p:nvSpPr>
        <p:spPr>
          <a:xfrm>
            <a:off x="10373100" y="6382986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2630</a:t>
            </a:r>
            <a:endParaRPr lang="ko-KR" altLang="en-US" sz="1400" dirty="0"/>
          </a:p>
        </p:txBody>
      </p:sp>
      <p:sp>
        <p:nvSpPr>
          <p:cNvPr id="89" name="TextBox 88"/>
          <p:cNvSpPr txBox="1"/>
          <p:nvPr/>
        </p:nvSpPr>
        <p:spPr>
          <a:xfrm>
            <a:off x="1229415" y="1102531"/>
            <a:ext cx="492443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1275</a:t>
            </a:r>
            <a:endParaRPr lang="ko-KR" altLang="en-US" sz="1100" dirty="0"/>
          </a:p>
        </p:txBody>
      </p:sp>
      <p:sp>
        <p:nvSpPr>
          <p:cNvPr id="90" name="TextBox 89"/>
          <p:cNvSpPr txBox="1"/>
          <p:nvPr/>
        </p:nvSpPr>
        <p:spPr>
          <a:xfrm>
            <a:off x="3008735" y="1100552"/>
            <a:ext cx="492443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1276</a:t>
            </a:r>
            <a:endParaRPr lang="ko-KR" altLang="en-US" sz="1100" dirty="0"/>
          </a:p>
        </p:txBody>
      </p:sp>
      <p:sp>
        <p:nvSpPr>
          <p:cNvPr id="91" name="TextBox 90"/>
          <p:cNvSpPr txBox="1"/>
          <p:nvPr/>
        </p:nvSpPr>
        <p:spPr>
          <a:xfrm>
            <a:off x="4099285" y="2179227"/>
            <a:ext cx="492443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1277</a:t>
            </a:r>
            <a:endParaRPr lang="ko-KR" altLang="en-US" sz="1100" dirty="0"/>
          </a:p>
        </p:txBody>
      </p:sp>
      <p:sp>
        <p:nvSpPr>
          <p:cNvPr id="92" name="TextBox 91"/>
          <p:cNvSpPr txBox="1"/>
          <p:nvPr/>
        </p:nvSpPr>
        <p:spPr>
          <a:xfrm>
            <a:off x="4097307" y="2961018"/>
            <a:ext cx="492443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1278</a:t>
            </a:r>
            <a:endParaRPr lang="ko-KR" altLang="en-US" sz="1100" dirty="0"/>
          </a:p>
        </p:txBody>
      </p:sp>
      <p:sp>
        <p:nvSpPr>
          <p:cNvPr id="93" name="TextBox 92"/>
          <p:cNvSpPr txBox="1"/>
          <p:nvPr/>
        </p:nvSpPr>
        <p:spPr>
          <a:xfrm>
            <a:off x="4095332" y="3778438"/>
            <a:ext cx="492443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1279</a:t>
            </a:r>
            <a:endParaRPr lang="ko-KR" altLang="en-US" sz="1100" dirty="0"/>
          </a:p>
        </p:txBody>
      </p:sp>
      <p:sp>
        <p:nvSpPr>
          <p:cNvPr id="94" name="TextBox 93"/>
          <p:cNvSpPr txBox="1"/>
          <p:nvPr/>
        </p:nvSpPr>
        <p:spPr>
          <a:xfrm>
            <a:off x="4105227" y="4572104"/>
            <a:ext cx="492443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1280</a:t>
            </a:r>
            <a:endParaRPr lang="ko-KR" altLang="en-US" sz="1100" dirty="0"/>
          </a:p>
        </p:txBody>
      </p:sp>
      <p:sp>
        <p:nvSpPr>
          <p:cNvPr id="95" name="TextBox 94"/>
          <p:cNvSpPr txBox="1"/>
          <p:nvPr/>
        </p:nvSpPr>
        <p:spPr>
          <a:xfrm>
            <a:off x="4103249" y="5401396"/>
            <a:ext cx="492443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1281</a:t>
            </a:r>
            <a:endParaRPr lang="ko-KR" altLang="en-US" sz="1100" dirty="0"/>
          </a:p>
        </p:txBody>
      </p:sp>
      <p:sp>
        <p:nvSpPr>
          <p:cNvPr id="96" name="TextBox 95"/>
          <p:cNvSpPr txBox="1"/>
          <p:nvPr/>
        </p:nvSpPr>
        <p:spPr>
          <a:xfrm>
            <a:off x="5122544" y="2026827"/>
            <a:ext cx="492443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1282</a:t>
            </a:r>
            <a:endParaRPr lang="ko-KR" altLang="en-US" sz="1100" dirty="0"/>
          </a:p>
        </p:txBody>
      </p:sp>
      <p:sp>
        <p:nvSpPr>
          <p:cNvPr id="97" name="TextBox 96"/>
          <p:cNvSpPr txBox="1"/>
          <p:nvPr/>
        </p:nvSpPr>
        <p:spPr>
          <a:xfrm>
            <a:off x="5120563" y="2951125"/>
            <a:ext cx="492443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1283</a:t>
            </a:r>
            <a:endParaRPr lang="ko-KR" altLang="en-US" sz="1100" dirty="0"/>
          </a:p>
        </p:txBody>
      </p:sp>
      <p:sp>
        <p:nvSpPr>
          <p:cNvPr id="98" name="TextBox 97"/>
          <p:cNvSpPr txBox="1"/>
          <p:nvPr/>
        </p:nvSpPr>
        <p:spPr>
          <a:xfrm>
            <a:off x="5130460" y="3792292"/>
            <a:ext cx="492443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1284</a:t>
            </a:r>
            <a:endParaRPr lang="ko-KR" altLang="en-US" sz="1100" dirty="0"/>
          </a:p>
        </p:txBody>
      </p:sp>
      <p:sp>
        <p:nvSpPr>
          <p:cNvPr id="99" name="TextBox 98"/>
          <p:cNvSpPr txBox="1"/>
          <p:nvPr/>
        </p:nvSpPr>
        <p:spPr>
          <a:xfrm>
            <a:off x="5152234" y="18123804"/>
            <a:ext cx="492443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1274</a:t>
            </a:r>
            <a:endParaRPr lang="ko-KR" altLang="en-US" sz="1100" dirty="0"/>
          </a:p>
        </p:txBody>
      </p:sp>
      <p:sp>
        <p:nvSpPr>
          <p:cNvPr id="100" name="TextBox 99"/>
          <p:cNvSpPr txBox="1"/>
          <p:nvPr/>
        </p:nvSpPr>
        <p:spPr>
          <a:xfrm>
            <a:off x="5128483" y="4562207"/>
            <a:ext cx="492443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1285</a:t>
            </a:r>
            <a:endParaRPr lang="ko-KR" altLang="en-US" sz="1100" dirty="0"/>
          </a:p>
        </p:txBody>
      </p:sp>
      <p:sp>
        <p:nvSpPr>
          <p:cNvPr id="101" name="TextBox 100"/>
          <p:cNvSpPr txBox="1"/>
          <p:nvPr/>
        </p:nvSpPr>
        <p:spPr>
          <a:xfrm>
            <a:off x="5114627" y="5367749"/>
            <a:ext cx="492443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1286</a:t>
            </a:r>
            <a:endParaRPr lang="ko-KR" altLang="en-US" sz="1100" dirty="0"/>
          </a:p>
        </p:txBody>
      </p:sp>
      <p:sp>
        <p:nvSpPr>
          <p:cNvPr id="114" name="TextBox 113"/>
          <p:cNvSpPr txBox="1"/>
          <p:nvPr/>
        </p:nvSpPr>
        <p:spPr>
          <a:xfrm>
            <a:off x="8374398" y="2107972"/>
            <a:ext cx="492443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1288</a:t>
            </a:r>
            <a:endParaRPr lang="ko-KR" altLang="en-US" sz="1100" dirty="0"/>
          </a:p>
        </p:txBody>
      </p:sp>
      <p:sp>
        <p:nvSpPr>
          <p:cNvPr id="115" name="TextBox 114"/>
          <p:cNvSpPr txBox="1"/>
          <p:nvPr/>
        </p:nvSpPr>
        <p:spPr>
          <a:xfrm>
            <a:off x="8372417" y="2972895"/>
            <a:ext cx="492443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1289</a:t>
            </a:r>
            <a:endParaRPr lang="ko-KR" altLang="en-US" sz="1100" dirty="0"/>
          </a:p>
        </p:txBody>
      </p:sp>
      <p:sp>
        <p:nvSpPr>
          <p:cNvPr id="116" name="TextBox 115"/>
          <p:cNvSpPr txBox="1"/>
          <p:nvPr/>
        </p:nvSpPr>
        <p:spPr>
          <a:xfrm>
            <a:off x="8382314" y="3814062"/>
            <a:ext cx="492443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1290</a:t>
            </a:r>
            <a:endParaRPr lang="ko-KR" altLang="en-US" sz="1100" dirty="0"/>
          </a:p>
        </p:txBody>
      </p:sp>
      <p:sp>
        <p:nvSpPr>
          <p:cNvPr id="117" name="TextBox 116"/>
          <p:cNvSpPr txBox="1"/>
          <p:nvPr/>
        </p:nvSpPr>
        <p:spPr>
          <a:xfrm>
            <a:off x="8380337" y="4583977"/>
            <a:ext cx="492443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1291</a:t>
            </a:r>
            <a:endParaRPr lang="ko-KR" altLang="en-US" sz="1100" dirty="0"/>
          </a:p>
        </p:txBody>
      </p:sp>
      <p:sp>
        <p:nvSpPr>
          <p:cNvPr id="118" name="TextBox 117"/>
          <p:cNvSpPr txBox="1"/>
          <p:nvPr/>
        </p:nvSpPr>
        <p:spPr>
          <a:xfrm>
            <a:off x="8366481" y="5389519"/>
            <a:ext cx="492443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1292</a:t>
            </a:r>
            <a:endParaRPr lang="ko-KR" altLang="en-US" sz="1100" dirty="0"/>
          </a:p>
        </p:txBody>
      </p:sp>
      <p:sp>
        <p:nvSpPr>
          <p:cNvPr id="119" name="TextBox 118"/>
          <p:cNvSpPr txBox="1"/>
          <p:nvPr/>
        </p:nvSpPr>
        <p:spPr>
          <a:xfrm>
            <a:off x="9631205" y="2046614"/>
            <a:ext cx="492443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1293</a:t>
            </a:r>
            <a:endParaRPr lang="ko-KR" altLang="en-US" sz="1100" dirty="0"/>
          </a:p>
        </p:txBody>
      </p:sp>
      <p:sp>
        <p:nvSpPr>
          <p:cNvPr id="120" name="TextBox 119"/>
          <p:cNvSpPr txBox="1"/>
          <p:nvPr/>
        </p:nvSpPr>
        <p:spPr>
          <a:xfrm>
            <a:off x="9629224" y="2911537"/>
            <a:ext cx="492443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1294</a:t>
            </a:r>
            <a:endParaRPr lang="ko-KR" altLang="en-US" sz="1100" dirty="0"/>
          </a:p>
        </p:txBody>
      </p:sp>
      <p:sp>
        <p:nvSpPr>
          <p:cNvPr id="121" name="TextBox 120"/>
          <p:cNvSpPr txBox="1"/>
          <p:nvPr/>
        </p:nvSpPr>
        <p:spPr>
          <a:xfrm>
            <a:off x="9639121" y="3752704"/>
            <a:ext cx="492443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1295</a:t>
            </a:r>
            <a:endParaRPr lang="ko-KR" altLang="en-US" sz="1100" dirty="0"/>
          </a:p>
        </p:txBody>
      </p:sp>
      <p:sp>
        <p:nvSpPr>
          <p:cNvPr id="122" name="TextBox 121"/>
          <p:cNvSpPr txBox="1"/>
          <p:nvPr/>
        </p:nvSpPr>
        <p:spPr>
          <a:xfrm>
            <a:off x="9637144" y="4724498"/>
            <a:ext cx="492443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1296</a:t>
            </a:r>
            <a:endParaRPr lang="ko-KR" altLang="en-US" sz="1100" dirty="0"/>
          </a:p>
        </p:txBody>
      </p:sp>
      <p:sp>
        <p:nvSpPr>
          <p:cNvPr id="123" name="TextBox 122"/>
          <p:cNvSpPr txBox="1"/>
          <p:nvPr/>
        </p:nvSpPr>
        <p:spPr>
          <a:xfrm>
            <a:off x="9623288" y="5553792"/>
            <a:ext cx="492443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1297</a:t>
            </a:r>
            <a:endParaRPr lang="ko-KR" altLang="en-US" sz="1100" dirty="0"/>
          </a:p>
        </p:txBody>
      </p:sp>
      <p:sp>
        <p:nvSpPr>
          <p:cNvPr id="124" name="TextBox 123"/>
          <p:cNvSpPr txBox="1"/>
          <p:nvPr/>
        </p:nvSpPr>
        <p:spPr>
          <a:xfrm>
            <a:off x="9621308" y="6240580"/>
            <a:ext cx="492443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1298</a:t>
            </a:r>
            <a:endParaRPr lang="ko-KR" altLang="en-US" sz="1100" dirty="0"/>
          </a:p>
        </p:txBody>
      </p:sp>
      <p:sp>
        <p:nvSpPr>
          <p:cNvPr id="125" name="TextBox 124"/>
          <p:cNvSpPr txBox="1"/>
          <p:nvPr/>
        </p:nvSpPr>
        <p:spPr>
          <a:xfrm>
            <a:off x="6983004" y="1096589"/>
            <a:ext cx="492443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1287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8506074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361116" y="228001"/>
            <a:ext cx="598914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1" dirty="0"/>
              <a:t>[</a:t>
            </a:r>
            <a:r>
              <a:rPr lang="ko-KR" altLang="en-US" sz="2800" b="1" dirty="0"/>
              <a:t>광명 호반 </a:t>
            </a:r>
            <a:r>
              <a:rPr lang="en-US" altLang="ko-KR" sz="2800" b="1" dirty="0"/>
              <a:t>: </a:t>
            </a:r>
            <a:r>
              <a:rPr lang="ko-KR" altLang="en-US" sz="2800" b="1" dirty="0" smtClean="0"/>
              <a:t>지하</a:t>
            </a:r>
            <a:r>
              <a:rPr lang="en-US" altLang="ko-KR" sz="2800" b="1" dirty="0" smtClean="0"/>
              <a:t>4</a:t>
            </a:r>
            <a:r>
              <a:rPr lang="ko-KR" altLang="en-US" sz="2800" b="1" dirty="0" smtClean="0"/>
              <a:t>층 </a:t>
            </a:r>
            <a:r>
              <a:rPr lang="en-US" altLang="ko-KR" sz="2800" b="1" dirty="0" smtClean="0"/>
              <a:t>– SCM40</a:t>
            </a:r>
            <a:r>
              <a:rPr lang="ko-KR" altLang="en-US" sz="2800" b="1" dirty="0" smtClean="0"/>
              <a:t>구역</a:t>
            </a:r>
            <a:r>
              <a:rPr lang="en-US" altLang="ko-KR" sz="2800" b="1" dirty="0"/>
              <a:t>]</a:t>
            </a:r>
            <a:endParaRPr lang="ko-KR" altLang="en-US" sz="2800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80651"/>
            <a:ext cx="12192000" cy="577760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958940" y="1603169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mtClean="0"/>
              <a:t>2631</a:t>
            </a:r>
            <a:endParaRPr lang="ko-KR" alt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6576950" y="1565564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2632</a:t>
            </a:r>
            <a:endParaRPr lang="ko-KR" altLang="en-US" sz="1400" dirty="0"/>
          </a:p>
        </p:txBody>
      </p:sp>
      <p:grpSp>
        <p:nvGrpSpPr>
          <p:cNvPr id="9" name="그룹 8"/>
          <p:cNvGrpSpPr/>
          <p:nvPr/>
        </p:nvGrpSpPr>
        <p:grpSpPr>
          <a:xfrm>
            <a:off x="5122223" y="1563584"/>
            <a:ext cx="1500571" cy="317673"/>
            <a:chOff x="5122223" y="1563584"/>
            <a:chExt cx="1500571" cy="317673"/>
          </a:xfrm>
        </p:grpSpPr>
        <p:sp>
          <p:nvSpPr>
            <p:cNvPr id="6" name="TextBox 5"/>
            <p:cNvSpPr txBox="1"/>
            <p:nvPr/>
          </p:nvSpPr>
          <p:spPr>
            <a:xfrm>
              <a:off x="6040583" y="1563584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2633</a:t>
              </a:r>
              <a:endParaRPr lang="ko-KR" altLang="en-US" sz="14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575463" y="1573480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2634</a:t>
              </a:r>
              <a:endParaRPr lang="ko-KR" altLang="en-US" sz="14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122223" y="1571501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2635</a:t>
              </a:r>
              <a:endParaRPr lang="ko-KR" altLang="en-US" sz="1400" dirty="0"/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3623952" y="1561606"/>
            <a:ext cx="1500571" cy="317673"/>
            <a:chOff x="5122223" y="1563584"/>
            <a:chExt cx="1500571" cy="317673"/>
          </a:xfrm>
        </p:grpSpPr>
        <p:sp>
          <p:nvSpPr>
            <p:cNvPr id="11" name="TextBox 10"/>
            <p:cNvSpPr txBox="1"/>
            <p:nvPr/>
          </p:nvSpPr>
          <p:spPr>
            <a:xfrm>
              <a:off x="6040583" y="1563584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2636</a:t>
              </a:r>
              <a:endParaRPr lang="ko-KR" altLang="en-US" sz="14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575463" y="1573480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2637</a:t>
              </a:r>
              <a:endParaRPr lang="ko-KR" altLang="en-US" sz="14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122223" y="1571501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2638</a:t>
              </a:r>
              <a:endParaRPr lang="ko-KR" altLang="en-US" sz="1400" dirty="0"/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2101932" y="1559628"/>
            <a:ext cx="1500571" cy="317673"/>
            <a:chOff x="5122223" y="1563584"/>
            <a:chExt cx="1500571" cy="317673"/>
          </a:xfrm>
        </p:grpSpPr>
        <p:sp>
          <p:nvSpPr>
            <p:cNvPr id="15" name="TextBox 14"/>
            <p:cNvSpPr txBox="1"/>
            <p:nvPr/>
          </p:nvSpPr>
          <p:spPr>
            <a:xfrm>
              <a:off x="6040583" y="1563584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2639</a:t>
              </a:r>
              <a:endParaRPr lang="ko-KR" altLang="en-US" sz="14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575463" y="1573480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2640</a:t>
              </a:r>
              <a:endParaRPr lang="ko-KR" altLang="en-US" sz="14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122223" y="1571501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2641</a:t>
              </a:r>
              <a:endParaRPr lang="ko-KR" altLang="en-US" sz="1400" dirty="0"/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603660" y="1557648"/>
            <a:ext cx="1500571" cy="317673"/>
            <a:chOff x="5122223" y="1563584"/>
            <a:chExt cx="1500571" cy="317673"/>
          </a:xfrm>
        </p:grpSpPr>
        <p:sp>
          <p:nvSpPr>
            <p:cNvPr id="19" name="TextBox 18"/>
            <p:cNvSpPr txBox="1"/>
            <p:nvPr/>
          </p:nvSpPr>
          <p:spPr>
            <a:xfrm>
              <a:off x="6040583" y="1563584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2642</a:t>
              </a:r>
              <a:endParaRPr lang="ko-KR" altLang="en-US" sz="14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575463" y="1573480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2643</a:t>
              </a:r>
              <a:endParaRPr lang="ko-KR" altLang="en-US" sz="14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122223" y="1571501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2644</a:t>
              </a:r>
              <a:endParaRPr lang="ko-KR" altLang="en-US" sz="1400" dirty="0"/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613557" y="3313218"/>
            <a:ext cx="1500571" cy="317673"/>
            <a:chOff x="5122223" y="1563584"/>
            <a:chExt cx="1500571" cy="317673"/>
          </a:xfrm>
        </p:grpSpPr>
        <p:sp>
          <p:nvSpPr>
            <p:cNvPr id="23" name="TextBox 22"/>
            <p:cNvSpPr txBox="1"/>
            <p:nvPr/>
          </p:nvSpPr>
          <p:spPr>
            <a:xfrm>
              <a:off x="6040583" y="1563584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2647</a:t>
              </a:r>
              <a:endParaRPr lang="ko-KR" altLang="en-US" sz="14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575463" y="1573480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2646</a:t>
              </a:r>
              <a:endParaRPr lang="ko-KR" altLang="en-US" sz="14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122223" y="1571501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2645</a:t>
              </a:r>
              <a:endParaRPr lang="ko-KR" altLang="en-US" sz="1400" dirty="0"/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2095994" y="3311241"/>
            <a:ext cx="1500571" cy="317673"/>
            <a:chOff x="5122223" y="1563584"/>
            <a:chExt cx="1500571" cy="317673"/>
          </a:xfrm>
        </p:grpSpPr>
        <p:sp>
          <p:nvSpPr>
            <p:cNvPr id="27" name="TextBox 26"/>
            <p:cNvSpPr txBox="1"/>
            <p:nvPr/>
          </p:nvSpPr>
          <p:spPr>
            <a:xfrm>
              <a:off x="6040583" y="1563584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2650</a:t>
              </a:r>
              <a:endParaRPr lang="ko-KR" altLang="en-US" sz="14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575463" y="1573480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2649</a:t>
              </a:r>
              <a:endParaRPr lang="ko-KR" altLang="en-US" sz="14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122223" y="1571501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2648</a:t>
              </a:r>
              <a:endParaRPr lang="ko-KR" altLang="en-US" sz="1400" dirty="0"/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3614055" y="3321138"/>
            <a:ext cx="1500571" cy="317673"/>
            <a:chOff x="5122223" y="1563584"/>
            <a:chExt cx="1500571" cy="317673"/>
          </a:xfrm>
        </p:grpSpPr>
        <p:sp>
          <p:nvSpPr>
            <p:cNvPr id="31" name="TextBox 30"/>
            <p:cNvSpPr txBox="1"/>
            <p:nvPr/>
          </p:nvSpPr>
          <p:spPr>
            <a:xfrm>
              <a:off x="6040583" y="1563584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2653</a:t>
              </a:r>
              <a:endParaRPr lang="ko-KR" altLang="en-US" sz="14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575463" y="1573480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2652</a:t>
              </a:r>
              <a:endParaRPr lang="ko-KR" altLang="en-US" sz="14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122223" y="1571501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2651</a:t>
              </a:r>
              <a:endParaRPr lang="ko-KR" altLang="en-US" sz="1400" dirty="0"/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5120242" y="3319160"/>
            <a:ext cx="1500571" cy="317673"/>
            <a:chOff x="5122223" y="1563584"/>
            <a:chExt cx="1500571" cy="317673"/>
          </a:xfrm>
        </p:grpSpPr>
        <p:sp>
          <p:nvSpPr>
            <p:cNvPr id="35" name="TextBox 34"/>
            <p:cNvSpPr txBox="1"/>
            <p:nvPr/>
          </p:nvSpPr>
          <p:spPr>
            <a:xfrm>
              <a:off x="6040583" y="1563584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2656</a:t>
              </a:r>
              <a:endParaRPr lang="ko-KR" altLang="en-US" sz="1400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575463" y="1573480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2655</a:t>
              </a:r>
              <a:endParaRPr lang="ko-KR" altLang="en-US" sz="1400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122223" y="1571501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2654</a:t>
              </a:r>
              <a:endParaRPr lang="ko-KR" altLang="en-US" sz="1400" dirty="0"/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6673932" y="3325098"/>
            <a:ext cx="1035451" cy="309756"/>
            <a:chOff x="5122223" y="1571501"/>
            <a:chExt cx="1035451" cy="309756"/>
          </a:xfrm>
        </p:grpSpPr>
        <p:sp>
          <p:nvSpPr>
            <p:cNvPr id="40" name="TextBox 39"/>
            <p:cNvSpPr txBox="1"/>
            <p:nvPr/>
          </p:nvSpPr>
          <p:spPr>
            <a:xfrm>
              <a:off x="5575463" y="1573480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2658</a:t>
              </a:r>
              <a:endParaRPr lang="ko-KR" altLang="en-US" sz="1400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122223" y="1571501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2657</a:t>
              </a:r>
              <a:endParaRPr lang="ko-KR" altLang="en-US" sz="1400" dirty="0"/>
            </a:p>
          </p:txBody>
        </p:sp>
      </p:grpSp>
      <p:grpSp>
        <p:nvGrpSpPr>
          <p:cNvPr id="42" name="그룹 41"/>
          <p:cNvGrpSpPr/>
          <p:nvPr/>
        </p:nvGrpSpPr>
        <p:grpSpPr>
          <a:xfrm>
            <a:off x="9011391" y="3323120"/>
            <a:ext cx="1035451" cy="309756"/>
            <a:chOff x="5122223" y="1571501"/>
            <a:chExt cx="1035451" cy="309756"/>
          </a:xfrm>
        </p:grpSpPr>
        <p:sp>
          <p:nvSpPr>
            <p:cNvPr id="43" name="TextBox 42"/>
            <p:cNvSpPr txBox="1"/>
            <p:nvPr/>
          </p:nvSpPr>
          <p:spPr>
            <a:xfrm>
              <a:off x="5575463" y="1573480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2660</a:t>
              </a:r>
              <a:endParaRPr lang="ko-KR" altLang="en-US" sz="1400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122223" y="1571501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2659</a:t>
              </a:r>
              <a:endParaRPr lang="ko-KR" altLang="en-US" sz="1400" dirty="0"/>
            </a:p>
          </p:txBody>
        </p:sp>
      </p:grpSp>
      <p:grpSp>
        <p:nvGrpSpPr>
          <p:cNvPr id="45" name="그룹 44"/>
          <p:cNvGrpSpPr/>
          <p:nvPr/>
        </p:nvGrpSpPr>
        <p:grpSpPr>
          <a:xfrm>
            <a:off x="10295899" y="3317181"/>
            <a:ext cx="1500571" cy="317673"/>
            <a:chOff x="5122223" y="1563584"/>
            <a:chExt cx="1500571" cy="317673"/>
          </a:xfrm>
        </p:grpSpPr>
        <p:sp>
          <p:nvSpPr>
            <p:cNvPr id="46" name="TextBox 45"/>
            <p:cNvSpPr txBox="1"/>
            <p:nvPr/>
          </p:nvSpPr>
          <p:spPr>
            <a:xfrm>
              <a:off x="6040583" y="1563584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2663</a:t>
              </a:r>
              <a:endParaRPr lang="ko-KR" altLang="en-US" sz="14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5575463" y="1573480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2662</a:t>
              </a:r>
              <a:endParaRPr lang="ko-KR" altLang="en-US" sz="1400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122223" y="1571501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2661</a:t>
              </a:r>
              <a:endParaRPr lang="ko-KR" altLang="en-US" sz="1400" dirty="0"/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8938161" y="4069286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2665</a:t>
            </a:r>
            <a:endParaRPr lang="ko-KR" altLang="en-US" sz="1400" dirty="0"/>
          </a:p>
        </p:txBody>
      </p:sp>
      <p:sp>
        <p:nvSpPr>
          <p:cNvPr id="50" name="TextBox 49"/>
          <p:cNvSpPr txBox="1"/>
          <p:nvPr/>
        </p:nvSpPr>
        <p:spPr>
          <a:xfrm>
            <a:off x="8948059" y="4684822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2666</a:t>
            </a:r>
            <a:endParaRPr lang="ko-KR" altLang="en-US" sz="1400" dirty="0"/>
          </a:p>
        </p:txBody>
      </p:sp>
      <p:sp>
        <p:nvSpPr>
          <p:cNvPr id="51" name="TextBox 50"/>
          <p:cNvSpPr txBox="1"/>
          <p:nvPr/>
        </p:nvSpPr>
        <p:spPr>
          <a:xfrm>
            <a:off x="8957955" y="5062852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2667</a:t>
            </a:r>
            <a:endParaRPr lang="ko-KR" altLang="en-US" sz="1400" dirty="0"/>
          </a:p>
        </p:txBody>
      </p:sp>
      <p:sp>
        <p:nvSpPr>
          <p:cNvPr id="52" name="TextBox 51"/>
          <p:cNvSpPr txBox="1"/>
          <p:nvPr/>
        </p:nvSpPr>
        <p:spPr>
          <a:xfrm>
            <a:off x="8969830" y="5454737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2668</a:t>
            </a:r>
            <a:endParaRPr lang="ko-KR" altLang="en-US" sz="1400" dirty="0"/>
          </a:p>
        </p:txBody>
      </p:sp>
      <p:sp>
        <p:nvSpPr>
          <p:cNvPr id="53" name="TextBox 52"/>
          <p:cNvSpPr txBox="1"/>
          <p:nvPr/>
        </p:nvSpPr>
        <p:spPr>
          <a:xfrm>
            <a:off x="8967852" y="6022775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2669</a:t>
            </a:r>
            <a:endParaRPr lang="ko-KR" altLang="en-US" sz="1400" dirty="0"/>
          </a:p>
        </p:txBody>
      </p:sp>
      <p:sp>
        <p:nvSpPr>
          <p:cNvPr id="54" name="TextBox 53"/>
          <p:cNvSpPr txBox="1"/>
          <p:nvPr/>
        </p:nvSpPr>
        <p:spPr>
          <a:xfrm>
            <a:off x="8965873" y="6436432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2670</a:t>
            </a:r>
            <a:endParaRPr lang="ko-KR" altLang="en-US" sz="1400" dirty="0"/>
          </a:p>
        </p:txBody>
      </p:sp>
      <p:sp>
        <p:nvSpPr>
          <p:cNvPr id="55" name="TextBox 54"/>
          <p:cNvSpPr txBox="1"/>
          <p:nvPr/>
        </p:nvSpPr>
        <p:spPr>
          <a:xfrm>
            <a:off x="11327083" y="4047512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2664</a:t>
            </a:r>
            <a:endParaRPr lang="ko-KR" altLang="en-US" sz="1400" dirty="0"/>
          </a:p>
        </p:txBody>
      </p:sp>
      <p:grpSp>
        <p:nvGrpSpPr>
          <p:cNvPr id="56" name="그룹 55"/>
          <p:cNvGrpSpPr/>
          <p:nvPr/>
        </p:nvGrpSpPr>
        <p:grpSpPr>
          <a:xfrm>
            <a:off x="599704" y="4285015"/>
            <a:ext cx="1500571" cy="317673"/>
            <a:chOff x="5122223" y="1563584"/>
            <a:chExt cx="1500571" cy="317673"/>
          </a:xfrm>
        </p:grpSpPr>
        <p:sp>
          <p:nvSpPr>
            <p:cNvPr id="57" name="TextBox 56"/>
            <p:cNvSpPr txBox="1"/>
            <p:nvPr/>
          </p:nvSpPr>
          <p:spPr>
            <a:xfrm>
              <a:off x="6040583" y="1563584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2682</a:t>
              </a:r>
              <a:endParaRPr lang="ko-KR" altLang="en-US" sz="1400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5575463" y="1573480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2683</a:t>
              </a:r>
              <a:endParaRPr lang="ko-KR" altLang="en-US" sz="1400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5122223" y="1571501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2684</a:t>
              </a:r>
              <a:endParaRPr lang="ko-KR" altLang="en-US" sz="1400" dirty="0"/>
            </a:p>
          </p:txBody>
        </p:sp>
      </p:grpSp>
      <p:grpSp>
        <p:nvGrpSpPr>
          <p:cNvPr id="60" name="그룹 59"/>
          <p:cNvGrpSpPr/>
          <p:nvPr/>
        </p:nvGrpSpPr>
        <p:grpSpPr>
          <a:xfrm>
            <a:off x="2082141" y="4283038"/>
            <a:ext cx="1500571" cy="317673"/>
            <a:chOff x="5122223" y="1563584"/>
            <a:chExt cx="1500571" cy="317673"/>
          </a:xfrm>
        </p:grpSpPr>
        <p:sp>
          <p:nvSpPr>
            <p:cNvPr id="61" name="TextBox 60"/>
            <p:cNvSpPr txBox="1"/>
            <p:nvPr/>
          </p:nvSpPr>
          <p:spPr>
            <a:xfrm>
              <a:off x="6040583" y="1563584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2679</a:t>
              </a:r>
              <a:endParaRPr lang="ko-KR" altLang="en-US" sz="1400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5575463" y="1573480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2680</a:t>
              </a:r>
              <a:endParaRPr lang="ko-KR" altLang="en-US" sz="1400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5122223" y="1571501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2681</a:t>
              </a:r>
              <a:endParaRPr lang="ko-KR" altLang="en-US" sz="1400" dirty="0"/>
            </a:p>
          </p:txBody>
        </p:sp>
      </p:grpSp>
      <p:grpSp>
        <p:nvGrpSpPr>
          <p:cNvPr id="64" name="그룹 63"/>
          <p:cNvGrpSpPr/>
          <p:nvPr/>
        </p:nvGrpSpPr>
        <p:grpSpPr>
          <a:xfrm>
            <a:off x="3600202" y="4292935"/>
            <a:ext cx="1500571" cy="317673"/>
            <a:chOff x="5122223" y="1563584"/>
            <a:chExt cx="1500571" cy="317673"/>
          </a:xfrm>
        </p:grpSpPr>
        <p:sp>
          <p:nvSpPr>
            <p:cNvPr id="65" name="TextBox 64"/>
            <p:cNvSpPr txBox="1"/>
            <p:nvPr/>
          </p:nvSpPr>
          <p:spPr>
            <a:xfrm>
              <a:off x="6040583" y="1563584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2676</a:t>
              </a:r>
              <a:endParaRPr lang="ko-KR" altLang="en-US" sz="1400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5575463" y="1573480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2677</a:t>
              </a:r>
              <a:endParaRPr lang="ko-KR" altLang="en-US" sz="1400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5122223" y="1571501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2678</a:t>
              </a:r>
              <a:endParaRPr lang="ko-KR" altLang="en-US" sz="1400" dirty="0"/>
            </a:p>
          </p:txBody>
        </p:sp>
      </p:grpSp>
      <p:grpSp>
        <p:nvGrpSpPr>
          <p:cNvPr id="68" name="그룹 67"/>
          <p:cNvGrpSpPr/>
          <p:nvPr/>
        </p:nvGrpSpPr>
        <p:grpSpPr>
          <a:xfrm>
            <a:off x="5106389" y="4290957"/>
            <a:ext cx="1500571" cy="317673"/>
            <a:chOff x="5122223" y="1563584"/>
            <a:chExt cx="1500571" cy="317673"/>
          </a:xfrm>
        </p:grpSpPr>
        <p:sp>
          <p:nvSpPr>
            <p:cNvPr id="69" name="TextBox 68"/>
            <p:cNvSpPr txBox="1"/>
            <p:nvPr/>
          </p:nvSpPr>
          <p:spPr>
            <a:xfrm>
              <a:off x="6040583" y="1563584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2673</a:t>
              </a:r>
              <a:endParaRPr lang="ko-KR" altLang="en-US" sz="1400" dirty="0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5575463" y="1573480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2674</a:t>
              </a:r>
              <a:endParaRPr lang="ko-KR" altLang="en-US" sz="1400" dirty="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5122223" y="1571501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2675</a:t>
              </a:r>
              <a:endParaRPr lang="ko-KR" altLang="en-US" sz="1400" dirty="0"/>
            </a:p>
          </p:txBody>
        </p:sp>
      </p:grpSp>
      <p:grpSp>
        <p:nvGrpSpPr>
          <p:cNvPr id="72" name="그룹 71"/>
          <p:cNvGrpSpPr/>
          <p:nvPr/>
        </p:nvGrpSpPr>
        <p:grpSpPr>
          <a:xfrm>
            <a:off x="6660079" y="4296895"/>
            <a:ext cx="1035451" cy="309756"/>
            <a:chOff x="5122223" y="1571501"/>
            <a:chExt cx="1035451" cy="309756"/>
          </a:xfrm>
        </p:grpSpPr>
        <p:sp>
          <p:nvSpPr>
            <p:cNvPr id="73" name="TextBox 72"/>
            <p:cNvSpPr txBox="1"/>
            <p:nvPr/>
          </p:nvSpPr>
          <p:spPr>
            <a:xfrm>
              <a:off x="5575463" y="1573480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2671</a:t>
              </a:r>
              <a:endParaRPr lang="ko-KR" altLang="en-US" sz="1400" dirty="0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5122223" y="1571501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2672</a:t>
              </a:r>
              <a:endParaRPr lang="ko-KR" altLang="en-US" sz="1400" dirty="0"/>
            </a:p>
          </p:txBody>
        </p:sp>
      </p:grpSp>
      <p:grpSp>
        <p:nvGrpSpPr>
          <p:cNvPr id="75" name="그룹 74"/>
          <p:cNvGrpSpPr/>
          <p:nvPr/>
        </p:nvGrpSpPr>
        <p:grpSpPr>
          <a:xfrm>
            <a:off x="585851" y="6040585"/>
            <a:ext cx="1500571" cy="317673"/>
            <a:chOff x="5122223" y="1563584"/>
            <a:chExt cx="1500571" cy="317673"/>
          </a:xfrm>
        </p:grpSpPr>
        <p:sp>
          <p:nvSpPr>
            <p:cNvPr id="76" name="TextBox 75"/>
            <p:cNvSpPr txBox="1"/>
            <p:nvPr/>
          </p:nvSpPr>
          <p:spPr>
            <a:xfrm>
              <a:off x="6040583" y="1563584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2696</a:t>
              </a:r>
              <a:endParaRPr lang="ko-KR" altLang="en-US" sz="1400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5575463" y="1573480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2697</a:t>
              </a:r>
              <a:endParaRPr lang="ko-KR" altLang="en-US" sz="1400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5122223" y="1571501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2698</a:t>
              </a:r>
              <a:endParaRPr lang="ko-KR" altLang="en-US" sz="1400" dirty="0"/>
            </a:p>
          </p:txBody>
        </p:sp>
      </p:grpSp>
      <p:grpSp>
        <p:nvGrpSpPr>
          <p:cNvPr id="79" name="그룹 78"/>
          <p:cNvGrpSpPr/>
          <p:nvPr/>
        </p:nvGrpSpPr>
        <p:grpSpPr>
          <a:xfrm>
            <a:off x="2068288" y="6038608"/>
            <a:ext cx="1500571" cy="317673"/>
            <a:chOff x="5122223" y="1563584"/>
            <a:chExt cx="1500571" cy="317673"/>
          </a:xfrm>
        </p:grpSpPr>
        <p:sp>
          <p:nvSpPr>
            <p:cNvPr id="80" name="TextBox 79"/>
            <p:cNvSpPr txBox="1"/>
            <p:nvPr/>
          </p:nvSpPr>
          <p:spPr>
            <a:xfrm>
              <a:off x="6040583" y="1563584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2693</a:t>
              </a:r>
              <a:endParaRPr lang="ko-KR" altLang="en-US" sz="1400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5575463" y="1573480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2694</a:t>
              </a:r>
              <a:endParaRPr lang="ko-KR" altLang="en-US" sz="1400" dirty="0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5122223" y="1571501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2695</a:t>
              </a:r>
              <a:endParaRPr lang="ko-KR" altLang="en-US" sz="1400" dirty="0"/>
            </a:p>
          </p:txBody>
        </p:sp>
      </p:grpSp>
      <p:grpSp>
        <p:nvGrpSpPr>
          <p:cNvPr id="83" name="그룹 82"/>
          <p:cNvGrpSpPr/>
          <p:nvPr/>
        </p:nvGrpSpPr>
        <p:grpSpPr>
          <a:xfrm>
            <a:off x="3586349" y="6048505"/>
            <a:ext cx="1500571" cy="317673"/>
            <a:chOff x="5122223" y="1563584"/>
            <a:chExt cx="1500571" cy="317673"/>
          </a:xfrm>
        </p:grpSpPr>
        <p:sp>
          <p:nvSpPr>
            <p:cNvPr id="84" name="TextBox 83"/>
            <p:cNvSpPr txBox="1"/>
            <p:nvPr/>
          </p:nvSpPr>
          <p:spPr>
            <a:xfrm>
              <a:off x="6040583" y="1563584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2690</a:t>
              </a:r>
              <a:endParaRPr lang="ko-KR" altLang="en-US" sz="1400" dirty="0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5575463" y="1573480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2691</a:t>
              </a:r>
              <a:endParaRPr lang="ko-KR" altLang="en-US" sz="1400" dirty="0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5122223" y="1571501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2692</a:t>
              </a:r>
              <a:endParaRPr lang="ko-KR" altLang="en-US" sz="1400" dirty="0"/>
            </a:p>
          </p:txBody>
        </p:sp>
      </p:grpSp>
      <p:grpSp>
        <p:nvGrpSpPr>
          <p:cNvPr id="87" name="그룹 86"/>
          <p:cNvGrpSpPr/>
          <p:nvPr/>
        </p:nvGrpSpPr>
        <p:grpSpPr>
          <a:xfrm>
            <a:off x="5092536" y="6046527"/>
            <a:ext cx="1500571" cy="317673"/>
            <a:chOff x="5122223" y="1563584"/>
            <a:chExt cx="1500571" cy="317673"/>
          </a:xfrm>
        </p:grpSpPr>
        <p:sp>
          <p:nvSpPr>
            <p:cNvPr id="88" name="TextBox 87"/>
            <p:cNvSpPr txBox="1"/>
            <p:nvPr/>
          </p:nvSpPr>
          <p:spPr>
            <a:xfrm>
              <a:off x="6040583" y="1563584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2687</a:t>
              </a:r>
              <a:endParaRPr lang="ko-KR" altLang="en-US" sz="1400" dirty="0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5575463" y="1573480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2688</a:t>
              </a:r>
              <a:endParaRPr lang="ko-KR" altLang="en-US" sz="1400" dirty="0"/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5122223" y="1571501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2689</a:t>
              </a:r>
              <a:endParaRPr lang="ko-KR" altLang="en-US" sz="1400" dirty="0"/>
            </a:p>
          </p:txBody>
        </p:sp>
      </p:grpSp>
      <p:grpSp>
        <p:nvGrpSpPr>
          <p:cNvPr id="91" name="그룹 90"/>
          <p:cNvGrpSpPr/>
          <p:nvPr/>
        </p:nvGrpSpPr>
        <p:grpSpPr>
          <a:xfrm>
            <a:off x="6646226" y="6052465"/>
            <a:ext cx="1035451" cy="309756"/>
            <a:chOff x="5122223" y="1571501"/>
            <a:chExt cx="1035451" cy="309756"/>
          </a:xfrm>
        </p:grpSpPr>
        <p:sp>
          <p:nvSpPr>
            <p:cNvPr id="92" name="TextBox 91"/>
            <p:cNvSpPr txBox="1"/>
            <p:nvPr/>
          </p:nvSpPr>
          <p:spPr>
            <a:xfrm>
              <a:off x="5575463" y="1573480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2685</a:t>
              </a:r>
              <a:endParaRPr lang="ko-KR" altLang="en-US" sz="1400" dirty="0"/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5122223" y="1571501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2686</a:t>
              </a:r>
              <a:endParaRPr lang="ko-KR" altLang="en-US" sz="1400" dirty="0"/>
            </a:p>
          </p:txBody>
        </p:sp>
      </p:grpSp>
      <p:sp>
        <p:nvSpPr>
          <p:cNvPr id="94" name="TextBox 93"/>
          <p:cNvSpPr txBox="1"/>
          <p:nvPr/>
        </p:nvSpPr>
        <p:spPr>
          <a:xfrm>
            <a:off x="1082962" y="2060471"/>
            <a:ext cx="492443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1303</a:t>
            </a:r>
            <a:endParaRPr lang="ko-KR" altLang="en-US" sz="1100" dirty="0"/>
          </a:p>
        </p:txBody>
      </p:sp>
      <p:sp>
        <p:nvSpPr>
          <p:cNvPr id="95" name="TextBox 94"/>
          <p:cNvSpPr txBox="1"/>
          <p:nvPr/>
        </p:nvSpPr>
        <p:spPr>
          <a:xfrm>
            <a:off x="2589150" y="2070368"/>
            <a:ext cx="492443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1302</a:t>
            </a:r>
            <a:endParaRPr lang="ko-KR" altLang="en-US" sz="1100" dirty="0"/>
          </a:p>
        </p:txBody>
      </p:sp>
      <p:sp>
        <p:nvSpPr>
          <p:cNvPr id="96" name="TextBox 95"/>
          <p:cNvSpPr txBox="1"/>
          <p:nvPr/>
        </p:nvSpPr>
        <p:spPr>
          <a:xfrm>
            <a:off x="4107211" y="2068389"/>
            <a:ext cx="492443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1301</a:t>
            </a:r>
            <a:endParaRPr lang="ko-KR" altLang="en-US" sz="1100" dirty="0"/>
          </a:p>
        </p:txBody>
      </p:sp>
      <p:sp>
        <p:nvSpPr>
          <p:cNvPr id="97" name="TextBox 96"/>
          <p:cNvSpPr txBox="1"/>
          <p:nvPr/>
        </p:nvSpPr>
        <p:spPr>
          <a:xfrm>
            <a:off x="5601522" y="2066410"/>
            <a:ext cx="492443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1300</a:t>
            </a:r>
            <a:endParaRPr lang="ko-KR" altLang="en-US" sz="1100" dirty="0"/>
          </a:p>
        </p:txBody>
      </p:sp>
      <p:sp>
        <p:nvSpPr>
          <p:cNvPr id="98" name="TextBox 97"/>
          <p:cNvSpPr txBox="1"/>
          <p:nvPr/>
        </p:nvSpPr>
        <p:spPr>
          <a:xfrm>
            <a:off x="6798952" y="2028806"/>
            <a:ext cx="492443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1299</a:t>
            </a:r>
            <a:endParaRPr lang="ko-KR" altLang="en-US" sz="1100" dirty="0"/>
          </a:p>
        </p:txBody>
      </p:sp>
      <p:sp>
        <p:nvSpPr>
          <p:cNvPr id="99" name="TextBox 98"/>
          <p:cNvSpPr txBox="1"/>
          <p:nvPr/>
        </p:nvSpPr>
        <p:spPr>
          <a:xfrm>
            <a:off x="6927602" y="2810597"/>
            <a:ext cx="492443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1308</a:t>
            </a:r>
            <a:endParaRPr lang="ko-KR" altLang="en-US" sz="1100" dirty="0"/>
          </a:p>
        </p:txBody>
      </p:sp>
      <p:sp>
        <p:nvSpPr>
          <p:cNvPr id="100" name="TextBox 99"/>
          <p:cNvSpPr txBox="1"/>
          <p:nvPr/>
        </p:nvSpPr>
        <p:spPr>
          <a:xfrm>
            <a:off x="5607460" y="2808618"/>
            <a:ext cx="492443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1307</a:t>
            </a:r>
            <a:endParaRPr lang="ko-KR" altLang="en-US" sz="1100" dirty="0"/>
          </a:p>
        </p:txBody>
      </p:sp>
      <p:sp>
        <p:nvSpPr>
          <p:cNvPr id="101" name="TextBox 100"/>
          <p:cNvSpPr txBox="1"/>
          <p:nvPr/>
        </p:nvSpPr>
        <p:spPr>
          <a:xfrm>
            <a:off x="4109188" y="2818515"/>
            <a:ext cx="492443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1306</a:t>
            </a:r>
            <a:endParaRPr lang="ko-KR" altLang="en-US" sz="1100" dirty="0"/>
          </a:p>
        </p:txBody>
      </p:sp>
      <p:sp>
        <p:nvSpPr>
          <p:cNvPr id="102" name="TextBox 101"/>
          <p:cNvSpPr txBox="1"/>
          <p:nvPr/>
        </p:nvSpPr>
        <p:spPr>
          <a:xfrm>
            <a:off x="2587166" y="2816538"/>
            <a:ext cx="492443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1305</a:t>
            </a:r>
            <a:endParaRPr lang="ko-KR" altLang="en-US" sz="1100" dirty="0"/>
          </a:p>
        </p:txBody>
      </p:sp>
      <p:sp>
        <p:nvSpPr>
          <p:cNvPr id="103" name="TextBox 102"/>
          <p:cNvSpPr txBox="1"/>
          <p:nvPr/>
        </p:nvSpPr>
        <p:spPr>
          <a:xfrm>
            <a:off x="1065145" y="2814559"/>
            <a:ext cx="492443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1304</a:t>
            </a:r>
            <a:endParaRPr lang="ko-KR" altLang="en-US" sz="1100" dirty="0"/>
          </a:p>
        </p:txBody>
      </p:sp>
      <p:sp>
        <p:nvSpPr>
          <p:cNvPr id="104" name="TextBox 103"/>
          <p:cNvSpPr txBox="1"/>
          <p:nvPr/>
        </p:nvSpPr>
        <p:spPr>
          <a:xfrm>
            <a:off x="6925623" y="4791797"/>
            <a:ext cx="492443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1313</a:t>
            </a:r>
            <a:endParaRPr lang="ko-KR" altLang="en-US" sz="1100" dirty="0"/>
          </a:p>
        </p:txBody>
      </p:sp>
      <p:sp>
        <p:nvSpPr>
          <p:cNvPr id="105" name="TextBox 104"/>
          <p:cNvSpPr txBox="1"/>
          <p:nvPr/>
        </p:nvSpPr>
        <p:spPr>
          <a:xfrm>
            <a:off x="5605481" y="4789818"/>
            <a:ext cx="492443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1314</a:t>
            </a:r>
            <a:endParaRPr lang="ko-KR" altLang="en-US" sz="1100" dirty="0"/>
          </a:p>
        </p:txBody>
      </p:sp>
      <p:sp>
        <p:nvSpPr>
          <p:cNvPr id="106" name="TextBox 105"/>
          <p:cNvSpPr txBox="1"/>
          <p:nvPr/>
        </p:nvSpPr>
        <p:spPr>
          <a:xfrm>
            <a:off x="4107209" y="4799715"/>
            <a:ext cx="492443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1315</a:t>
            </a:r>
            <a:endParaRPr lang="ko-KR" altLang="en-US" sz="1100" dirty="0"/>
          </a:p>
        </p:txBody>
      </p:sp>
      <p:sp>
        <p:nvSpPr>
          <p:cNvPr id="107" name="TextBox 106"/>
          <p:cNvSpPr txBox="1"/>
          <p:nvPr/>
        </p:nvSpPr>
        <p:spPr>
          <a:xfrm>
            <a:off x="2585187" y="4797738"/>
            <a:ext cx="492443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1316</a:t>
            </a:r>
            <a:endParaRPr lang="ko-KR" altLang="en-US" sz="1100" dirty="0"/>
          </a:p>
        </p:txBody>
      </p:sp>
      <p:sp>
        <p:nvSpPr>
          <p:cNvPr id="108" name="TextBox 107"/>
          <p:cNvSpPr txBox="1"/>
          <p:nvPr/>
        </p:nvSpPr>
        <p:spPr>
          <a:xfrm>
            <a:off x="1063166" y="4795759"/>
            <a:ext cx="492443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1317</a:t>
            </a:r>
            <a:endParaRPr lang="ko-KR" altLang="en-US" sz="1100" dirty="0"/>
          </a:p>
        </p:txBody>
      </p:sp>
      <p:sp>
        <p:nvSpPr>
          <p:cNvPr id="109" name="TextBox 108"/>
          <p:cNvSpPr txBox="1"/>
          <p:nvPr/>
        </p:nvSpPr>
        <p:spPr>
          <a:xfrm>
            <a:off x="6935519" y="5549835"/>
            <a:ext cx="492443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1318</a:t>
            </a:r>
            <a:endParaRPr lang="ko-KR" altLang="en-US" sz="1100" dirty="0"/>
          </a:p>
        </p:txBody>
      </p:sp>
      <p:sp>
        <p:nvSpPr>
          <p:cNvPr id="110" name="TextBox 109"/>
          <p:cNvSpPr txBox="1"/>
          <p:nvPr/>
        </p:nvSpPr>
        <p:spPr>
          <a:xfrm>
            <a:off x="5615377" y="5547856"/>
            <a:ext cx="492443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1319</a:t>
            </a:r>
            <a:endParaRPr lang="ko-KR" altLang="en-US" sz="1100" dirty="0"/>
          </a:p>
        </p:txBody>
      </p:sp>
      <p:sp>
        <p:nvSpPr>
          <p:cNvPr id="111" name="TextBox 110"/>
          <p:cNvSpPr txBox="1"/>
          <p:nvPr/>
        </p:nvSpPr>
        <p:spPr>
          <a:xfrm>
            <a:off x="4117105" y="5557753"/>
            <a:ext cx="492443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1320</a:t>
            </a:r>
            <a:endParaRPr lang="ko-KR" altLang="en-US" sz="1100" dirty="0"/>
          </a:p>
        </p:txBody>
      </p:sp>
      <p:sp>
        <p:nvSpPr>
          <p:cNvPr id="112" name="TextBox 111"/>
          <p:cNvSpPr txBox="1"/>
          <p:nvPr/>
        </p:nvSpPr>
        <p:spPr>
          <a:xfrm>
            <a:off x="2595083" y="5555776"/>
            <a:ext cx="492443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1321</a:t>
            </a:r>
            <a:endParaRPr lang="ko-KR" altLang="en-US" sz="1100" dirty="0"/>
          </a:p>
        </p:txBody>
      </p:sp>
      <p:sp>
        <p:nvSpPr>
          <p:cNvPr id="113" name="TextBox 112"/>
          <p:cNvSpPr txBox="1"/>
          <p:nvPr/>
        </p:nvSpPr>
        <p:spPr>
          <a:xfrm>
            <a:off x="1073062" y="5553797"/>
            <a:ext cx="492443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1322</a:t>
            </a:r>
            <a:endParaRPr lang="ko-KR" altLang="en-US" sz="1100" dirty="0"/>
          </a:p>
        </p:txBody>
      </p:sp>
      <p:sp>
        <p:nvSpPr>
          <p:cNvPr id="114" name="TextBox 113"/>
          <p:cNvSpPr txBox="1"/>
          <p:nvPr/>
        </p:nvSpPr>
        <p:spPr>
          <a:xfrm>
            <a:off x="8360559" y="6262360"/>
            <a:ext cx="492443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1312</a:t>
            </a:r>
            <a:endParaRPr lang="ko-KR" altLang="en-US" sz="1100" dirty="0"/>
          </a:p>
        </p:txBody>
      </p:sp>
      <p:sp>
        <p:nvSpPr>
          <p:cNvPr id="115" name="TextBox 114"/>
          <p:cNvSpPr txBox="1"/>
          <p:nvPr/>
        </p:nvSpPr>
        <p:spPr>
          <a:xfrm>
            <a:off x="8358582" y="4811592"/>
            <a:ext cx="492443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1311</a:t>
            </a:r>
            <a:endParaRPr lang="ko-KR" altLang="en-US" sz="1100" dirty="0"/>
          </a:p>
        </p:txBody>
      </p:sp>
      <p:sp>
        <p:nvSpPr>
          <p:cNvPr id="116" name="TextBox 115"/>
          <p:cNvSpPr txBox="1"/>
          <p:nvPr/>
        </p:nvSpPr>
        <p:spPr>
          <a:xfrm>
            <a:off x="9282875" y="2814559"/>
            <a:ext cx="492443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1309</a:t>
            </a:r>
            <a:endParaRPr lang="ko-KR" altLang="en-US" sz="1100" dirty="0"/>
          </a:p>
        </p:txBody>
      </p:sp>
      <p:sp>
        <p:nvSpPr>
          <p:cNvPr id="117" name="TextBox 116"/>
          <p:cNvSpPr txBox="1"/>
          <p:nvPr/>
        </p:nvSpPr>
        <p:spPr>
          <a:xfrm>
            <a:off x="11074072" y="2812580"/>
            <a:ext cx="492443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1310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40356777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1885</TotalTime>
  <Words>1153</Words>
  <Application>Microsoft Office PowerPoint</Application>
  <PresentationFormat>와이드스크린</PresentationFormat>
  <Paragraphs>1020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sooyeon.choi@igshare.net</dc:creator>
  <cp:lastModifiedBy>MIN YOUNG EOM</cp:lastModifiedBy>
  <cp:revision>177</cp:revision>
  <cp:lastPrinted>2017-09-25T01:42:58Z</cp:lastPrinted>
  <dcterms:created xsi:type="dcterms:W3CDTF">2017-09-01T01:07:13Z</dcterms:created>
  <dcterms:modified xsi:type="dcterms:W3CDTF">2017-09-25T01:47:23Z</dcterms:modified>
</cp:coreProperties>
</file>