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8" d="100"/>
          <a:sy n="88" d="100"/>
        </p:scale>
        <p:origin x="180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6C88-0AB4-4198-854E-38C2C4CF4307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5892-9CA7-4F30-90ED-AF2A5E474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31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6C88-0AB4-4198-854E-38C2C4CF4307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5892-9CA7-4F30-90ED-AF2A5E474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030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6C88-0AB4-4198-854E-38C2C4CF4307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5892-9CA7-4F30-90ED-AF2A5E474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789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6C88-0AB4-4198-854E-38C2C4CF4307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5892-9CA7-4F30-90ED-AF2A5E474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035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6C88-0AB4-4198-854E-38C2C4CF4307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5892-9CA7-4F30-90ED-AF2A5E474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79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6C88-0AB4-4198-854E-38C2C4CF4307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5892-9CA7-4F30-90ED-AF2A5E474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559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6C88-0AB4-4198-854E-38C2C4CF4307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5892-9CA7-4F30-90ED-AF2A5E474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924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6C88-0AB4-4198-854E-38C2C4CF4307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5892-9CA7-4F30-90ED-AF2A5E474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870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6C88-0AB4-4198-854E-38C2C4CF4307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5892-9CA7-4F30-90ED-AF2A5E474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199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6C88-0AB4-4198-854E-38C2C4CF4307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5892-9CA7-4F30-90ED-AF2A5E474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524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6C88-0AB4-4198-854E-38C2C4CF4307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5892-9CA7-4F30-90ED-AF2A5E474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85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76C88-0AB4-4198-854E-38C2C4CF4307}" type="datetimeFigureOut">
              <a:rPr lang="ko-KR" altLang="en-US" smtClean="0"/>
              <a:t>2017-09-08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25892-9CA7-4F30-90ED-AF2A5E474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40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용인 서천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368392"/>
            <a:ext cx="9144000" cy="1655762"/>
          </a:xfrm>
        </p:spPr>
        <p:txBody>
          <a:bodyPr/>
          <a:lstStyle/>
          <a:p>
            <a:r>
              <a:rPr lang="en-US" altLang="ko-KR" dirty="0" smtClean="0"/>
              <a:t>USM Serial Number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5693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350" y="1636547"/>
            <a:ext cx="6766051" cy="39964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71299" y="783772"/>
            <a:ext cx="2659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SCM1(20</a:t>
            </a:r>
            <a:r>
              <a:rPr lang="ko-KR" altLang="en-US" sz="3600" dirty="0" smtClean="0"/>
              <a:t>면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sp>
        <p:nvSpPr>
          <p:cNvPr id="10" name="TextBox 9"/>
          <p:cNvSpPr txBox="1"/>
          <p:nvPr/>
        </p:nvSpPr>
        <p:spPr>
          <a:xfrm rot="18859506">
            <a:off x="6107888" y="1699504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3006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 rot="2816671">
            <a:off x="4158849" y="2742534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3000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 rot="2816671">
            <a:off x="4325903" y="2558434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3001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 rot="2816671">
            <a:off x="4581570" y="2255625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3002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 rot="2816671">
            <a:off x="4828338" y="2071525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3003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 rot="2816671">
            <a:off x="4963101" y="1859716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3004</a:t>
            </a:r>
            <a:endParaRPr lang="ko-KR" altLang="en-US" sz="1600" dirty="0"/>
          </a:p>
        </p:txBody>
      </p:sp>
      <p:sp>
        <p:nvSpPr>
          <p:cNvPr id="21" name="TextBox 20"/>
          <p:cNvSpPr txBox="1"/>
          <p:nvPr/>
        </p:nvSpPr>
        <p:spPr>
          <a:xfrm rot="2816671">
            <a:off x="5164437" y="1697319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3005</a:t>
            </a:r>
            <a:endParaRPr lang="ko-KR" altLang="en-US" sz="1600" dirty="0"/>
          </a:p>
        </p:txBody>
      </p:sp>
      <p:sp>
        <p:nvSpPr>
          <p:cNvPr id="22" name="TextBox 21"/>
          <p:cNvSpPr txBox="1"/>
          <p:nvPr/>
        </p:nvSpPr>
        <p:spPr>
          <a:xfrm rot="18859506">
            <a:off x="6676008" y="2260894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3007</a:t>
            </a:r>
            <a:endParaRPr lang="ko-KR" altLang="en-US" sz="1600" dirty="0"/>
          </a:p>
        </p:txBody>
      </p:sp>
      <p:sp>
        <p:nvSpPr>
          <p:cNvPr id="23" name="TextBox 22"/>
          <p:cNvSpPr txBox="1"/>
          <p:nvPr/>
        </p:nvSpPr>
        <p:spPr>
          <a:xfrm rot="18859506">
            <a:off x="7033954" y="2556250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3009</a:t>
            </a:r>
            <a:endParaRPr lang="ko-KR" altLang="en-US" sz="1600" dirty="0"/>
          </a:p>
        </p:txBody>
      </p:sp>
      <p:sp>
        <p:nvSpPr>
          <p:cNvPr id="24" name="TextBox 23"/>
          <p:cNvSpPr txBox="1"/>
          <p:nvPr/>
        </p:nvSpPr>
        <p:spPr>
          <a:xfrm rot="18859506">
            <a:off x="7242106" y="2780499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3010</a:t>
            </a:r>
            <a:endParaRPr lang="ko-KR" altLang="en-US" sz="1600" dirty="0"/>
          </a:p>
        </p:txBody>
      </p:sp>
      <p:sp>
        <p:nvSpPr>
          <p:cNvPr id="25" name="TextBox 24"/>
          <p:cNvSpPr txBox="1"/>
          <p:nvPr/>
        </p:nvSpPr>
        <p:spPr>
          <a:xfrm rot="18859506">
            <a:off x="7418594" y="3010320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3011</a:t>
            </a:r>
            <a:endParaRPr lang="ko-KR" altLang="en-US" sz="1600" dirty="0"/>
          </a:p>
        </p:txBody>
      </p:sp>
      <p:sp>
        <p:nvSpPr>
          <p:cNvPr id="26" name="TextBox 25"/>
          <p:cNvSpPr txBox="1"/>
          <p:nvPr/>
        </p:nvSpPr>
        <p:spPr>
          <a:xfrm rot="2604631">
            <a:off x="7429732" y="4007420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3012</a:t>
            </a:r>
            <a:endParaRPr lang="ko-KR" altLang="en-US" sz="1600" dirty="0"/>
          </a:p>
        </p:txBody>
      </p:sp>
      <p:sp>
        <p:nvSpPr>
          <p:cNvPr id="27" name="TextBox 26"/>
          <p:cNvSpPr txBox="1"/>
          <p:nvPr/>
        </p:nvSpPr>
        <p:spPr>
          <a:xfrm rot="2807019">
            <a:off x="7201990" y="4218571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3013</a:t>
            </a:r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 rot="18859506">
            <a:off x="6852497" y="2395360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3008</a:t>
            </a:r>
            <a:endParaRPr lang="ko-KR" altLang="en-US" sz="1600" dirty="0"/>
          </a:p>
        </p:txBody>
      </p:sp>
      <p:sp>
        <p:nvSpPr>
          <p:cNvPr id="29" name="TextBox 28"/>
          <p:cNvSpPr txBox="1"/>
          <p:nvPr/>
        </p:nvSpPr>
        <p:spPr>
          <a:xfrm rot="18838809">
            <a:off x="6345299" y="4424485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3014</a:t>
            </a:r>
            <a:endParaRPr lang="ko-KR" altLang="en-US" sz="1600" dirty="0"/>
          </a:p>
        </p:txBody>
      </p:sp>
      <p:sp>
        <p:nvSpPr>
          <p:cNvPr id="30" name="TextBox 29"/>
          <p:cNvSpPr txBox="1"/>
          <p:nvPr/>
        </p:nvSpPr>
        <p:spPr>
          <a:xfrm rot="18985808">
            <a:off x="6144824" y="4250648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3015</a:t>
            </a:r>
            <a:endParaRPr lang="ko-KR" altLang="en-US" sz="1600" dirty="0"/>
          </a:p>
        </p:txBody>
      </p:sp>
      <p:sp>
        <p:nvSpPr>
          <p:cNvPr id="33" name="TextBox 32"/>
          <p:cNvSpPr txBox="1"/>
          <p:nvPr/>
        </p:nvSpPr>
        <p:spPr>
          <a:xfrm rot="18859506">
            <a:off x="5441488" y="3485079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3019</a:t>
            </a:r>
            <a:endParaRPr lang="ko-KR" altLang="en-US" sz="1600" dirty="0"/>
          </a:p>
        </p:txBody>
      </p:sp>
      <p:sp>
        <p:nvSpPr>
          <p:cNvPr id="34" name="TextBox 33"/>
          <p:cNvSpPr txBox="1"/>
          <p:nvPr/>
        </p:nvSpPr>
        <p:spPr>
          <a:xfrm rot="18859506">
            <a:off x="5579689" y="3660245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3018</a:t>
            </a:r>
            <a:endParaRPr lang="ko-KR" altLang="en-US" sz="1600" dirty="0"/>
          </a:p>
        </p:txBody>
      </p:sp>
      <p:sp>
        <p:nvSpPr>
          <p:cNvPr id="35" name="TextBox 34"/>
          <p:cNvSpPr txBox="1"/>
          <p:nvPr/>
        </p:nvSpPr>
        <p:spPr>
          <a:xfrm rot="18859506">
            <a:off x="5801123" y="3858952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3017</a:t>
            </a:r>
            <a:endParaRPr lang="ko-KR" altLang="en-US" sz="1600" dirty="0"/>
          </a:p>
        </p:txBody>
      </p:sp>
      <p:sp>
        <p:nvSpPr>
          <p:cNvPr id="36" name="TextBox 35"/>
          <p:cNvSpPr txBox="1"/>
          <p:nvPr/>
        </p:nvSpPr>
        <p:spPr>
          <a:xfrm rot="18859506">
            <a:off x="5974889" y="4077311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3016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7823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199" y="1424333"/>
            <a:ext cx="6759601" cy="40093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71299" y="783772"/>
            <a:ext cx="2821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SCM2 (20</a:t>
            </a:r>
            <a:r>
              <a:rPr lang="ko-KR" altLang="en-US" sz="3600" dirty="0" smtClean="0"/>
              <a:t>면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sp>
        <p:nvSpPr>
          <p:cNvPr id="6" name="TextBox 5"/>
          <p:cNvSpPr txBox="1"/>
          <p:nvPr/>
        </p:nvSpPr>
        <p:spPr>
          <a:xfrm rot="5400000">
            <a:off x="2875117" y="2915856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3022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 rot="5400000">
            <a:off x="3385530" y="2907636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3024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 rot="5400000">
            <a:off x="3150855" y="2894064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3023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806040" y="2214680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3025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 rot="5400000">
            <a:off x="4477634" y="2964564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3026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 rot="5400000">
            <a:off x="4821199" y="2972793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3027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 rot="5400000">
            <a:off x="2875118" y="4077326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3028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 rot="5400000">
            <a:off x="3150856" y="4089268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3029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 rot="5400000">
            <a:off x="3385530" y="4086013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3030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 rot="5400000">
            <a:off x="3624935" y="4099585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3031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 rot="5400000">
            <a:off x="3874767" y="4084402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3032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 rot="5400000">
            <a:off x="4139627" y="4089267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3033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 rot="5400000">
            <a:off x="4396116" y="4099586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3034</a:t>
            </a:r>
            <a:endParaRPr lang="ko-KR" altLang="en-US" sz="1600" dirty="0"/>
          </a:p>
        </p:txBody>
      </p:sp>
      <p:sp>
        <p:nvSpPr>
          <p:cNvPr id="21" name="TextBox 20"/>
          <p:cNvSpPr txBox="1"/>
          <p:nvPr/>
        </p:nvSpPr>
        <p:spPr>
          <a:xfrm rot="5400000">
            <a:off x="4651921" y="4081689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3035</a:t>
            </a:r>
            <a:endParaRPr lang="ko-KR" altLang="en-US" sz="1600" dirty="0"/>
          </a:p>
        </p:txBody>
      </p:sp>
      <p:sp>
        <p:nvSpPr>
          <p:cNvPr id="22" name="TextBox 21"/>
          <p:cNvSpPr txBox="1"/>
          <p:nvPr/>
        </p:nvSpPr>
        <p:spPr>
          <a:xfrm rot="5400000">
            <a:off x="4956722" y="4081689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3036</a:t>
            </a:r>
            <a:endParaRPr lang="ko-KR" altLang="en-US" sz="1600" dirty="0"/>
          </a:p>
        </p:txBody>
      </p:sp>
      <p:sp>
        <p:nvSpPr>
          <p:cNvPr id="23" name="TextBox 22"/>
          <p:cNvSpPr txBox="1"/>
          <p:nvPr/>
        </p:nvSpPr>
        <p:spPr>
          <a:xfrm rot="5400000">
            <a:off x="5196127" y="4090368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3037</a:t>
            </a:r>
            <a:endParaRPr lang="ko-KR" altLang="en-US" sz="1600" dirty="0"/>
          </a:p>
        </p:txBody>
      </p:sp>
      <p:sp>
        <p:nvSpPr>
          <p:cNvPr id="24" name="TextBox 23"/>
          <p:cNvSpPr txBox="1"/>
          <p:nvPr/>
        </p:nvSpPr>
        <p:spPr>
          <a:xfrm rot="5400000">
            <a:off x="5434581" y="4093132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3038</a:t>
            </a:r>
            <a:endParaRPr lang="ko-KR" altLang="en-US" sz="1600" dirty="0"/>
          </a:p>
        </p:txBody>
      </p:sp>
      <p:sp>
        <p:nvSpPr>
          <p:cNvPr id="25" name="TextBox 24"/>
          <p:cNvSpPr txBox="1"/>
          <p:nvPr/>
        </p:nvSpPr>
        <p:spPr>
          <a:xfrm rot="5400000">
            <a:off x="5743464" y="4103676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3039</a:t>
            </a:r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2896293" y="2202387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3021</a:t>
            </a:r>
            <a:endParaRPr lang="ko-KR" alt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3650390" y="1616402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3020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97060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449" y="2054833"/>
            <a:ext cx="6695101" cy="27483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71299" y="783772"/>
            <a:ext cx="2821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SCM3 (30</a:t>
            </a:r>
            <a:r>
              <a:rPr lang="ko-KR" altLang="en-US" sz="3600" dirty="0" smtClean="0"/>
              <a:t>면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sp>
        <p:nvSpPr>
          <p:cNvPr id="6" name="TextBox 5"/>
          <p:cNvSpPr txBox="1"/>
          <p:nvPr/>
        </p:nvSpPr>
        <p:spPr>
          <a:xfrm rot="5400000">
            <a:off x="4571527" y="4463041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3058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 rot="5400000">
            <a:off x="4219043" y="4469492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3057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3980255" y="4463042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3056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 rot="5400000">
            <a:off x="7671163" y="2812052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3042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 rot="5400000">
            <a:off x="7439225" y="2818346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3043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 rot="5400000">
            <a:off x="7176032" y="2812053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3044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 rot="5400000">
            <a:off x="6922605" y="2796891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3045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 rot="5400000">
            <a:off x="5825686" y="2796892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3046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 rot="5400000">
            <a:off x="5564785" y="2796893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3047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 rot="5400000">
            <a:off x="5310742" y="2800559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3048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 rot="5400000">
            <a:off x="5062567" y="2815961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3049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 rot="5400000">
            <a:off x="4798489" y="2811606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3050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 rot="5400000">
            <a:off x="4505550" y="2787739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3051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 rot="5400000">
            <a:off x="4259169" y="2797220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3052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 rot="5400000">
            <a:off x="4008757" y="2790769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3053</a:t>
            </a:r>
            <a:endParaRPr lang="ko-KR" alt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3072226" y="3520730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3054</a:t>
            </a:r>
            <a:endParaRPr lang="ko-KR" altLang="en-US" sz="1600" dirty="0"/>
          </a:p>
        </p:txBody>
      </p:sp>
      <p:sp>
        <p:nvSpPr>
          <p:cNvPr id="22" name="TextBox 21"/>
          <p:cNvSpPr txBox="1"/>
          <p:nvPr/>
        </p:nvSpPr>
        <p:spPr>
          <a:xfrm rot="5400000">
            <a:off x="3766745" y="4466038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3055</a:t>
            </a:r>
            <a:endParaRPr lang="ko-KR" altLang="en-US" sz="1600" dirty="0"/>
          </a:p>
        </p:txBody>
      </p:sp>
      <p:sp>
        <p:nvSpPr>
          <p:cNvPr id="23" name="TextBox 22"/>
          <p:cNvSpPr txBox="1"/>
          <p:nvPr/>
        </p:nvSpPr>
        <p:spPr>
          <a:xfrm rot="5400000">
            <a:off x="4780268" y="4477427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3059</a:t>
            </a:r>
            <a:endParaRPr lang="ko-KR" altLang="en-US" sz="1600" dirty="0"/>
          </a:p>
        </p:txBody>
      </p:sp>
      <p:sp>
        <p:nvSpPr>
          <p:cNvPr id="24" name="TextBox 23"/>
          <p:cNvSpPr txBox="1"/>
          <p:nvPr/>
        </p:nvSpPr>
        <p:spPr>
          <a:xfrm rot="5400000">
            <a:off x="5011529" y="4485943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3060</a:t>
            </a:r>
            <a:endParaRPr lang="ko-KR" altLang="en-US" sz="1600" dirty="0"/>
          </a:p>
        </p:txBody>
      </p:sp>
      <p:sp>
        <p:nvSpPr>
          <p:cNvPr id="25" name="TextBox 24"/>
          <p:cNvSpPr txBox="1"/>
          <p:nvPr/>
        </p:nvSpPr>
        <p:spPr>
          <a:xfrm rot="5400000">
            <a:off x="5351971" y="4470004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3061</a:t>
            </a:r>
            <a:endParaRPr lang="ko-KR" altLang="en-US" sz="1600" dirty="0"/>
          </a:p>
        </p:txBody>
      </p:sp>
      <p:sp>
        <p:nvSpPr>
          <p:cNvPr id="26" name="TextBox 25"/>
          <p:cNvSpPr txBox="1"/>
          <p:nvPr/>
        </p:nvSpPr>
        <p:spPr>
          <a:xfrm rot="5400000">
            <a:off x="5573452" y="4485942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3062</a:t>
            </a:r>
            <a:endParaRPr lang="ko-KR" altLang="en-US" sz="1600" dirty="0"/>
          </a:p>
        </p:txBody>
      </p:sp>
      <p:sp>
        <p:nvSpPr>
          <p:cNvPr id="27" name="TextBox 26"/>
          <p:cNvSpPr txBox="1"/>
          <p:nvPr/>
        </p:nvSpPr>
        <p:spPr>
          <a:xfrm rot="5400000">
            <a:off x="5761064" y="4486316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3063</a:t>
            </a:r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 rot="5400000">
            <a:off x="6149482" y="4486316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3064</a:t>
            </a:r>
            <a:endParaRPr lang="ko-KR" altLang="en-US" sz="1600" dirty="0"/>
          </a:p>
        </p:txBody>
      </p:sp>
      <p:sp>
        <p:nvSpPr>
          <p:cNvPr id="29" name="TextBox 28"/>
          <p:cNvSpPr txBox="1"/>
          <p:nvPr/>
        </p:nvSpPr>
        <p:spPr>
          <a:xfrm rot="5400000">
            <a:off x="6375167" y="4500874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3065</a:t>
            </a:r>
            <a:endParaRPr lang="ko-KR" altLang="en-US" sz="1600" dirty="0"/>
          </a:p>
        </p:txBody>
      </p:sp>
      <p:sp>
        <p:nvSpPr>
          <p:cNvPr id="30" name="TextBox 29"/>
          <p:cNvSpPr txBox="1"/>
          <p:nvPr/>
        </p:nvSpPr>
        <p:spPr>
          <a:xfrm rot="5400000">
            <a:off x="6583288" y="4486316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3066</a:t>
            </a:r>
            <a:endParaRPr lang="ko-KR" altLang="en-US" sz="1600" dirty="0"/>
          </a:p>
        </p:txBody>
      </p:sp>
      <p:sp>
        <p:nvSpPr>
          <p:cNvPr id="31" name="TextBox 30"/>
          <p:cNvSpPr txBox="1"/>
          <p:nvPr/>
        </p:nvSpPr>
        <p:spPr>
          <a:xfrm rot="5400000">
            <a:off x="6922999" y="4486315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3067</a:t>
            </a:r>
            <a:endParaRPr lang="ko-KR" altLang="en-US" sz="1600" dirty="0"/>
          </a:p>
        </p:txBody>
      </p:sp>
      <p:sp>
        <p:nvSpPr>
          <p:cNvPr id="32" name="TextBox 31"/>
          <p:cNvSpPr txBox="1"/>
          <p:nvPr/>
        </p:nvSpPr>
        <p:spPr>
          <a:xfrm rot="5400000">
            <a:off x="7140321" y="4486315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3068</a:t>
            </a:r>
            <a:endParaRPr lang="ko-KR" altLang="en-US" sz="1600" dirty="0"/>
          </a:p>
        </p:txBody>
      </p:sp>
      <p:sp>
        <p:nvSpPr>
          <p:cNvPr id="33" name="TextBox 32"/>
          <p:cNvSpPr txBox="1"/>
          <p:nvPr/>
        </p:nvSpPr>
        <p:spPr>
          <a:xfrm rot="5400000">
            <a:off x="7348441" y="4470004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3069</a:t>
            </a:r>
            <a:endParaRPr lang="ko-KR" altLang="en-US" sz="1600" dirty="0"/>
          </a:p>
        </p:txBody>
      </p:sp>
      <p:sp>
        <p:nvSpPr>
          <p:cNvPr id="37" name="TextBox 36"/>
          <p:cNvSpPr txBox="1"/>
          <p:nvPr/>
        </p:nvSpPr>
        <p:spPr>
          <a:xfrm rot="5400000">
            <a:off x="8187782" y="2794454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3040</a:t>
            </a:r>
            <a:endParaRPr lang="ko-KR" altLang="en-US" sz="1600" dirty="0"/>
          </a:p>
        </p:txBody>
      </p:sp>
      <p:sp>
        <p:nvSpPr>
          <p:cNvPr id="38" name="TextBox 37"/>
          <p:cNvSpPr txBox="1"/>
          <p:nvPr/>
        </p:nvSpPr>
        <p:spPr>
          <a:xfrm rot="5400000">
            <a:off x="7924589" y="2818346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3041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64349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89</Words>
  <Application>Microsoft Office PowerPoint</Application>
  <PresentationFormat>와이드스크린</PresentationFormat>
  <Paragraphs>75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용인 서천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용인 서천</dc:title>
  <dc:creator>MIN YOUNG EOM</dc:creator>
  <cp:lastModifiedBy>MIN YOUNG EOM</cp:lastModifiedBy>
  <cp:revision>7</cp:revision>
  <cp:lastPrinted>2017-09-08T02:35:34Z</cp:lastPrinted>
  <dcterms:created xsi:type="dcterms:W3CDTF">2017-09-08T01:55:53Z</dcterms:created>
  <dcterms:modified xsi:type="dcterms:W3CDTF">2017-09-08T04:07:09Z</dcterms:modified>
</cp:coreProperties>
</file>