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2" r:id="rId4"/>
    <p:sldId id="266" r:id="rId5"/>
    <p:sldId id="267" r:id="rId6"/>
    <p:sldId id="257" r:id="rId7"/>
    <p:sldId id="268" r:id="rId8"/>
    <p:sldId id="258" r:id="rId9"/>
    <p:sldId id="269" r:id="rId10"/>
    <p:sldId id="259" r:id="rId11"/>
    <p:sldId id="270" r:id="rId12"/>
    <p:sldId id="260" r:id="rId13"/>
    <p:sldId id="271" r:id="rId14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4660"/>
  </p:normalViewPr>
  <p:slideViewPr>
    <p:cSldViewPr snapToGrid="0">
      <p:cViewPr>
        <p:scale>
          <a:sx n="66" d="100"/>
          <a:sy n="66" d="100"/>
        </p:scale>
        <p:origin x="10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50" indent="0" algn="ctr">
              <a:buNone/>
              <a:defRPr sz="1350"/>
            </a:lvl3pPr>
            <a:lvl4pPr marL="1028625" indent="0" algn="ctr">
              <a:buNone/>
              <a:defRPr sz="1200"/>
            </a:lvl4pPr>
            <a:lvl5pPr marL="1371500" indent="0" algn="ctr">
              <a:buNone/>
              <a:defRPr sz="1200"/>
            </a:lvl5pPr>
            <a:lvl6pPr marL="1714376" indent="0" algn="ctr">
              <a:buNone/>
              <a:defRPr sz="1200"/>
            </a:lvl6pPr>
            <a:lvl7pPr marL="2057251" indent="0" algn="ctr">
              <a:buNone/>
              <a:defRPr sz="1200"/>
            </a:lvl7pPr>
            <a:lvl8pPr marL="2400126" indent="0" algn="ctr">
              <a:buNone/>
              <a:defRPr sz="1200"/>
            </a:lvl8pPr>
            <a:lvl9pPr marL="2743001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1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50" indent="0">
              <a:buNone/>
              <a:defRPr sz="1800"/>
            </a:lvl3pPr>
            <a:lvl4pPr marL="1028625" indent="0">
              <a:buNone/>
              <a:defRPr sz="1500"/>
            </a:lvl4pPr>
            <a:lvl5pPr marL="1371500" indent="0">
              <a:buNone/>
              <a:defRPr sz="1500"/>
            </a:lvl5pPr>
            <a:lvl6pPr marL="1714376" indent="0">
              <a:buNone/>
              <a:defRPr sz="1500"/>
            </a:lvl6pPr>
            <a:lvl7pPr marL="2057251" indent="0">
              <a:buNone/>
              <a:defRPr sz="1500"/>
            </a:lvl7pPr>
            <a:lvl8pPr marL="2400126" indent="0">
              <a:buNone/>
              <a:defRPr sz="1500"/>
            </a:lvl8pPr>
            <a:lvl9pPr marL="2743001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AC68-A8CE-4DFA-81D6-F9EBF88F537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5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5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6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1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6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1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390B-2429-4007-A9DB-457F343B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화성 </a:t>
            </a:r>
            <a:r>
              <a:rPr lang="ko-KR" altLang="en-US" dirty="0" err="1" smtClean="0"/>
              <a:t>동탄</a:t>
            </a:r>
            <a:r>
              <a:rPr lang="ko-KR" altLang="en-US" dirty="0" smtClean="0"/>
              <a:t> 이마트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60DD2-36AA-434D-A2C9-C3596F2E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SCM – USM - LGM Serial Number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Ver.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3" y="2400929"/>
            <a:ext cx="6469351" cy="506255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rot="3172252">
            <a:off x="872470" y="6997392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7478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3172252">
            <a:off x="636109" y="66728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7502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3172252">
            <a:off x="920195" y="644007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7500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3172252">
            <a:off x="1349030" y="61331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7497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3172252">
            <a:off x="2108529" y="56323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7492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9236696">
            <a:off x="2575246" y="5760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7489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3172252">
            <a:off x="2350560" y="59495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7488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3172252">
            <a:off x="2222470" y="604843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7487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3172252">
            <a:off x="1768577" y="63482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7484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3172252">
            <a:off x="1314686" y="66728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7481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9236696">
            <a:off x="2486488" y="56497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7490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9236696">
            <a:off x="2397729" y="55274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7491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3172252">
            <a:off x="1811105" y="58759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7494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3172252">
            <a:off x="3332050" y="39796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7524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3172252">
            <a:off x="2886153" y="42925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7521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3172252">
            <a:off x="2464969" y="45808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7518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3172252">
            <a:off x="1990804" y="489973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7515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3172252">
            <a:off x="1538823" y="51915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7512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3172252">
            <a:off x="1095457" y="55178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7509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3172252">
            <a:off x="643476" y="58117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7506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3172252">
            <a:off x="216561" y="61337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7503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3172252">
            <a:off x="3769143" y="367899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7527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3172252">
            <a:off x="4297179" y="327308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7530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3172252">
            <a:off x="4418827" y="32050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7531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3172252">
            <a:off x="4634377" y="309166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3172252">
            <a:off x="5017567" y="2804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9236696">
            <a:off x="5440305" y="2892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7536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9236696">
            <a:off x="5572793" y="30702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7537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9236696">
            <a:off x="5771832" y="35602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7539</a:t>
            </a:r>
            <a:endParaRPr lang="ko-KR" altLang="en-US" sz="1400" b="1" dirty="0"/>
          </a:p>
        </p:txBody>
      </p:sp>
      <p:sp>
        <p:nvSpPr>
          <p:cNvPr id="76" name="타원 75"/>
          <p:cNvSpPr/>
          <p:nvPr/>
        </p:nvSpPr>
        <p:spPr>
          <a:xfrm>
            <a:off x="974085" y="748414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7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1363537" y="6762570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97597" y="2022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SCM7 : </a:t>
            </a:r>
            <a:r>
              <a:rPr lang="en-US" altLang="ko-KR" dirty="0" smtClean="0"/>
              <a:t>7478~7539 (62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8667" y="18582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51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3" y="2400929"/>
            <a:ext cx="6469351" cy="5062552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974085" y="748414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7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1363537" y="6762570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59501" y="293666"/>
            <a:ext cx="266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SCM7 : </a:t>
            </a:r>
            <a:r>
              <a:rPr lang="en-US" altLang="ko-KR" dirty="0" smtClean="0"/>
              <a:t>2489~2508 </a:t>
            </a:r>
            <a:r>
              <a:rPr lang="en-US" altLang="ko-KR" dirty="0"/>
              <a:t>(20) +</a:t>
            </a:r>
            <a:r>
              <a:rPr lang="en-US" altLang="ko-KR" dirty="0" smtClean="0"/>
              <a:t>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장애인 </a:t>
            </a:r>
            <a:r>
              <a:rPr lang="en-US" altLang="ko-KR" dirty="0" smtClean="0"/>
              <a:t>: 2293, 2294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909" y="120418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sp>
        <p:nvSpPr>
          <p:cNvPr id="40" name="TextBox 39"/>
          <p:cNvSpPr txBox="1"/>
          <p:nvPr/>
        </p:nvSpPr>
        <p:spPr>
          <a:xfrm rot="19398181">
            <a:off x="1842570" y="527048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2501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19398181">
            <a:off x="1374670" y="557948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2500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19398181">
            <a:off x="948005" y="586725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19398181">
            <a:off x="468353" y="617691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2498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19398181">
            <a:off x="684640" y="638180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2497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19398181">
            <a:off x="1118863" y="606439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2496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9398181">
            <a:off x="1556391" y="577662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2495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9398181">
            <a:off x="1895250" y="552802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2494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398181">
            <a:off x="2408979" y="612367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2492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398181">
            <a:off x="2020259" y="640111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2491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398181">
            <a:off x="1582733" y="669921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2490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398181">
            <a:off x="1145205" y="703215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2489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3429780">
            <a:off x="5604284" y="355957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2294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3429780">
            <a:off x="5340767" y="322726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2293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429780">
            <a:off x="2611239" y="557457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2493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9398181">
            <a:off x="5089495" y="30763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2508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19398181">
            <a:off x="4527980" y="343173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9398181">
            <a:off x="4063062" y="375014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2506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19398181">
            <a:off x="3620782" y="406855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9398181">
            <a:off x="3178501" y="436666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9398181">
            <a:off x="2721499" y="466476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19398181">
            <a:off x="2298719" y="495220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0953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2" y="1843460"/>
            <a:ext cx="6598300" cy="6905124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 rot="3398873">
            <a:off x="198225" y="39087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7541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3398873">
            <a:off x="364410" y="3825421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7540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19304789">
            <a:off x="447700" y="41165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7542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304789">
            <a:off x="955475" y="47804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7546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9304789">
            <a:off x="1291480" y="53103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7549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 rot="19304789">
            <a:off x="1430179" y="54813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7550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9304789">
            <a:off x="1815611" y="596178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7553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9304789">
            <a:off x="2201044" y="64823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7556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9304789">
            <a:off x="2574119" y="70028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7559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3398873">
            <a:off x="2755039" y="727536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7560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3398873">
            <a:off x="3034815" y="70878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9304789">
            <a:off x="1312221" y="451336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9304789">
            <a:off x="1672119" y="50191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7573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9304789">
            <a:off x="2031140" y="55037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7570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9304789">
            <a:off x="2394956" y="60159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7567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 rot="19304789">
            <a:off x="2737148" y="65128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7564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19304789">
            <a:off x="2935960" y="674257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7563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19304789">
            <a:off x="938941" y="40181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7579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19304789">
            <a:off x="701590" y="3706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7581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3398873">
            <a:off x="3790937" y="6621653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7602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3398873">
            <a:off x="2351487" y="233662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7624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3398873">
            <a:off x="2201042" y="24243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7625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3398873">
            <a:off x="4054845" y="63973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7604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3398873">
            <a:off x="3932435" y="65128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7603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3398873">
            <a:off x="1222892" y="313678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7583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3398873">
            <a:off x="1360830" y="30389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7582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19304789">
            <a:off x="1467250" y="33799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7584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 rot="19304789">
            <a:off x="1732044" y="37368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7586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 rot="19304789">
            <a:off x="1719849" y="29613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7623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 rot="19304789">
            <a:off x="3596880" y="627251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7601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9304789">
            <a:off x="3191475" y="5731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7598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19304789">
            <a:off x="2817790" y="522806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7595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19304789">
            <a:off x="2425859" y="473685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7592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19304789">
            <a:off x="2071712" y="42174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7589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9304789">
            <a:off x="1945128" y="32748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7621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19304789">
            <a:off x="2308129" y="3796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7618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19304789">
            <a:off x="2667039" y="430819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7615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19304789">
            <a:off x="3268723" y="51418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7610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19304789">
            <a:off x="3024436" y="48151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7612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19304789">
            <a:off x="3409981" y="52841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7609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 rot="19304789">
            <a:off x="3726090" y="57949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7606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 rot="19304789">
            <a:off x="3989442" y="59927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7605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 rot="19304789">
            <a:off x="4945341" y="37689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7667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 rot="19304789">
            <a:off x="4461410" y="445386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7651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 rot="19304789">
            <a:off x="4813684" y="49751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7648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 rot="19304789">
            <a:off x="5001387" y="52413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7647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 rot="19304789">
            <a:off x="4591314" y="553254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7642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 rot="19304789">
            <a:off x="4180442" y="50000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7639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 rot="19304789">
            <a:off x="3838476" y="45102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7637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19304789">
            <a:off x="3473770" y="39965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7634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19304789">
            <a:off x="3092400" y="349149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7631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19304789">
            <a:off x="2704909" y="299054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7628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19304789">
            <a:off x="2471909" y="263531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7626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 rot="3398873">
            <a:off x="6115861" y="58181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7677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3398873">
            <a:off x="5181579" y="55093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7646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3398873">
            <a:off x="4754304" y="58335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7643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19304789">
            <a:off x="4756074" y="3450148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7666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19304789">
            <a:off x="2770302" y="22061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7665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 rot="19304789">
            <a:off x="3003302" y="25205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7663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 rot="19304789">
            <a:off x="3372403" y="30435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7660</a:t>
            </a:r>
            <a:endParaRPr lang="ko-KR" alt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 rot="19304789">
            <a:off x="3874199" y="36916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7656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19304789">
            <a:off x="4236263" y="404167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7653</a:t>
            </a:r>
            <a:endParaRPr lang="ko-KR" altLang="en-US" sz="1400" b="1" dirty="0"/>
          </a:p>
        </p:txBody>
      </p:sp>
      <p:sp>
        <p:nvSpPr>
          <p:cNvPr id="188" name="TextBox 187"/>
          <p:cNvSpPr txBox="1"/>
          <p:nvPr/>
        </p:nvSpPr>
        <p:spPr>
          <a:xfrm rot="19304789">
            <a:off x="6090374" y="531916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7676</a:t>
            </a:r>
            <a:endParaRPr lang="ko-KR" altLang="en-US" sz="1400" b="1" dirty="0"/>
          </a:p>
        </p:txBody>
      </p:sp>
      <p:sp>
        <p:nvSpPr>
          <p:cNvPr id="189" name="TextBox 188"/>
          <p:cNvSpPr txBox="1"/>
          <p:nvPr/>
        </p:nvSpPr>
        <p:spPr>
          <a:xfrm rot="19304789">
            <a:off x="5910188" y="502504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7674</a:t>
            </a:r>
            <a:endParaRPr lang="ko-KR" altLang="en-US" sz="1400" b="1" dirty="0"/>
          </a:p>
        </p:txBody>
      </p:sp>
      <p:sp>
        <p:nvSpPr>
          <p:cNvPr id="190" name="TextBox 189"/>
          <p:cNvSpPr txBox="1"/>
          <p:nvPr/>
        </p:nvSpPr>
        <p:spPr>
          <a:xfrm rot="19304789">
            <a:off x="5645086" y="46979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7672</a:t>
            </a:r>
            <a:endParaRPr lang="ko-KR" altLang="en-US" sz="1400" b="1" dirty="0"/>
          </a:p>
        </p:txBody>
      </p:sp>
      <p:sp>
        <p:nvSpPr>
          <p:cNvPr id="191" name="TextBox 190"/>
          <p:cNvSpPr txBox="1"/>
          <p:nvPr/>
        </p:nvSpPr>
        <p:spPr>
          <a:xfrm rot="19304789">
            <a:off x="5280292" y="41807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7669</a:t>
            </a:r>
            <a:endParaRPr lang="ko-KR" altLang="en-US" sz="1400" b="1" dirty="0"/>
          </a:p>
        </p:txBody>
      </p:sp>
      <p:sp>
        <p:nvSpPr>
          <p:cNvPr id="192" name="TextBox 191"/>
          <p:cNvSpPr txBox="1"/>
          <p:nvPr/>
        </p:nvSpPr>
        <p:spPr>
          <a:xfrm rot="3398873">
            <a:off x="5860132" y="602276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7679</a:t>
            </a:r>
            <a:endParaRPr lang="ko-KR" altLang="en-US" sz="1400" b="1" dirty="0"/>
          </a:p>
        </p:txBody>
      </p:sp>
      <p:sp>
        <p:nvSpPr>
          <p:cNvPr id="193" name="TextBox 192"/>
          <p:cNvSpPr txBox="1"/>
          <p:nvPr/>
        </p:nvSpPr>
        <p:spPr>
          <a:xfrm rot="3398873">
            <a:off x="5684667" y="61694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7680</a:t>
            </a:r>
            <a:endParaRPr lang="ko-KR" altLang="en-US" sz="1400" b="1" dirty="0"/>
          </a:p>
        </p:txBody>
      </p:sp>
      <p:sp>
        <p:nvSpPr>
          <p:cNvPr id="194" name="TextBox 193"/>
          <p:cNvSpPr txBox="1"/>
          <p:nvPr/>
        </p:nvSpPr>
        <p:spPr>
          <a:xfrm rot="3398873">
            <a:off x="4995903" y="65813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7684</a:t>
            </a:r>
            <a:endParaRPr lang="ko-KR" alt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 rot="3398873">
            <a:off x="4547552" y="6970920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7688</a:t>
            </a:r>
            <a:endParaRPr lang="ko-KR" alt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 rot="3398873">
            <a:off x="4039337" y="73481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7691</a:t>
            </a:r>
            <a:endParaRPr lang="ko-KR" alt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 rot="3398873">
            <a:off x="3527184" y="772427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7694</a:t>
            </a:r>
            <a:endParaRPr lang="ko-KR" altLang="en-US" sz="1400" b="1" dirty="0"/>
          </a:p>
        </p:txBody>
      </p:sp>
      <p:sp>
        <p:nvSpPr>
          <p:cNvPr id="198" name="TextBox 197"/>
          <p:cNvSpPr txBox="1"/>
          <p:nvPr/>
        </p:nvSpPr>
        <p:spPr>
          <a:xfrm rot="3398873">
            <a:off x="3034814" y="811026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7697</a:t>
            </a:r>
            <a:endParaRPr lang="ko-KR" altLang="en-US" sz="1400" b="1" dirty="0"/>
          </a:p>
        </p:txBody>
      </p:sp>
      <p:sp>
        <p:nvSpPr>
          <p:cNvPr id="199" name="TextBox 198"/>
          <p:cNvSpPr txBox="1"/>
          <p:nvPr/>
        </p:nvSpPr>
        <p:spPr>
          <a:xfrm rot="3398873">
            <a:off x="2849303" y="82371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7698</a:t>
            </a:r>
            <a:endParaRPr lang="ko-KR" altLang="en-US" sz="1400" b="1" dirty="0"/>
          </a:p>
        </p:txBody>
      </p:sp>
      <p:sp>
        <p:nvSpPr>
          <p:cNvPr id="200" name="타원 199"/>
          <p:cNvSpPr/>
          <p:nvPr/>
        </p:nvSpPr>
        <p:spPr>
          <a:xfrm>
            <a:off x="579137" y="3227414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8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3797281" y="6964610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9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916311" y="2339728"/>
            <a:ext cx="1171125" cy="9814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10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 flipH="1">
            <a:off x="147287" y="3554046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>
            <a:off x="366465" y="4335717"/>
            <a:ext cx="808232" cy="1102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4159324" y="6679275"/>
            <a:ext cx="484034" cy="322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5301779" y="3377294"/>
            <a:ext cx="808232" cy="1102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H="1">
            <a:off x="5157970" y="6474821"/>
            <a:ext cx="1339341" cy="973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 flipH="1" flipV="1">
            <a:off x="3472324" y="4686287"/>
            <a:ext cx="1030460" cy="1351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294742" y="81509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SCM8 : </a:t>
            </a:r>
            <a:r>
              <a:rPr lang="en-US" altLang="ko-KR" dirty="0" smtClean="0"/>
              <a:t>7540~7601 </a:t>
            </a:r>
            <a:r>
              <a:rPr lang="en-US" altLang="ko-KR" dirty="0"/>
              <a:t>(62)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0049" y="39770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SCM9 : </a:t>
            </a:r>
            <a:r>
              <a:rPr lang="en-US" altLang="ko-KR" dirty="0" smtClean="0"/>
              <a:t>7602~7665 </a:t>
            </a:r>
            <a:r>
              <a:rPr lang="en-US" altLang="ko-KR" dirty="0"/>
              <a:t>(64)</a:t>
            </a:r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4303655" y="74634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SCM10 : </a:t>
            </a:r>
            <a:r>
              <a:rPr lang="en-US" altLang="ko-KR" dirty="0" smtClean="0"/>
              <a:t>7666~7698 </a:t>
            </a:r>
            <a:r>
              <a:rPr lang="en-US" altLang="ko-KR" dirty="0"/>
              <a:t>(</a:t>
            </a:r>
            <a:r>
              <a:rPr lang="en-US" altLang="ko-KR" dirty="0" smtClean="0"/>
              <a:t>32)</a:t>
            </a:r>
          </a:p>
          <a:p>
            <a:r>
              <a:rPr lang="en-US" altLang="ko-KR" dirty="0" smtClean="0"/>
              <a:t>(7687 </a:t>
            </a:r>
            <a:r>
              <a:rPr lang="ko-KR" altLang="en-US" dirty="0" smtClean="0"/>
              <a:t>빠짐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8909" y="120418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sp>
        <p:nvSpPr>
          <p:cNvPr id="90" name="TextBox 89"/>
          <p:cNvSpPr txBox="1"/>
          <p:nvPr/>
        </p:nvSpPr>
        <p:spPr>
          <a:xfrm rot="3398873">
            <a:off x="4731994" y="68610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849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2" y="1843460"/>
            <a:ext cx="6598300" cy="6905124"/>
          </a:xfrm>
          <a:prstGeom prst="rect">
            <a:avLst/>
          </a:prstGeom>
        </p:spPr>
      </p:pic>
      <p:sp>
        <p:nvSpPr>
          <p:cNvPr id="200" name="타원 199"/>
          <p:cNvSpPr/>
          <p:nvPr/>
        </p:nvSpPr>
        <p:spPr>
          <a:xfrm>
            <a:off x="579137" y="3227414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8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3735560" y="6866311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9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916311" y="2339728"/>
            <a:ext cx="1171125" cy="9814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10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 flipH="1">
            <a:off x="147287" y="3554046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5301779" y="3377294"/>
            <a:ext cx="808232" cy="1102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H="1">
            <a:off x="5157970" y="6474821"/>
            <a:ext cx="1339341" cy="973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60881" y="14400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SCM8 : </a:t>
            </a:r>
            <a:r>
              <a:rPr lang="en-US" altLang="ko-KR" dirty="0" smtClean="0"/>
              <a:t>2509~2532 </a:t>
            </a:r>
            <a:r>
              <a:rPr lang="en-US" altLang="ko-KR" dirty="0"/>
              <a:t>(24)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354354" y="52254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SCM9 : </a:t>
            </a:r>
            <a:r>
              <a:rPr lang="en-US" altLang="ko-KR" dirty="0" smtClean="0"/>
              <a:t>2533~2556 </a:t>
            </a:r>
            <a:r>
              <a:rPr lang="en-US" altLang="ko-KR" dirty="0"/>
              <a:t>(24)</a:t>
            </a:r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4031667" y="958230"/>
            <a:ext cx="271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SCM10 : </a:t>
            </a:r>
            <a:r>
              <a:rPr lang="en-US" altLang="ko-KR" dirty="0" smtClean="0"/>
              <a:t>2557~2565 </a:t>
            </a:r>
            <a:r>
              <a:rPr lang="en-US" altLang="ko-KR" dirty="0"/>
              <a:t>(9) + 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장애인 </a:t>
            </a:r>
            <a:r>
              <a:rPr lang="en-US" altLang="ko-KR" dirty="0" smtClean="0"/>
              <a:t>: 2295, 2296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909" y="120418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sp>
        <p:nvSpPr>
          <p:cNvPr id="90" name="TextBox 89"/>
          <p:cNvSpPr txBox="1"/>
          <p:nvPr/>
        </p:nvSpPr>
        <p:spPr>
          <a:xfrm rot="19398181">
            <a:off x="204587" y="368008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2509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3429780">
            <a:off x="3675406" y="475518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2546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3429780">
            <a:off x="928460" y="520828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2512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3429780">
            <a:off x="612166" y="472999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2511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3429780">
            <a:off x="304058" y="432573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2510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9398181">
            <a:off x="2154114" y="224250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2541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19398181">
            <a:off x="4037551" y="66462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2533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9398181">
            <a:off x="1203145" y="295367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2525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9398181">
            <a:off x="3042545" y="738847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2517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3429780">
            <a:off x="1320109" y="362499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2526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3429780">
            <a:off x="1023103" y="372970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3429780">
            <a:off x="1391956" y="422500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2523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3429780">
            <a:off x="1735829" y="47248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2522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3429780">
            <a:off x="2137715" y="523728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2521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3429780">
            <a:off x="2492376" y="57548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2520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3429780">
            <a:off x="2840348" y="621576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3429780">
            <a:off x="3132413" y="661065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3429780">
            <a:off x="2373185" y="712203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2516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3429780">
            <a:off x="2095179" y="674127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2515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3429780">
            <a:off x="1704933" y="627693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2514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3429780">
            <a:off x="1356961" y="572461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2513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3429780">
            <a:off x="3345197" y="433007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2545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3429780">
            <a:off x="3029261" y="391456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2544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3429780">
            <a:off x="2625537" y="332398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2543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3429780">
            <a:off x="2281940" y="287144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2542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3429780">
            <a:off x="2025991" y="299996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2540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3429780">
            <a:off x="2388396" y="35466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2539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3429780">
            <a:off x="2764086" y="401670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2538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3429780">
            <a:off x="3138878" y="450675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2537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3429780">
            <a:off x="3492183" y="50187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2536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3429780">
            <a:off x="3848585" y="550327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2535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3429780">
            <a:off x="4162842" y="590119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2534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3429780">
            <a:off x="3352207" y="643848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2532</a:t>
            </a:r>
            <a:endParaRPr lang="ko-KR" altLang="en-US" sz="1400" b="1" dirty="0"/>
          </a:p>
        </p:txBody>
      </p:sp>
      <p:sp>
        <p:nvSpPr>
          <p:cNvPr id="205" name="TextBox 204"/>
          <p:cNvSpPr txBox="1"/>
          <p:nvPr/>
        </p:nvSpPr>
        <p:spPr>
          <a:xfrm rot="3429780">
            <a:off x="3048564" y="60338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2531</a:t>
            </a:r>
            <a:endParaRPr lang="ko-KR" alt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 rot="3429780">
            <a:off x="2694095" y="553216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2530</a:t>
            </a:r>
            <a:endParaRPr lang="ko-KR" altLang="en-US" sz="1400" b="1" dirty="0"/>
          </a:p>
        </p:txBody>
      </p:sp>
      <p:sp>
        <p:nvSpPr>
          <p:cNvPr id="210" name="TextBox 209"/>
          <p:cNvSpPr txBox="1"/>
          <p:nvPr/>
        </p:nvSpPr>
        <p:spPr>
          <a:xfrm rot="3429780">
            <a:off x="2339435" y="50398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2529</a:t>
            </a:r>
            <a:endParaRPr lang="ko-KR" alt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 rot="3429780">
            <a:off x="2045430" y="461303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2528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 rot="3429780">
            <a:off x="1619845" y="404988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2527</a:t>
            </a:r>
            <a:endParaRPr lang="ko-KR" alt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 rot="3429780">
            <a:off x="3096853" y="22289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2556</a:t>
            </a:r>
            <a:endParaRPr lang="ko-KR" alt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 rot="3429780">
            <a:off x="3472269" y="272668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2555</a:t>
            </a:r>
            <a:endParaRPr lang="ko-KR" altLang="en-US" sz="1400" b="1" dirty="0"/>
          </a:p>
        </p:txBody>
      </p:sp>
      <p:sp>
        <p:nvSpPr>
          <p:cNvPr id="220" name="TextBox 219"/>
          <p:cNvSpPr txBox="1"/>
          <p:nvPr/>
        </p:nvSpPr>
        <p:spPr>
          <a:xfrm rot="3429780">
            <a:off x="3847683" y="321175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2554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 rot="3429780">
            <a:off x="4232545" y="377457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2553</a:t>
            </a:r>
            <a:endParaRPr lang="ko-KR" alt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 rot="3429780">
            <a:off x="4606856" y="425920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2552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 rot="3429780">
            <a:off x="4959422" y="470647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2551</a:t>
            </a:r>
            <a:endParaRPr lang="ko-KR" altLang="en-US" sz="1400" b="1" dirty="0"/>
          </a:p>
        </p:txBody>
      </p:sp>
      <p:sp>
        <p:nvSpPr>
          <p:cNvPr id="224" name="TextBox 223"/>
          <p:cNvSpPr txBox="1"/>
          <p:nvPr/>
        </p:nvSpPr>
        <p:spPr>
          <a:xfrm rot="3429780">
            <a:off x="5224474" y="509548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2550</a:t>
            </a:r>
            <a:endParaRPr lang="ko-KR" altLang="en-US" sz="1400" b="1" dirty="0"/>
          </a:p>
        </p:txBody>
      </p:sp>
      <p:sp>
        <p:nvSpPr>
          <p:cNvPr id="225" name="TextBox 224"/>
          <p:cNvSpPr txBox="1"/>
          <p:nvPr/>
        </p:nvSpPr>
        <p:spPr>
          <a:xfrm rot="3429780">
            <a:off x="4362777" y="571930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2548</a:t>
            </a:r>
            <a:endParaRPr lang="ko-KR" altLang="en-US" sz="1400" b="1" dirty="0"/>
          </a:p>
        </p:txBody>
      </p:sp>
      <p:sp>
        <p:nvSpPr>
          <p:cNvPr id="226" name="TextBox 225"/>
          <p:cNvSpPr txBox="1"/>
          <p:nvPr/>
        </p:nvSpPr>
        <p:spPr>
          <a:xfrm rot="3429780">
            <a:off x="4084650" y="530013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2547</a:t>
            </a:r>
            <a:endParaRPr lang="ko-KR" altLang="en-US" sz="1400" b="1" dirty="0"/>
          </a:p>
        </p:txBody>
      </p:sp>
      <p:sp>
        <p:nvSpPr>
          <p:cNvPr id="228" name="TextBox 227"/>
          <p:cNvSpPr txBox="1"/>
          <p:nvPr/>
        </p:nvSpPr>
        <p:spPr>
          <a:xfrm rot="19398181">
            <a:off x="2651952" y="798277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2296</a:t>
            </a:r>
            <a:endParaRPr lang="ko-KR" altLang="en-US" sz="1400" b="1" dirty="0"/>
          </a:p>
        </p:txBody>
      </p:sp>
      <p:sp>
        <p:nvSpPr>
          <p:cNvPr id="229" name="TextBox 228"/>
          <p:cNvSpPr txBox="1"/>
          <p:nvPr/>
        </p:nvSpPr>
        <p:spPr>
          <a:xfrm rot="19398181">
            <a:off x="3162626" y="763982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2565</a:t>
            </a:r>
            <a:endParaRPr lang="ko-KR" altLang="en-US" sz="1400" b="1" dirty="0"/>
          </a:p>
        </p:txBody>
      </p:sp>
      <p:sp>
        <p:nvSpPr>
          <p:cNvPr id="230" name="TextBox 229"/>
          <p:cNvSpPr txBox="1"/>
          <p:nvPr/>
        </p:nvSpPr>
        <p:spPr>
          <a:xfrm rot="19398181">
            <a:off x="3734026" y="723647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2564</a:t>
            </a:r>
            <a:endParaRPr lang="ko-KR" altLang="en-US" sz="1400" b="1" dirty="0"/>
          </a:p>
        </p:txBody>
      </p:sp>
      <p:sp>
        <p:nvSpPr>
          <p:cNvPr id="231" name="TextBox 230"/>
          <p:cNvSpPr txBox="1"/>
          <p:nvPr/>
        </p:nvSpPr>
        <p:spPr>
          <a:xfrm rot="19398181">
            <a:off x="4218545" y="684193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2563</a:t>
            </a:r>
            <a:endParaRPr lang="ko-KR" altLang="en-US" sz="1400" b="1" dirty="0"/>
          </a:p>
        </p:txBody>
      </p:sp>
      <p:sp>
        <p:nvSpPr>
          <p:cNvPr id="232" name="TextBox 231"/>
          <p:cNvSpPr txBox="1"/>
          <p:nvPr/>
        </p:nvSpPr>
        <p:spPr>
          <a:xfrm rot="19398181">
            <a:off x="4706105" y="65261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2562</a:t>
            </a:r>
            <a:endParaRPr lang="ko-KR" altLang="en-US" sz="1400" b="1" dirty="0"/>
          </a:p>
        </p:txBody>
      </p:sp>
      <p:sp>
        <p:nvSpPr>
          <p:cNvPr id="233" name="TextBox 232"/>
          <p:cNvSpPr txBox="1"/>
          <p:nvPr/>
        </p:nvSpPr>
        <p:spPr>
          <a:xfrm rot="19398181">
            <a:off x="5267265" y="60861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2561</a:t>
            </a:r>
            <a:endParaRPr lang="ko-KR" altLang="en-US" sz="1400" b="1" dirty="0"/>
          </a:p>
        </p:txBody>
      </p:sp>
      <p:sp>
        <p:nvSpPr>
          <p:cNvPr id="234" name="TextBox 233"/>
          <p:cNvSpPr txBox="1"/>
          <p:nvPr/>
        </p:nvSpPr>
        <p:spPr>
          <a:xfrm rot="19398181">
            <a:off x="5817679" y="569531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2560</a:t>
            </a:r>
            <a:endParaRPr lang="ko-KR" altLang="en-US" sz="1400" b="1" dirty="0"/>
          </a:p>
        </p:txBody>
      </p:sp>
      <p:sp>
        <p:nvSpPr>
          <p:cNvPr id="235" name="TextBox 234"/>
          <p:cNvSpPr txBox="1"/>
          <p:nvPr/>
        </p:nvSpPr>
        <p:spPr>
          <a:xfrm rot="19398181">
            <a:off x="5113696" y="588428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2549</a:t>
            </a:r>
            <a:endParaRPr lang="ko-KR" alt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 rot="3429780">
            <a:off x="5775763" y="534087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2559</a:t>
            </a:r>
            <a:endParaRPr lang="ko-KR" alt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 rot="3429780">
            <a:off x="5433626" y="489760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2558</a:t>
            </a:r>
            <a:endParaRPr lang="ko-KR" alt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 rot="3429780">
            <a:off x="5150367" y="448283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2557</a:t>
            </a:r>
            <a:endParaRPr lang="ko-KR" altLang="en-US" sz="1400" b="1" dirty="0"/>
          </a:p>
        </p:txBody>
      </p:sp>
      <p:sp>
        <p:nvSpPr>
          <p:cNvPr id="247" name="TextBox 246"/>
          <p:cNvSpPr txBox="1"/>
          <p:nvPr/>
        </p:nvSpPr>
        <p:spPr>
          <a:xfrm rot="3429780">
            <a:off x="4672045" y="385370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2295</a:t>
            </a:r>
            <a:endParaRPr lang="ko-KR" altLang="en-US" sz="1400" b="1" dirty="0"/>
          </a:p>
        </p:txBody>
      </p:sp>
      <p:cxnSp>
        <p:nvCxnSpPr>
          <p:cNvPr id="248" name="직선 화살표 연결선 247"/>
          <p:cNvCxnSpPr/>
          <p:nvPr/>
        </p:nvCxnSpPr>
        <p:spPr>
          <a:xfrm flipV="1">
            <a:off x="3986924" y="6419566"/>
            <a:ext cx="484034" cy="322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 flipH="1" flipV="1">
            <a:off x="3852352" y="5686048"/>
            <a:ext cx="440407" cy="600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32926" y="4185603"/>
            <a:ext cx="279100" cy="408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 flipH="1" flipV="1">
            <a:off x="2915083" y="6512401"/>
            <a:ext cx="332783" cy="433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/>
          <p:nvPr/>
        </p:nvCxnSpPr>
        <p:spPr>
          <a:xfrm>
            <a:off x="1724749" y="3473122"/>
            <a:ext cx="279100" cy="408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/>
          <p:nvPr/>
        </p:nvCxnSpPr>
        <p:spPr>
          <a:xfrm>
            <a:off x="2697522" y="2744376"/>
            <a:ext cx="279100" cy="408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 flipH="1" flipV="1">
            <a:off x="4873199" y="4862129"/>
            <a:ext cx="440407" cy="600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618245" y="2254102"/>
            <a:ext cx="8106033" cy="6514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60" y="0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B1</a:t>
            </a:r>
            <a:endParaRPr lang="ko-KR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3711480" y="138499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SCM 1 ~ 5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588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95811" y="2610154"/>
            <a:ext cx="8055768" cy="6048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760" y="0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B2</a:t>
            </a:r>
            <a:endParaRPr lang="ko-KR" alt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3224822" y="138499"/>
            <a:ext cx="3331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SCM 6 ~ 10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11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173892"/>
            <a:ext cx="6487298" cy="8612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398181">
            <a:off x="2916571" y="9131171"/>
            <a:ext cx="5767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7121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9398181">
            <a:off x="2617356" y="88434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7123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9398181">
            <a:off x="2229288" y="83419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7126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19398181">
            <a:off x="1505391" y="74388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7131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9398181">
            <a:off x="1152057" y="69857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7134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19398181">
            <a:off x="755719" y="64855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7137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19398181">
            <a:off x="402385" y="60319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7140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3207115">
            <a:off x="468283" y="535256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7141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3207115">
            <a:off x="6187889" y="292321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7179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3207115">
            <a:off x="4477090" y="40217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7169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3207115">
            <a:off x="2941935" y="37339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7155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3207115">
            <a:off x="2606687" y="39397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7153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3207115">
            <a:off x="2130429" y="43061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7150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3207115">
            <a:off x="1599853" y="461877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3207115">
            <a:off x="1089720" y="496425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7144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3207115">
            <a:off x="620683" y="52440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7142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9398181">
            <a:off x="2442947" y="151707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7156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9398181">
            <a:off x="2806389" y="19855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7158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9398181">
            <a:off x="3169832" y="24086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9398181">
            <a:off x="3515870" y="28317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7162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9398181">
            <a:off x="3877136" y="33227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7165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9398181">
            <a:off x="4189654" y="373393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7168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3207115">
            <a:off x="5869974" y="31125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7177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3207115">
            <a:off x="5364477" y="34461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7174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3207115">
            <a:off x="4835965" y="37587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7171</a:t>
            </a:r>
            <a:endParaRPr lang="ko-KR" altLang="en-US" sz="14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371529" y="8970777"/>
            <a:ext cx="481913" cy="665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56815" y="1353626"/>
            <a:ext cx="1507914" cy="19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207115">
            <a:off x="1195553" y="581619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7180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3207115">
            <a:off x="1570369" y="55717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7182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3207115">
            <a:off x="2080504" y="524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3207115">
            <a:off x="2590639" y="48955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3207115">
            <a:off x="3135007" y="45590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3207115">
            <a:off x="3418193" y="43640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7193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3207115">
            <a:off x="3664457" y="46845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3207115">
            <a:off x="3148262" y="50141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3207115">
            <a:off x="2638128" y="53626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7200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3207115">
            <a:off x="2112870" y="56750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3207115">
            <a:off x="1464576" y="61688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7207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3207115">
            <a:off x="2319253" y="65104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3207115">
            <a:off x="1948072" y="67372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7208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3207115">
            <a:off x="3331089" y="58292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7216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3207115">
            <a:off x="2829243" y="61839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7213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3207115">
            <a:off x="3856348" y="54952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7219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3207115">
            <a:off x="3888314" y="59307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7225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3207115">
            <a:off x="4445538" y="55992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7222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3207115">
            <a:off x="4172802" y="528414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7221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3207115">
            <a:off x="3395289" y="627214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7228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3207115">
            <a:off x="2902265" y="66240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3207115">
            <a:off x="2227881" y="70640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7235</a:t>
            </a:r>
            <a:endParaRPr lang="ko-KR" altLang="en-US" sz="14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410738" y="4941931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3207115">
            <a:off x="2703749" y="7670330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3207115">
            <a:off x="3082557" y="74302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7238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3207115">
            <a:off x="3589701" y="71053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7241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3207115">
            <a:off x="4096847" y="67733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3207115">
            <a:off x="4603993" y="6424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7247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3207115">
            <a:off x="4905587" y="618949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7249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3207115">
            <a:off x="5178861" y="654425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7250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3207115">
            <a:off x="4261096" y="71379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7255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3207115">
            <a:off x="4637854" y="68908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7253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3207115">
            <a:off x="3603863" y="995183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7259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3207115">
            <a:off x="2929874" y="80185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7263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9398181">
            <a:off x="5668442" y="8804257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7291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398181">
            <a:off x="4692769" y="10129492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7285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398181">
            <a:off x="4697402" y="8894018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7273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4278345" y="9245073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7270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398181">
            <a:off x="3960359" y="9099978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7269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9398181">
            <a:off x="3430862" y="8434060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7264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4765629" y="9245073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4936915" y="9263340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7272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9398181">
            <a:off x="4363505" y="8451094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3207115">
            <a:off x="4081912" y="809793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7278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207115">
            <a:off x="3752626" y="82960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7280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3207115">
            <a:off x="5497766" y="695876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7281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3207115">
            <a:off x="5048473" y="72831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7283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9398181">
            <a:off x="5023416" y="7982954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7287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9398181">
            <a:off x="5533485" y="8637630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7290</a:t>
            </a:r>
            <a:endParaRPr lang="ko-KR" altLang="en-US" sz="1400" b="1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646654" y="6995751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409673" y="8710006"/>
            <a:ext cx="554368" cy="707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5525639" y="7236850"/>
            <a:ext cx="754368" cy="544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4933766" y="8528671"/>
            <a:ext cx="481913" cy="665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602011" y="8058875"/>
            <a:ext cx="554368" cy="707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2207279" y="9304707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1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990499" y="550071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2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319986" y="7411844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3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18718" y="5656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SCM1 : 7121~7179 (59)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414025" y="37275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SCM2 : 7180~7235 (56)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409742" y="70076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SCM3 : 7236~7291 (56)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55582" y="-60391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54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173892"/>
            <a:ext cx="6487298" cy="8612659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 flipV="1">
            <a:off x="2371529" y="8970777"/>
            <a:ext cx="481913" cy="665996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56815" y="1353626"/>
            <a:ext cx="1507914" cy="19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2646654" y="6995751"/>
            <a:ext cx="988540" cy="660905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5525639" y="7236850"/>
            <a:ext cx="754368" cy="544464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602011" y="8058875"/>
            <a:ext cx="554368" cy="707222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2207279" y="9304707"/>
            <a:ext cx="396447" cy="42416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1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64352" y="3021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SCM1 : 71~88 (18 ) + 4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585879" y="43608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SCM2 : 89 ~ 108 (20)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80521" y="785780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SCM3 : 109~120, 2121~2129 (21)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 rot="3207115">
            <a:off x="3177568" y="892784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3207115">
            <a:off x="1707545" y="709610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3207115">
            <a:off x="2067684" y="768378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3207115">
            <a:off x="2532728" y="807159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3207115">
            <a:off x="2843867" y="850759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3207115">
            <a:off x="1415473" y="665858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76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3207115">
            <a:off x="1068263" y="623703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77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3207115">
            <a:off x="833358" y="592028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78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19278217">
            <a:off x="3891848" y="371302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84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19278217">
            <a:off x="3475356" y="323515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83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9278217">
            <a:off x="3032007" y="410362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82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9278217">
            <a:off x="2567686" y="439188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81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19278217">
            <a:off x="2040229" y="473026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80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 rot="19278217">
            <a:off x="1554974" y="506496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79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9278217">
            <a:off x="4902252" y="423063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19278217">
            <a:off x="5363394" y="394962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86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278217">
            <a:off x="5876573" y="363370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87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9278217">
            <a:off x="6364700" y="331729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88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 rot="19278217">
            <a:off x="1294941" y="557771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89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9278217">
            <a:off x="1963274" y="645460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99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9278217">
            <a:off x="1768047" y="630858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98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9278217">
            <a:off x="2143377" y="602999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97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9278217">
            <a:off x="2678276" y="568967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96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9278217">
            <a:off x="3188342" y="534779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95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9278217">
            <a:off x="3662045" y="500644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94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9278217">
            <a:off x="3295951" y="4204954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93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9278217">
            <a:off x="2806582" y="453165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9278217">
            <a:off x="2279815" y="489446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91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 rot="19278217">
            <a:off x="1739778" y="525595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90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19278217">
            <a:off x="4240050" y="6357266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112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19278217">
            <a:off x="3702816" y="6731497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111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19278217">
            <a:off x="3198041" y="710584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110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19278217">
            <a:off x="2769549" y="7382331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109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19278217">
            <a:off x="2526123" y="716332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108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19278217">
            <a:off x="2863727" y="693340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107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19278217">
            <a:off x="3325354" y="6638661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106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19278217">
            <a:off x="3860810" y="624949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105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19278217">
            <a:off x="4346199" y="5931415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104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19278217">
            <a:off x="3979501" y="5107192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103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19278217">
            <a:off x="3491043" y="544558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102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 rot="19278217">
            <a:off x="2963292" y="578465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101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 rot="19278217">
            <a:off x="2472416" y="612172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100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 rot="19278217">
            <a:off x="4718186" y="6030884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113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9278217">
            <a:off x="5134920" y="674613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114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19278217">
            <a:off x="4681960" y="705598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115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19278217">
            <a:off x="4198387" y="7402777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116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19278217">
            <a:off x="3636339" y="7798132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117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9278217">
            <a:off x="3109265" y="804277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118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3207115">
            <a:off x="3361095" y="873529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119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3207115">
            <a:off x="3636339" y="9134702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120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 rot="3030623">
            <a:off x="4829707" y="868862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2122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4571293" y="9440210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2121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 rot="3030623">
            <a:off x="4483345" y="825859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2123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 rot="19287974">
            <a:off x="3740787" y="80046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2124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 rot="19287974">
            <a:off x="5361509" y="690714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2125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19287974">
            <a:off x="4931070" y="721732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2126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3030623">
            <a:off x="4641377" y="789120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2127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3030623">
            <a:off x="4996025" y="8366144"/>
            <a:ext cx="5610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2128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3030623">
            <a:off x="5385021" y="883239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2129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97048" y="60677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sp>
        <p:nvSpPr>
          <p:cNvPr id="179" name="TextBox 178"/>
          <p:cNvSpPr txBox="1"/>
          <p:nvPr/>
        </p:nvSpPr>
        <p:spPr>
          <a:xfrm rot="19278217">
            <a:off x="924125" y="53925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2284</a:t>
            </a:r>
            <a:endParaRPr lang="ko-KR" altLang="en-US" sz="1400" b="1" dirty="0"/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2389917" y="8913103"/>
            <a:ext cx="481913" cy="665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1335155" y="5824837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2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/>
          <p:nvPr/>
        </p:nvCxnSpPr>
        <p:spPr>
          <a:xfrm flipV="1">
            <a:off x="1707142" y="5192147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>
            <a:off x="2986485" y="762188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3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/>
          <p:cNvCxnSpPr/>
          <p:nvPr/>
        </p:nvCxnSpPr>
        <p:spPr>
          <a:xfrm flipV="1">
            <a:off x="3329655" y="6985915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3030623">
            <a:off x="2642364" y="221544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2286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3030623">
            <a:off x="2284673" y="17809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2285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3030623">
            <a:off x="2987313" y="27000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26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9" y="1643449"/>
            <a:ext cx="6610863" cy="80071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 rot="19398181">
            <a:off x="3314561" y="1777329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7292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19398181">
            <a:off x="4183654" y="30418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7298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9398181">
            <a:off x="4916823" y="41704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7305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9398181">
            <a:off x="5229341" y="472069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7308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9398181">
            <a:off x="5628360" y="52709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7311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9398181">
            <a:off x="6159194" y="60966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7315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3427256">
            <a:off x="6051099" y="65974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3427256">
            <a:off x="5158319" y="73521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7320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3427256">
            <a:off x="4842678" y="99814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7322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19398181">
            <a:off x="4205285" y="47206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7323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9398181">
            <a:off x="4567233" y="52709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7326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19398181">
            <a:off x="4929181" y="5812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7329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19398181">
            <a:off x="5149810" y="61480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3427256">
            <a:off x="5023222" y="64450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3427256">
            <a:off x="4866684" y="655983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7333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9398181">
            <a:off x="4710702" y="62452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7334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9398181">
            <a:off x="4452943" y="583763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19398181">
            <a:off x="4110811" y="52859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7339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19398181">
            <a:off x="2900898" y="57539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7359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19398181">
            <a:off x="3239172" y="55178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19398181">
            <a:off x="3884546" y="497876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9398181">
            <a:off x="3102923" y="61005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9398181">
            <a:off x="3512434" y="66215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7355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9398181">
            <a:off x="3715240" y="70204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7353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9398181">
            <a:off x="4197063" y="693246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9398181">
            <a:off x="3964148" y="660816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7347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9398181">
            <a:off x="3431461" y="580887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3427256">
            <a:off x="3865638" y="7308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7352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3427256">
            <a:off x="4008977" y="72068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3427256">
            <a:off x="2139563" y="39719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7387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3427256">
            <a:off x="1350815" y="34842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3427256">
            <a:off x="1080071" y="30977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3427256">
            <a:off x="1434840" y="286752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3427256">
            <a:off x="1907950" y="246422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3427256">
            <a:off x="2418131" y="204331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7360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3427256">
            <a:off x="2598069" y="3537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3427256">
            <a:off x="3115280" y="31573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7381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3427256">
            <a:off x="2694384" y="243887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7379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427256">
            <a:off x="2339189" y="26724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7376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3427256">
            <a:off x="1860996" y="3106727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7373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9398181">
            <a:off x="3274550" y="34183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7380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9398181">
            <a:off x="2017870" y="44329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7390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3427256">
            <a:off x="1842459" y="41972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7389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3427256">
            <a:off x="3032426" y="47232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3427256">
            <a:off x="3283290" y="452071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7394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3427256">
            <a:off x="3788036" y="412185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7391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9398181">
            <a:off x="3153923" y="77293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7403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19398181">
            <a:off x="2933744" y="737891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9398181">
            <a:off x="2790403" y="71970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7400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9398181">
            <a:off x="2485627" y="66488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7397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3427256">
            <a:off x="2861680" y="79812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2836710" y="90824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7412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2264242" y="81898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7407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2639514" y="81235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7405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3427256">
            <a:off x="3672416" y="85494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7408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3427256">
            <a:off x="3155206" y="89369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7411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2243299" y="9064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7415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621170" y="90431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036765" y="90646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5400000">
            <a:off x="403426" y="90824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7424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47913" y="90824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7426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229886" y="1975120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5433348" y="6475734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615341" y="4611877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3680191" y="5457530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907580" y="1566562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4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536740" y="2055252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216413" y="1620951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5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906871" y="6536495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>
            <a:off x="2514721" y="8853774"/>
            <a:ext cx="702715" cy="46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80982" y="138597"/>
            <a:ext cx="237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SCM4 : 7292~7359 (</a:t>
            </a:r>
            <a:r>
              <a:rPr lang="en-US" altLang="ko-KR" dirty="0" smtClean="0"/>
              <a:t>67)</a:t>
            </a:r>
          </a:p>
          <a:p>
            <a:r>
              <a:rPr lang="en-US" altLang="ko-KR" dirty="0" smtClean="0"/>
              <a:t>7349 </a:t>
            </a:r>
            <a:r>
              <a:rPr lang="ko-KR" altLang="en-US" dirty="0" smtClean="0"/>
              <a:t>빠짐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368473" y="722459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SCM5 : 7360~7426 (</a:t>
            </a:r>
            <a:r>
              <a:rPr lang="en-US" altLang="ko-KR" dirty="0" smtClean="0"/>
              <a:t>65)</a:t>
            </a:r>
          </a:p>
          <a:p>
            <a:r>
              <a:rPr lang="en-US" altLang="ko-KR" dirty="0" smtClean="0"/>
              <a:t>7372, 7378 </a:t>
            </a:r>
            <a:r>
              <a:rPr lang="ko-KR" altLang="en-US" dirty="0" smtClean="0"/>
              <a:t>빠짐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7048" y="60677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sp>
        <p:nvSpPr>
          <p:cNvPr id="121" name="TextBox 120"/>
          <p:cNvSpPr txBox="1"/>
          <p:nvPr/>
        </p:nvSpPr>
        <p:spPr>
          <a:xfrm rot="3427256">
            <a:off x="1514284" y="33847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7370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3427256">
            <a:off x="1686671" y="32422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7371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9398181">
            <a:off x="4093398" y="676056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7348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3427256">
            <a:off x="2493242" y="254665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7377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717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9" y="1643449"/>
            <a:ext cx="6610863" cy="80071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 rot="19398181">
            <a:off x="2067369" y="19343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2151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4088203" y="1643448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79552" y="122167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4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438855" y="1900851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241532" y="1457698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5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31498" y="29497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SCM4 : 2130~2150 (21) + 5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849923" y="7364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SCM5 : 2151~2170, 2471 (21)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 rot="19398181">
            <a:off x="3204385" y="848273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2166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1937" y="846806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19398181">
            <a:off x="3063842" y="82460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2164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398181">
            <a:off x="4068943" y="98463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2147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9398181">
            <a:off x="5052177" y="659827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 rot="3429780">
            <a:off x="3312039" y="23774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2130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9398181">
            <a:off x="3264361" y="48107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2161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9398181">
            <a:off x="3795160" y="43561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2160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9398181">
            <a:off x="1810711" y="38094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2159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9398181">
            <a:off x="2428525" y="330570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9398181">
            <a:off x="2817635" y="30062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2157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9398181">
            <a:off x="2716154" y="277158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9398181">
            <a:off x="2182635" y="315967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2155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9398181">
            <a:off x="1702006" y="356479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2154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9398181">
            <a:off x="1098989" y="275455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2153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 rot="19398181">
            <a:off x="1600525" y="235609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2152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3429780">
            <a:off x="3044919" y="19523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2288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3429780">
            <a:off x="4560073" y="475553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2137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3429780">
            <a:off x="3619311" y="283835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2289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3429780">
            <a:off x="4906915" y="528864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2138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3429780">
            <a:off x="5769812" y="614910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2290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3429780">
            <a:off x="5448132" y="564085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2135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3429780">
            <a:off x="5116993" y="507010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2134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3429780">
            <a:off x="4739657" y="449621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2133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3429780">
            <a:off x="4347403" y="390804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2132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3429780">
            <a:off x="4008424" y="339109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2131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3429780">
            <a:off x="5253369" y="580771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2139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3429780">
            <a:off x="3261957" y="738440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2163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3429780">
            <a:off x="2840920" y="678848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2162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3429780">
            <a:off x="2798371" y="610080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2150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3429780">
            <a:off x="3126070" y="661495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2149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3429780">
            <a:off x="3447120" y="711290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2148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3429780">
            <a:off x="4291571" y="66248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2146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3429780">
            <a:off x="3925187" y="607258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2145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3429780">
            <a:off x="3558807" y="551230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2144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3429780">
            <a:off x="3761102" y="533624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2143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 rot="3429780">
            <a:off x="4102668" y="58268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2142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 rot="3429780">
            <a:off x="4461196" y="629514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2141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628482" y="873769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2167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085786" y="87532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2168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463930" y="87451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2169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854311" y="87512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2170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02308" y="8753268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2471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19398181">
            <a:off x="4798449" y="722384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2136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19398181">
            <a:off x="5248175" y="686430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2292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19398181">
            <a:off x="5746574" y="647391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2291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97048" y="60677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36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5" y="2908357"/>
            <a:ext cx="6469351" cy="344673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rot="19318057">
            <a:off x="1258877" y="4150076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7427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3055359">
            <a:off x="1502311" y="436425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3055359">
            <a:off x="1209449" y="54997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7441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3055359">
            <a:off x="760848" y="58354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7438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3055359">
            <a:off x="300673" y="5249053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7437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3055359">
            <a:off x="605109" y="50355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7434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3055359">
            <a:off x="1053710" y="46998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7431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3055359">
            <a:off x="1639434" y="516415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7444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3055359">
            <a:off x="2094293" y="48532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7447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3055359">
            <a:off x="2561509" y="45149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7450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3055359">
            <a:off x="2976563" y="41699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7453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3055359">
            <a:off x="3446786" y="38593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7456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3055359">
            <a:off x="3917008" y="34786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7459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3055359">
            <a:off x="4197512" y="33214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7461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19102228">
            <a:off x="4436094" y="343755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7462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19102228">
            <a:off x="5665458" y="51232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7473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19102228">
            <a:off x="5328764" y="46620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7470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9102228">
            <a:off x="4992070" y="42220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7467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9102228">
            <a:off x="4655377" y="37559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7464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9102228">
            <a:off x="6099377" y="577215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7477</a:t>
            </a:r>
            <a:endParaRPr lang="ko-KR" altLang="en-US" sz="1400" b="1" dirty="0"/>
          </a:p>
        </p:txBody>
      </p:sp>
      <p:sp>
        <p:nvSpPr>
          <p:cNvPr id="76" name="타원 75"/>
          <p:cNvSpPr/>
          <p:nvPr/>
        </p:nvSpPr>
        <p:spPr>
          <a:xfrm>
            <a:off x="1423423" y="3615616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6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747284" y="3966531"/>
            <a:ext cx="318243" cy="457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1219179" y="4680658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319" y="311726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SCM6 : 7427~7477 (</a:t>
            </a:r>
            <a:r>
              <a:rPr lang="en-US" altLang="ko-KR" dirty="0" smtClean="0"/>
              <a:t>50)</a:t>
            </a:r>
          </a:p>
          <a:p>
            <a:r>
              <a:rPr lang="en-US" altLang="ko-KR" dirty="0" smtClean="0"/>
              <a:t>(7436 </a:t>
            </a:r>
            <a:r>
              <a:rPr lang="ko-KR" altLang="en-US" dirty="0" smtClean="0"/>
              <a:t>빠짐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48" y="60677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sp>
        <p:nvSpPr>
          <p:cNvPr id="28" name="TextBox 27"/>
          <p:cNvSpPr txBox="1"/>
          <p:nvPr/>
        </p:nvSpPr>
        <p:spPr>
          <a:xfrm rot="3055359">
            <a:off x="456572" y="51300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37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5" y="2908357"/>
            <a:ext cx="6469351" cy="3446734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423423" y="3615616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6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747284" y="3966531"/>
            <a:ext cx="318243" cy="457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29755" y="19917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SCM6 : 2472~2488 (17)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rot="19398181">
            <a:off x="2098071" y="457489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3429780">
            <a:off x="5219057" y="424448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2485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3429780">
            <a:off x="4880928" y="37872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2484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3429780">
            <a:off x="4609797" y="344284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2483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9398181">
            <a:off x="1591449" y="49157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2477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9398181">
            <a:off x="1172612" y="522107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2476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9398181">
            <a:off x="767355" y="553564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2475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9398181">
            <a:off x="614957" y="533614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2474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9398181">
            <a:off x="1079875" y="498232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2473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9398181">
            <a:off x="1544795" y="462851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2472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7048" y="60677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sp>
        <p:nvSpPr>
          <p:cNvPr id="54" name="TextBox 53"/>
          <p:cNvSpPr txBox="1"/>
          <p:nvPr/>
        </p:nvSpPr>
        <p:spPr>
          <a:xfrm rot="19398181">
            <a:off x="3937903" y="32287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19398181">
            <a:off x="3464548" y="357785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2481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9398181">
            <a:off x="3008065" y="386562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2480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9398181">
            <a:off x="2562990" y="422025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2479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3429780">
            <a:off x="6136480" y="550884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2488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3429780">
            <a:off x="5833204" y="508571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2487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3429780">
            <a:off x="5557870" y="471872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950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3196</TotalTime>
  <Words>705</Words>
  <Application>Microsoft Office PowerPoint</Application>
  <PresentationFormat>A4 용지(210x297mm)</PresentationFormat>
  <Paragraphs>536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화성 동탄 이마트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신석주</dc:creator>
  <cp:lastModifiedBy>MIN YOUNG EOM</cp:lastModifiedBy>
  <cp:revision>109</cp:revision>
  <cp:lastPrinted>2017-12-27T09:13:05Z</cp:lastPrinted>
  <dcterms:created xsi:type="dcterms:W3CDTF">2017-10-23T08:00:26Z</dcterms:created>
  <dcterms:modified xsi:type="dcterms:W3CDTF">2017-12-27T10:16:23Z</dcterms:modified>
</cp:coreProperties>
</file>