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2" r:id="rId4"/>
    <p:sldId id="266" r:id="rId5"/>
    <p:sldId id="267" r:id="rId6"/>
    <p:sldId id="257" r:id="rId7"/>
    <p:sldId id="268" r:id="rId8"/>
    <p:sldId id="258" r:id="rId9"/>
    <p:sldId id="269" r:id="rId10"/>
    <p:sldId id="259" r:id="rId11"/>
    <p:sldId id="270" r:id="rId12"/>
    <p:sldId id="260" r:id="rId13"/>
    <p:sldId id="271" r:id="rId14"/>
    <p:sldId id="275" r:id="rId15"/>
    <p:sldId id="276" r:id="rId16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50" indent="0" algn="ctr">
              <a:buNone/>
              <a:defRPr sz="1350"/>
            </a:lvl3pPr>
            <a:lvl4pPr marL="1028625" indent="0" algn="ctr">
              <a:buNone/>
              <a:defRPr sz="1200"/>
            </a:lvl4pPr>
            <a:lvl5pPr marL="1371500" indent="0" algn="ctr">
              <a:buNone/>
              <a:defRPr sz="1200"/>
            </a:lvl5pPr>
            <a:lvl6pPr marL="1714376" indent="0" algn="ctr">
              <a:buNone/>
              <a:defRPr sz="1200"/>
            </a:lvl6pPr>
            <a:lvl7pPr marL="2057251" indent="0" algn="ctr">
              <a:buNone/>
              <a:defRPr sz="1200"/>
            </a:lvl7pPr>
            <a:lvl8pPr marL="2400126" indent="0" algn="ctr">
              <a:buNone/>
              <a:defRPr sz="1200"/>
            </a:lvl8pPr>
            <a:lvl9pPr marL="2743001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50" indent="0">
              <a:buNone/>
              <a:defRPr sz="1800"/>
            </a:lvl3pPr>
            <a:lvl4pPr marL="1028625" indent="0">
              <a:buNone/>
              <a:defRPr sz="1500"/>
            </a:lvl4pPr>
            <a:lvl5pPr marL="1371500" indent="0">
              <a:buNone/>
              <a:defRPr sz="1500"/>
            </a:lvl5pPr>
            <a:lvl6pPr marL="1714376" indent="0">
              <a:buNone/>
              <a:defRPr sz="1500"/>
            </a:lvl6pPr>
            <a:lvl7pPr marL="2057251" indent="0">
              <a:buNone/>
              <a:defRPr sz="1500"/>
            </a:lvl7pPr>
            <a:lvl8pPr marL="2400126" indent="0">
              <a:buNone/>
              <a:defRPr sz="1500"/>
            </a:lvl8pPr>
            <a:lvl9pPr marL="2743001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AC68-A8CE-4DFA-81D6-F9EBF88F537D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5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390B-2429-4007-A9DB-457F343B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화성 </a:t>
            </a:r>
            <a:r>
              <a:rPr lang="ko-KR" altLang="en-US" dirty="0" err="1" smtClean="0"/>
              <a:t>동탄</a:t>
            </a:r>
            <a:r>
              <a:rPr lang="ko-KR" altLang="en-US" dirty="0" smtClean="0"/>
              <a:t> 이마트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0DD2-36AA-434D-A2C9-C3596F2E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SCM – USM - LGM Serial Number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Ver.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4297597" y="2022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SCM7 : </a:t>
            </a:r>
            <a:r>
              <a:rPr lang="en-US" altLang="ko-KR" dirty="0" smtClean="0"/>
              <a:t>7495~7551 (57)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8667" y="18582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1" y="3207818"/>
            <a:ext cx="6443691" cy="63617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 rot="3172252">
            <a:off x="2352146" y="7529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7525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3172252">
            <a:off x="3084617" y="69855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7522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3172252">
            <a:off x="3844731" y="64604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3172252">
            <a:off x="4577202" y="58729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7516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3172252">
            <a:off x="5111358" y="55238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7514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3172252">
            <a:off x="5539533" y="58978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3172252">
            <a:off x="5221649" y="614828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7510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3172252">
            <a:off x="4489552" y="66733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7507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3172252">
            <a:off x="3773906" y="72597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7504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3172252">
            <a:off x="3004783" y="77529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7501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3172252">
            <a:off x="2272578" y="82474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7498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3172252">
            <a:off x="1541630" y="8871876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7495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9236696">
            <a:off x="4598720" y="374244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7551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9236696">
            <a:off x="4894449" y="414384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7549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19236696">
            <a:off x="5675505" y="52672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7513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9236696">
            <a:off x="5949643" y="562874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7512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3172252">
            <a:off x="4577202" y="434873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7548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3172252">
            <a:off x="4162980" y="46609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7546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3172252">
            <a:off x="3437155" y="51725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172252">
            <a:off x="2660653" y="5749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7540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3172252">
            <a:off x="1911347" y="62770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7537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3172252">
            <a:off x="1183352" y="68127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7534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3172252">
            <a:off x="432546" y="73916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7531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3172252">
            <a:off x="1156137" y="83673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7530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3172252">
            <a:off x="1592647" y="806788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7528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2129691" y="912588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7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2496593" y="8452163"/>
            <a:ext cx="967544" cy="7082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899175" y="7186251"/>
            <a:ext cx="967544" cy="7082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4258536" y="5257681"/>
            <a:ext cx="967544" cy="70822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4159501" y="293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SCM7 : </a:t>
            </a:r>
            <a:r>
              <a:rPr lang="en-US" altLang="ko-KR" dirty="0" smtClean="0"/>
              <a:t>2493~2512 </a:t>
            </a:r>
            <a:r>
              <a:rPr lang="en-US" altLang="ko-KR" dirty="0"/>
              <a:t>(20) 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8909" y="120418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1" y="3207818"/>
            <a:ext cx="6443691" cy="636171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19398181">
            <a:off x="3867067" y="534461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2510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9398181">
            <a:off x="3138646" y="586183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2509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9398181">
            <a:off x="2421005" y="640443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2508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19398181">
            <a:off x="1652337" y="69799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2507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19398181">
            <a:off x="913972" y="752542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2506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19398181">
            <a:off x="1206311" y="786373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2505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9398181">
            <a:off x="1887164" y="737068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2504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19398181">
            <a:off x="2630362" y="68011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9398181">
            <a:off x="3634826" y="610593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2502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9398181">
            <a:off x="4099525" y="572527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9398181">
            <a:off x="4724564" y="52249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2500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9398181">
            <a:off x="5596974" y="63293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2498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9398181">
            <a:off x="4992357" y="68011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19398181">
            <a:off x="4211938" y="737668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2496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9398181">
            <a:off x="3491936" y="79020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2495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9398181">
            <a:off x="2716066" y="84364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9398181">
            <a:off x="2014827" y="89564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3429780">
            <a:off x="6084914" y="52692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2499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9398181">
            <a:off x="4595487" y="480392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3429780">
            <a:off x="5010910" y="377666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2512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1303343" y="9047328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7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1764249" y="8452022"/>
            <a:ext cx="978951" cy="685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437351" y="5550599"/>
            <a:ext cx="978951" cy="68523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1097" y="6919758"/>
            <a:ext cx="978951" cy="685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3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/>
          <p:cNvSpPr txBox="1"/>
          <p:nvPr/>
        </p:nvSpPr>
        <p:spPr>
          <a:xfrm>
            <a:off x="4294742" y="81509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SCM8 : </a:t>
            </a:r>
            <a:r>
              <a:rPr lang="en-US" altLang="ko-KR" dirty="0" smtClean="0"/>
              <a:t>7552~7612 </a:t>
            </a:r>
            <a:r>
              <a:rPr lang="en-US" altLang="ko-KR" dirty="0"/>
              <a:t>(</a:t>
            </a:r>
            <a:r>
              <a:rPr lang="en-US" altLang="ko-KR" dirty="0" smtClean="0"/>
              <a:t>61)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0049" y="39770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SCM9 : </a:t>
            </a:r>
            <a:r>
              <a:rPr lang="en-US" altLang="ko-KR" dirty="0" smtClean="0"/>
              <a:t>7613~7661 (49)</a:t>
            </a:r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8909" y="120418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6" y="3653715"/>
            <a:ext cx="6443551" cy="589760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 rot="3398873">
            <a:off x="4307721" y="62168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7578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3398873">
            <a:off x="4818873" y="58621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7575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3398873">
            <a:off x="5321563" y="55144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7572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3398873">
            <a:off x="2985537" y="8053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7569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3398873">
            <a:off x="3280984" y="78510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3398873">
            <a:off x="3773528" y="74995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7564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3398873">
            <a:off x="4256887" y="7150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7561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3398873">
            <a:off x="4758790" y="6815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7558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3398873">
            <a:off x="5243603" y="64603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7555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398873">
            <a:off x="5703703" y="6107643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7552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19304789">
            <a:off x="5554893" y="53458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7571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304789">
            <a:off x="5462528" y="52223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7570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3398873">
            <a:off x="847242" y="821437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7604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3398873">
            <a:off x="332069" y="850942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7601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3398873">
            <a:off x="610411" y="88955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3398873">
            <a:off x="922982" y="87079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7599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3398873">
            <a:off x="1382556" y="83328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7596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3398873">
            <a:off x="1894709" y="80048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7593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3398873">
            <a:off x="2380449" y="763973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7590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3398873">
            <a:off x="2866189" y="72944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3398873">
            <a:off x="3364013" y="696512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7584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3398873">
            <a:off x="3825449" y="65746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7581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3398873">
            <a:off x="3763816" y="60570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7622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3398873">
            <a:off x="3284914" y="645624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7619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3398873">
            <a:off x="2831469" y="67948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7616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3398873">
            <a:off x="2281204" y="7150927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7613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3398873">
            <a:off x="1827535" y="75079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7610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3398873">
            <a:off x="1335995" y="78510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7607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3398873">
            <a:off x="3119835" y="55735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7646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3398873">
            <a:off x="3608231" y="523343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7643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3398873">
            <a:off x="4105225" y="490314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7640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3398873">
            <a:off x="4713481" y="44241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3398873">
            <a:off x="5138054" y="413375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7635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3398873">
            <a:off x="5130071" y="50627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7630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3398873">
            <a:off x="4778503" y="53760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7628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3398873">
            <a:off x="4225237" y="57254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7625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19304789">
            <a:off x="5569342" y="42611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7634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19304789">
            <a:off x="5707280" y="44391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7633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19304789">
            <a:off x="5886338" y="46416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7632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19304789">
            <a:off x="6073248" y="49051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7631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3398873">
            <a:off x="2090256" y="7288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7612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3398873">
            <a:off x="674714" y="73790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7661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3398873">
            <a:off x="1172999" y="70124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7658</a:t>
            </a:r>
            <a:endParaRPr lang="ko-KR" altLang="en-US" sz="1400" b="1" dirty="0"/>
          </a:p>
        </p:txBody>
      </p:sp>
      <p:sp>
        <p:nvSpPr>
          <p:cNvPr id="224" name="TextBox 223"/>
          <p:cNvSpPr txBox="1"/>
          <p:nvPr/>
        </p:nvSpPr>
        <p:spPr>
          <a:xfrm rot="3398873">
            <a:off x="1658956" y="666673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7655</a:t>
            </a:r>
            <a:endParaRPr lang="ko-KR" altLang="en-US" sz="1400" b="1" dirty="0"/>
          </a:p>
        </p:txBody>
      </p:sp>
      <p:sp>
        <p:nvSpPr>
          <p:cNvPr id="225" name="TextBox 224"/>
          <p:cNvSpPr txBox="1"/>
          <p:nvPr/>
        </p:nvSpPr>
        <p:spPr>
          <a:xfrm rot="3398873">
            <a:off x="2144507" y="632436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7652</a:t>
            </a:r>
            <a:endParaRPr lang="ko-KR" altLang="en-US" sz="1400" b="1" dirty="0"/>
          </a:p>
        </p:txBody>
      </p:sp>
      <p:sp>
        <p:nvSpPr>
          <p:cNvPr id="226" name="TextBox 225"/>
          <p:cNvSpPr txBox="1"/>
          <p:nvPr/>
        </p:nvSpPr>
        <p:spPr>
          <a:xfrm rot="3398873">
            <a:off x="2619127" y="59394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7649</a:t>
            </a:r>
            <a:endParaRPr lang="ko-KR" altLang="en-US" sz="1400" b="1" dirty="0"/>
          </a:p>
        </p:txBody>
      </p:sp>
      <p:sp>
        <p:nvSpPr>
          <p:cNvPr id="200" name="타원 199"/>
          <p:cNvSpPr/>
          <p:nvPr/>
        </p:nvSpPr>
        <p:spPr>
          <a:xfrm>
            <a:off x="6177410" y="642779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8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5626633" y="6679068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 flipH="1">
            <a:off x="5495230" y="5742860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 flipH="1">
            <a:off x="452212" y="8079039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2413015" y="662161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9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229" name="직선 화살표 연결선 228"/>
          <p:cNvCxnSpPr/>
          <p:nvPr/>
        </p:nvCxnSpPr>
        <p:spPr>
          <a:xfrm flipH="1">
            <a:off x="2889608" y="6368545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 flipH="1" flipV="1">
            <a:off x="5681397" y="4755479"/>
            <a:ext cx="445961" cy="498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9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/>
          <p:cNvSpPr txBox="1"/>
          <p:nvPr/>
        </p:nvSpPr>
        <p:spPr>
          <a:xfrm>
            <a:off x="4360881" y="14400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SCM8 : </a:t>
            </a:r>
            <a:r>
              <a:rPr lang="en-US" altLang="ko-KR" dirty="0" smtClean="0"/>
              <a:t>2513~2533 </a:t>
            </a:r>
            <a:r>
              <a:rPr lang="en-US" altLang="ko-KR" dirty="0"/>
              <a:t>(</a:t>
            </a:r>
            <a:r>
              <a:rPr lang="en-US" altLang="ko-KR" dirty="0" smtClean="0"/>
              <a:t>21)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354354" y="522546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SCM9 : </a:t>
            </a:r>
            <a:r>
              <a:rPr lang="en-US" altLang="ko-KR" dirty="0" smtClean="0"/>
              <a:t>2534~2548 (15)</a:t>
            </a:r>
          </a:p>
          <a:p>
            <a:r>
              <a:rPr lang="ko-KR" altLang="en-US" dirty="0" smtClean="0"/>
              <a:t>장애인 </a:t>
            </a:r>
            <a:r>
              <a:rPr lang="en-US" altLang="ko-KR" dirty="0" smtClean="0"/>
              <a:t>: 2295 (1)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909" y="120418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6" y="3653715"/>
            <a:ext cx="6443551" cy="589760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9398181">
            <a:off x="1885600" y="828115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398181">
            <a:off x="2387734" y="795011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2526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398181">
            <a:off x="2857903" y="756979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398181">
            <a:off x="3356022" y="719206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9398181">
            <a:off x="3831751" y="685803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9398181">
            <a:off x="4402626" y="64303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2522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9398181">
            <a:off x="4790369" y="61425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2521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398181">
            <a:off x="5286917" y="580148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2520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9398181">
            <a:off x="3055607" y="777866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3502200" y="746409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2517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19398181">
            <a:off x="3995713" y="709635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2516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9398181">
            <a:off x="4489227" y="673639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2515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9398181">
            <a:off x="4948669" y="63664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2514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398181">
            <a:off x="5419336" y="603676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2513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3429780">
            <a:off x="5636010" y="52177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2519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398181">
            <a:off x="4852599" y="49934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398181">
            <a:off x="4251478" y="542083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2538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19398181">
            <a:off x="3749653" y="578079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2537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398181">
            <a:off x="3257442" y="611633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2536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398181">
            <a:off x="2790122" y="645596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2535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398181">
            <a:off x="2314359" y="681968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9398181">
            <a:off x="1836899" y="718441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2533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9398181">
            <a:off x="1322200" y="754476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398181">
            <a:off x="845719" y="79085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2531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398181">
            <a:off x="365406" y="825676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2530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398181">
            <a:off x="956057" y="895320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2529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398181">
            <a:off x="1388658" y="866543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2528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3429780">
            <a:off x="5639025" y="477626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2295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19398181">
            <a:off x="1088949" y="739522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2548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19398181">
            <a:off x="1682049" y="694202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2547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19398181">
            <a:off x="2158160" y="659862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2546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19398181">
            <a:off x="2666795" y="623389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2545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19398181">
            <a:off x="3144923" y="58961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2544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19398181">
            <a:off x="3578163" y="555114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2543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19398181">
            <a:off x="4089353" y="521126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2542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19398181">
            <a:off x="4749440" y="471737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2541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19398181">
            <a:off x="5136014" y="43378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2540</a:t>
            </a:r>
            <a:endParaRPr lang="ko-KR" altLang="en-US" sz="1400" b="1" dirty="0"/>
          </a:p>
        </p:txBody>
      </p:sp>
      <p:sp>
        <p:nvSpPr>
          <p:cNvPr id="154" name="타원 153"/>
          <p:cNvSpPr/>
          <p:nvPr/>
        </p:nvSpPr>
        <p:spPr>
          <a:xfrm>
            <a:off x="6067201" y="5955372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8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5541139" y="6330023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2600180" y="7052942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9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3025486" y="6689881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5114070" y="5640077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706121" y="8393596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>
            <a:off x="4916470" y="4234410"/>
            <a:ext cx="461494" cy="329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H="1" flipV="1">
            <a:off x="6022214" y="4555461"/>
            <a:ext cx="413470" cy="526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7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/>
          <p:cNvSpPr txBox="1"/>
          <p:nvPr/>
        </p:nvSpPr>
        <p:spPr>
          <a:xfrm>
            <a:off x="4294742" y="815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SCM10 </a:t>
            </a:r>
            <a:r>
              <a:rPr lang="en-US" altLang="ko-KR" dirty="0"/>
              <a:t>: </a:t>
            </a:r>
            <a:r>
              <a:rPr lang="en-US" altLang="ko-KR" dirty="0" smtClean="0"/>
              <a:t>7662~7702 (41)</a:t>
            </a:r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8909" y="120418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2" y="4470296"/>
            <a:ext cx="6683790" cy="3440339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 rot="19304789">
            <a:off x="1315933" y="53864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7702</a:t>
            </a:r>
            <a:endParaRPr lang="ko-KR" altLang="en-US" sz="1400" b="1" dirty="0"/>
          </a:p>
        </p:txBody>
      </p:sp>
      <p:sp>
        <p:nvSpPr>
          <p:cNvPr id="235" name="TextBox 234"/>
          <p:cNvSpPr txBox="1"/>
          <p:nvPr/>
        </p:nvSpPr>
        <p:spPr>
          <a:xfrm rot="19304789">
            <a:off x="4212291" y="48691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7677</a:t>
            </a:r>
            <a:endParaRPr lang="ko-KR" altLang="en-US" sz="1400" b="1" dirty="0"/>
          </a:p>
        </p:txBody>
      </p:sp>
      <p:sp>
        <p:nvSpPr>
          <p:cNvPr id="236" name="TextBox 235"/>
          <p:cNvSpPr txBox="1"/>
          <p:nvPr/>
        </p:nvSpPr>
        <p:spPr>
          <a:xfrm rot="19304789">
            <a:off x="4440486" y="51575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7675</a:t>
            </a:r>
            <a:endParaRPr lang="ko-KR" altLang="en-US" sz="1400" b="1" dirty="0"/>
          </a:p>
        </p:txBody>
      </p:sp>
      <p:sp>
        <p:nvSpPr>
          <p:cNvPr id="237" name="TextBox 236"/>
          <p:cNvSpPr txBox="1"/>
          <p:nvPr/>
        </p:nvSpPr>
        <p:spPr>
          <a:xfrm rot="19304789">
            <a:off x="4813766" y="56822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7672</a:t>
            </a:r>
            <a:endParaRPr lang="ko-KR" altLang="en-US" sz="1400" b="1" dirty="0"/>
          </a:p>
        </p:txBody>
      </p:sp>
      <p:sp>
        <p:nvSpPr>
          <p:cNvPr id="238" name="TextBox 237"/>
          <p:cNvSpPr txBox="1"/>
          <p:nvPr/>
        </p:nvSpPr>
        <p:spPr>
          <a:xfrm rot="19304789">
            <a:off x="5211554" y="61935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7669</a:t>
            </a:r>
            <a:endParaRPr lang="ko-KR" alt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 rot="19304789">
            <a:off x="5588424" y="67212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7666</a:t>
            </a:r>
            <a:endParaRPr lang="ko-KR" altLang="en-US" sz="1400" b="1" dirty="0"/>
          </a:p>
        </p:txBody>
      </p:sp>
      <p:sp>
        <p:nvSpPr>
          <p:cNvPr id="240" name="TextBox 239"/>
          <p:cNvSpPr txBox="1"/>
          <p:nvPr/>
        </p:nvSpPr>
        <p:spPr>
          <a:xfrm rot="19304789">
            <a:off x="5841173" y="70879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7664</a:t>
            </a:r>
            <a:endParaRPr lang="ko-KR" alt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 rot="19304789">
            <a:off x="6112703" y="744135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7662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3398873">
            <a:off x="3847876" y="50767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7678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3398873">
            <a:off x="1208144" y="58854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7699</a:t>
            </a:r>
            <a:endParaRPr lang="ko-KR" alt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 rot="3398873">
            <a:off x="893714" y="6176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7697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 rot="3398873">
            <a:off x="340944" y="65677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7696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 rot="3398873">
            <a:off x="866287" y="72052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7695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 rot="3398873">
            <a:off x="1043003" y="71133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7694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 rot="3398873">
            <a:off x="1565421" y="67445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7691</a:t>
            </a:r>
            <a:endParaRPr lang="ko-KR" altLang="en-US" sz="1400" b="1" dirty="0"/>
          </a:p>
        </p:txBody>
      </p:sp>
      <p:sp>
        <p:nvSpPr>
          <p:cNvPr id="247" name="TextBox 246"/>
          <p:cNvSpPr txBox="1"/>
          <p:nvPr/>
        </p:nvSpPr>
        <p:spPr>
          <a:xfrm rot="3398873">
            <a:off x="2051843" y="63543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7688</a:t>
            </a:r>
            <a:endParaRPr lang="ko-KR" altLang="en-US" sz="1400" b="1" dirty="0"/>
          </a:p>
        </p:txBody>
      </p:sp>
      <p:sp>
        <p:nvSpPr>
          <p:cNvPr id="248" name="TextBox 247"/>
          <p:cNvSpPr txBox="1"/>
          <p:nvPr/>
        </p:nvSpPr>
        <p:spPr>
          <a:xfrm rot="3398873">
            <a:off x="2586714" y="59804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7685</a:t>
            </a:r>
            <a:endParaRPr lang="ko-KR" altLang="en-US" sz="1400" b="1" dirty="0"/>
          </a:p>
        </p:txBody>
      </p:sp>
      <p:sp>
        <p:nvSpPr>
          <p:cNvPr id="249" name="TextBox 248"/>
          <p:cNvSpPr txBox="1"/>
          <p:nvPr/>
        </p:nvSpPr>
        <p:spPr>
          <a:xfrm rot="3398873">
            <a:off x="3121585" y="55642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7682</a:t>
            </a:r>
            <a:endParaRPr lang="ko-KR" altLang="en-US" sz="1400" b="1" dirty="0"/>
          </a:p>
        </p:txBody>
      </p:sp>
      <p:sp>
        <p:nvSpPr>
          <p:cNvPr id="250" name="TextBox 249"/>
          <p:cNvSpPr txBox="1"/>
          <p:nvPr/>
        </p:nvSpPr>
        <p:spPr>
          <a:xfrm rot="3398873">
            <a:off x="3631775" y="51964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7679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3398873">
            <a:off x="1572221" y="56444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7701</a:t>
            </a:r>
            <a:endParaRPr lang="ko-KR" altLang="en-US" sz="1400" b="1" dirty="0"/>
          </a:p>
        </p:txBody>
      </p:sp>
      <p:sp>
        <p:nvSpPr>
          <p:cNvPr id="202" name="타원 201"/>
          <p:cNvSpPr/>
          <p:nvPr/>
        </p:nvSpPr>
        <p:spPr>
          <a:xfrm>
            <a:off x="5756992" y="7828338"/>
            <a:ext cx="600654" cy="5705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/>
          <p:cNvCxnSpPr/>
          <p:nvPr/>
        </p:nvCxnSpPr>
        <p:spPr>
          <a:xfrm>
            <a:off x="5504429" y="7116837"/>
            <a:ext cx="465429" cy="6767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3032246" y="5529542"/>
            <a:ext cx="1339341" cy="973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 flipH="1">
            <a:off x="355528" y="5910656"/>
            <a:ext cx="682774" cy="49663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/>
          <p:cNvSpPr txBox="1"/>
          <p:nvPr/>
        </p:nvSpPr>
        <p:spPr>
          <a:xfrm>
            <a:off x="4360881" y="1440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SCM10 </a:t>
            </a:r>
            <a:r>
              <a:rPr lang="en-US" altLang="ko-KR" dirty="0"/>
              <a:t>: </a:t>
            </a:r>
            <a:r>
              <a:rPr lang="en-US" altLang="ko-KR" dirty="0" smtClean="0"/>
              <a:t>2549~2564 (16)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909" y="120418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2" y="4470296"/>
            <a:ext cx="6683790" cy="3440339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 rot="3429780">
            <a:off x="4554116" y="483787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2554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3429780">
            <a:off x="4942194" y="537189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2553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3429780">
            <a:off x="5301717" y="588373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3429780">
            <a:off x="5693151" y="640635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2551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3429780">
            <a:off x="6029928" y="684373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2550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3429780">
            <a:off x="6312317" y="724237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2549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19398181">
            <a:off x="796385" y="69058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2561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19398181">
            <a:off x="1192754" y="661351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2560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 rot="19398181">
            <a:off x="1734660" y="621431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2559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19398181">
            <a:off x="2157533" y="578122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2558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 rot="19398181">
            <a:off x="2738315" y="551364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2557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 rot="19398181">
            <a:off x="3316010" y="51253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2556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19398181">
            <a:off x="3676807" y="486007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2555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19398181">
            <a:off x="1566893" y="598082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2564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 rot="19398181">
            <a:off x="1102699" y="632115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2563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19398181">
            <a:off x="512053" y="672092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2562</a:t>
            </a:r>
            <a:endParaRPr lang="ko-KR" altLang="en-US" sz="1400" b="1" dirty="0"/>
          </a:p>
        </p:txBody>
      </p:sp>
      <p:sp>
        <p:nvSpPr>
          <p:cNvPr id="174" name="타원 173"/>
          <p:cNvSpPr/>
          <p:nvPr/>
        </p:nvSpPr>
        <p:spPr>
          <a:xfrm>
            <a:off x="5756992" y="7828338"/>
            <a:ext cx="600654" cy="5705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5504429" y="7116837"/>
            <a:ext cx="465429" cy="6767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 flipH="1">
            <a:off x="3032246" y="5529542"/>
            <a:ext cx="1339341" cy="973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355528" y="5910656"/>
            <a:ext cx="682774" cy="49663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18245" y="2254102"/>
            <a:ext cx="8106033" cy="6514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60" y="0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B1</a:t>
            </a:r>
            <a:endParaRPr lang="ko-KR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3711480" y="138499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SCM 1 ~ 5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588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760" y="0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B2</a:t>
            </a:r>
            <a:endParaRPr lang="ko-KR" alt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3224822" y="138499"/>
            <a:ext cx="3331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SCM 6 ~ 10</a:t>
            </a:r>
            <a:endParaRPr lang="ko-KR" altLang="en-US" sz="5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51538" y="2493848"/>
            <a:ext cx="8290546" cy="60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173892"/>
            <a:ext cx="6487298" cy="8612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398181">
            <a:off x="2916571" y="9131171"/>
            <a:ext cx="5767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7121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9398181">
            <a:off x="2617356" y="88434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7123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9398181">
            <a:off x="2229288" y="83419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7126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19398181">
            <a:off x="1505391" y="74388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7131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9398181">
            <a:off x="1152057" y="69857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7134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19398181">
            <a:off x="755719" y="64855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7137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19398181">
            <a:off x="402385" y="6031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7140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3207115">
            <a:off x="468283" y="535256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7141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3207115">
            <a:off x="6187889" y="292321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7179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3207115">
            <a:off x="4477090" y="40217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7169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3207115">
            <a:off x="2941935" y="3733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7155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3207115">
            <a:off x="2606687" y="39397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3207115">
            <a:off x="2130429" y="43061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7150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3207115">
            <a:off x="1599853" y="461877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3207115">
            <a:off x="1089720" y="496425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7144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3207115">
            <a:off x="620683" y="52440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7142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9398181">
            <a:off x="2442947" y="15170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9398181">
            <a:off x="2806389" y="19855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7158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9398181">
            <a:off x="3169832" y="24086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9398181">
            <a:off x="3515870" y="28317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7162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9398181">
            <a:off x="3877136" y="33227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7165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9398181">
            <a:off x="4189654" y="373393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7168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3207115">
            <a:off x="5869974" y="31125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7177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3207115">
            <a:off x="5364477" y="34461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7174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3207115">
            <a:off x="4835965" y="37587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7171</a:t>
            </a:r>
            <a:endParaRPr lang="ko-KR" altLang="en-US" sz="14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371529" y="8970777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56815" y="1353626"/>
            <a:ext cx="1507914" cy="19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207115">
            <a:off x="1195553" y="581619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7180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3207115">
            <a:off x="1570369" y="55717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7182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3207115">
            <a:off x="2080504" y="524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3207115">
            <a:off x="2590639" y="48955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7188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3207115">
            <a:off x="3135007" y="45590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3207115">
            <a:off x="3418193" y="43640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3207115">
            <a:off x="3664457" y="46845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3207115">
            <a:off x="3148262" y="5014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7197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3207115">
            <a:off x="2638128" y="53626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7200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3207115">
            <a:off x="2112870" y="5675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3207115">
            <a:off x="1464576" y="61688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3207115">
            <a:off x="2319253" y="65104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3207115">
            <a:off x="1948072" y="67372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7208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3207115">
            <a:off x="3331089" y="58292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7216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3207115">
            <a:off x="2829243" y="61839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3207115">
            <a:off x="3856348" y="54952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7219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207115">
            <a:off x="3888314" y="59307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7225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207115">
            <a:off x="4445538" y="55992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7222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207115">
            <a:off x="4172802" y="528414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7221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3207115">
            <a:off x="3395289" y="627214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7228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3207115">
            <a:off x="2902265" y="6624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3207115">
            <a:off x="2227881" y="70640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7235</a:t>
            </a:r>
            <a:endParaRPr lang="ko-KR" altLang="en-US" sz="14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410738" y="4941931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3207115">
            <a:off x="2703749" y="7670330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3207115">
            <a:off x="3082557" y="74302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7238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3207115">
            <a:off x="3589701" y="7105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3207115">
            <a:off x="4096847" y="67733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3207115">
            <a:off x="4603993" y="6424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7247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3207115">
            <a:off x="4905587" y="61894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7249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3207115">
            <a:off x="5178861" y="654425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3207115">
            <a:off x="4261096" y="71379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7255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3207115">
            <a:off x="4637854" y="68908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7253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3207115">
            <a:off x="3603863" y="995183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7259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3207115">
            <a:off x="2929874" y="80185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7263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9398181">
            <a:off x="5668442" y="8804257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7291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398181">
            <a:off x="4692769" y="10129492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7285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398181">
            <a:off x="4697402" y="8894018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7273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278345" y="9245073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398181">
            <a:off x="3960359" y="9099978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7269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9398181">
            <a:off x="3430862" y="843406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7264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4765629" y="9245073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936915" y="926334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7272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398181">
            <a:off x="4363505" y="8451094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7276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3207115">
            <a:off x="4081912" y="809793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7278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207115">
            <a:off x="3752626" y="82960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3207115">
            <a:off x="5497766" y="695876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3207115">
            <a:off x="5048473" y="72831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7283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5023416" y="7982954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7287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9398181">
            <a:off x="5533485" y="8637630"/>
            <a:ext cx="5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7290</a:t>
            </a:r>
            <a:endParaRPr lang="ko-KR" altLang="en-US" sz="1400" b="1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646654" y="6995751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409673" y="8710006"/>
            <a:ext cx="554368" cy="707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5525639" y="7236850"/>
            <a:ext cx="754368" cy="544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4933766" y="8528671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602011" y="8058875"/>
            <a:ext cx="554368" cy="707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2207279" y="9304707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90499" y="550071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2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319986" y="7411844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3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18718" y="5656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SCM1 : 7121~7179 (59)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14025" y="37275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SCM2 : 7180~7235 (56)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409742" y="7007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SCM3 : 7236~7291 (56)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5582" y="-60391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54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173892"/>
            <a:ext cx="6487298" cy="8612659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 flipV="1">
            <a:off x="2371529" y="8970777"/>
            <a:ext cx="481913" cy="665996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56815" y="1353626"/>
            <a:ext cx="1507914" cy="19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2646654" y="6995751"/>
            <a:ext cx="988540" cy="660905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5525639" y="7236850"/>
            <a:ext cx="754368" cy="544464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602011" y="8058875"/>
            <a:ext cx="554368" cy="707222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2207279" y="9304707"/>
            <a:ext cx="396447" cy="42416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1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64352" y="3021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SCM1 : 71~88 (18 ) + 4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585879" y="43608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SCM2 : 89 ~ 108 (20)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80521" y="78578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SCM3 : 109~120, 2121~2129 (21)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 rot="3207115">
            <a:off x="3177568" y="892784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3207115">
            <a:off x="1707545" y="709610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75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3207115">
            <a:off x="2067684" y="76837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3207115">
            <a:off x="2532728" y="807159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3207115">
            <a:off x="2843867" y="850759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3207115">
            <a:off x="1415473" y="66585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76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3207115">
            <a:off x="1068263" y="623703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77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3207115">
            <a:off x="833358" y="592028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78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19278217">
            <a:off x="3891848" y="371302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84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19278217">
            <a:off x="3475356" y="323515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83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9278217">
            <a:off x="3032007" y="410362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9278217">
            <a:off x="2567686" y="439188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81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19278217">
            <a:off x="2040229" y="473026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9278217">
            <a:off x="1554974" y="506496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79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9278217">
            <a:off x="4902252" y="423063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278217">
            <a:off x="5363394" y="394962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86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278217">
            <a:off x="5876573" y="363370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278217">
            <a:off x="6364700" y="331729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88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19278217">
            <a:off x="1294941" y="55777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89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278217">
            <a:off x="1963274" y="645460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99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278217">
            <a:off x="1768047" y="630858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98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278217">
            <a:off x="2143377" y="602999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97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9278217">
            <a:off x="2678276" y="568967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96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9278217">
            <a:off x="3188342" y="534779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95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278217">
            <a:off x="3662045" y="5006449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94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278217">
            <a:off x="3295951" y="4204954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93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278217">
            <a:off x="2806582" y="453165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278217">
            <a:off x="2279815" y="489446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91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19278217">
            <a:off x="1739778" y="525595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90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19278217">
            <a:off x="4240050" y="6357266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112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19278217">
            <a:off x="3702816" y="6731497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111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19278217">
            <a:off x="3198041" y="710584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110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19278217">
            <a:off x="2769549" y="7382331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109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19278217">
            <a:off x="2526123" y="716332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108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19278217">
            <a:off x="2863727" y="693340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107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19278217">
            <a:off x="3325354" y="6638661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106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19278217">
            <a:off x="3860810" y="624949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105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19278217">
            <a:off x="4346199" y="5931415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104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19278217">
            <a:off x="3979501" y="510719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103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19278217">
            <a:off x="3491043" y="544558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102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19278217">
            <a:off x="2963292" y="578465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101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19278217">
            <a:off x="2472416" y="612172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100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 rot="19278217">
            <a:off x="4718186" y="6030884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113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9278217">
            <a:off x="5134920" y="674613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114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9278217">
            <a:off x="4681960" y="705598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115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9278217">
            <a:off x="4198387" y="7402777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116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19278217">
            <a:off x="3636339" y="779813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117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9278217">
            <a:off x="3109265" y="804277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118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3207115">
            <a:off x="3361095" y="873529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119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3207115">
            <a:off x="3636339" y="9134702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120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3030623">
            <a:off x="4829707" y="868862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2122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4571293" y="9440210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2121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3030623">
            <a:off x="4483345" y="825859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2123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 rot="19287974">
            <a:off x="3740787" y="80046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2124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19287974">
            <a:off x="5361509" y="69071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2125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19287974">
            <a:off x="4931070" y="721732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2126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3030623">
            <a:off x="4641377" y="789120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2127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3030623">
            <a:off x="4996025" y="8366144"/>
            <a:ext cx="5610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2128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3030623">
            <a:off x="5385021" y="88323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2129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sp>
        <p:nvSpPr>
          <p:cNvPr id="179" name="TextBox 178"/>
          <p:cNvSpPr txBox="1"/>
          <p:nvPr/>
        </p:nvSpPr>
        <p:spPr>
          <a:xfrm rot="19278217">
            <a:off x="924125" y="53925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2284</a:t>
            </a:r>
            <a:endParaRPr lang="ko-KR" altLang="en-US" sz="1400" b="1" dirty="0"/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2389917" y="8913103"/>
            <a:ext cx="481913" cy="665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1335155" y="5824837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2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/>
          <p:nvPr/>
        </p:nvCxnSpPr>
        <p:spPr>
          <a:xfrm flipV="1">
            <a:off x="1707142" y="5192147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>
            <a:off x="2986485" y="762188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3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/>
          <p:cNvCxnSpPr/>
          <p:nvPr/>
        </p:nvCxnSpPr>
        <p:spPr>
          <a:xfrm flipV="1">
            <a:off x="3329655" y="6985915"/>
            <a:ext cx="988540" cy="660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3030623">
            <a:off x="2642364" y="221544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2286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3030623">
            <a:off x="2284673" y="17809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2285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3030623">
            <a:off x="2987313" y="27000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26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643449"/>
            <a:ext cx="6610863" cy="80071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 rot="19398181">
            <a:off x="3314561" y="1777329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7292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19398181">
            <a:off x="4183654" y="30418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7298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9398181">
            <a:off x="4916823" y="41704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7305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9398181">
            <a:off x="5229341" y="472069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7308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9398181">
            <a:off x="5628360" y="52709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7311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398181">
            <a:off x="6159194" y="60966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427256">
            <a:off x="6051099" y="65974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3427256">
            <a:off x="5158319" y="73521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7320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3427256">
            <a:off x="4842678" y="99814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7322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9398181">
            <a:off x="4205285" y="47206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7323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9398181">
            <a:off x="4567233" y="52709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7326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9398181">
            <a:off x="4929181" y="5812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7329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19398181">
            <a:off x="5149810" y="61480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3427256">
            <a:off x="5023222" y="64450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3427256">
            <a:off x="4866684" y="655983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7333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9398181">
            <a:off x="4710702" y="62452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7334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9398181">
            <a:off x="4452943" y="583763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19398181">
            <a:off x="4110811" y="52859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7339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19398181">
            <a:off x="2900898" y="575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19398181">
            <a:off x="3239172" y="55178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19398181">
            <a:off x="3884546" y="497876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9398181">
            <a:off x="3102923" y="61005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9398181">
            <a:off x="3512434" y="66215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7355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9398181">
            <a:off x="3715240" y="70204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7353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9398181">
            <a:off x="4197063" y="693246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9398181">
            <a:off x="3964148" y="66081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7347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9398181">
            <a:off x="3431461" y="580887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7343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3427256">
            <a:off x="3865638" y="7308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7352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427256">
            <a:off x="4008977" y="72068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7351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3427256">
            <a:off x="2139563" y="39719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3427256">
            <a:off x="1350815" y="34842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3427256">
            <a:off x="1080071" y="30977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3427256">
            <a:off x="1434840" y="286752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3427256">
            <a:off x="1907950" y="246422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3427256">
            <a:off x="2418131" y="204331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7360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3427256">
            <a:off x="2598069" y="3537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3427256">
            <a:off x="3115280" y="31573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7381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3427256">
            <a:off x="2694384" y="2438875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427256">
            <a:off x="2339189" y="26724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7376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3427256">
            <a:off x="1860996" y="3106727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7373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9398181">
            <a:off x="3274550" y="34183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7380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9398181">
            <a:off x="2017870" y="44329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7390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3427256">
            <a:off x="1842459" y="41972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7389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3427256">
            <a:off x="3032426" y="47232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3427256">
            <a:off x="3283290" y="45207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7394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3427256">
            <a:off x="3788036" y="412185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7391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9398181">
            <a:off x="3153923" y="77293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7403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19398181">
            <a:off x="2933744" y="737891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9398181">
            <a:off x="2790403" y="71970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7400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9398181">
            <a:off x="2485627" y="66488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7397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3427256">
            <a:off x="2861680" y="79812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2836710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7412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2264242" y="81898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7407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2639514" y="81235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7405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3427256">
            <a:off x="3672416" y="85494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7408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3427256">
            <a:off x="3155206" y="89369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7411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2243299" y="9064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7415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621170" y="90431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036765" y="90646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5400000">
            <a:off x="403426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7424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47913" y="908249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7426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229886" y="1975120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5433348" y="6475734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615341" y="4611877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3680191" y="5457530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907580" y="1566562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4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536740" y="2055252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216413" y="1620951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5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06871" y="6536495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2514721" y="8853774"/>
            <a:ext cx="702715" cy="4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80982" y="138597"/>
            <a:ext cx="237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SCM4 : 7292~7359 (</a:t>
            </a:r>
            <a:r>
              <a:rPr lang="en-US" altLang="ko-KR" dirty="0" smtClean="0"/>
              <a:t>67)</a:t>
            </a:r>
          </a:p>
          <a:p>
            <a:r>
              <a:rPr lang="en-US" altLang="ko-KR" dirty="0" smtClean="0"/>
              <a:t>7349 </a:t>
            </a:r>
            <a:r>
              <a:rPr lang="ko-KR" altLang="en-US" dirty="0" smtClean="0"/>
              <a:t>빠짐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368473" y="722459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SCM5 : 7360~7426 (</a:t>
            </a:r>
            <a:r>
              <a:rPr lang="en-US" altLang="ko-KR" dirty="0" smtClean="0"/>
              <a:t>65)</a:t>
            </a:r>
          </a:p>
          <a:p>
            <a:r>
              <a:rPr lang="en-US" altLang="ko-KR" dirty="0" smtClean="0"/>
              <a:t>7372, 7378 </a:t>
            </a:r>
            <a:r>
              <a:rPr lang="ko-KR" altLang="en-US" dirty="0" smtClean="0"/>
              <a:t>빠짐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7048" y="60677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sp>
        <p:nvSpPr>
          <p:cNvPr id="121" name="TextBox 120"/>
          <p:cNvSpPr txBox="1"/>
          <p:nvPr/>
        </p:nvSpPr>
        <p:spPr>
          <a:xfrm rot="3427256">
            <a:off x="1514284" y="33847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7370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3427256">
            <a:off x="1686671" y="32422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7371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9398181">
            <a:off x="4093398" y="67605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7348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3427256">
            <a:off x="2493242" y="254665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7377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717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643449"/>
            <a:ext cx="6610863" cy="80071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 rot="19398181">
            <a:off x="2067369" y="19343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2151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4088203" y="1643448"/>
            <a:ext cx="511632" cy="758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79552" y="1221679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4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438855" y="1900851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241532" y="1457698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5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31498" y="29497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SCM4 : 2130~2150 (21) + 5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849923" y="7364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SCM5 : 2151~2170, 2471 (21)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 rot="19398181">
            <a:off x="3204385" y="848273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2166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1937" y="846806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 rot="19398181">
            <a:off x="3063842" y="82460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2164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9398181">
            <a:off x="4068943" y="98463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9398181">
            <a:off x="5052177" y="65982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 rot="3429780">
            <a:off x="3312039" y="237746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2130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9398181">
            <a:off x="3264361" y="48107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2161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9398181">
            <a:off x="3795160" y="43561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2160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9398181">
            <a:off x="1810711" y="380948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2159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9398181">
            <a:off x="2428525" y="33057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9398181">
            <a:off x="2817635" y="30062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2157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9398181">
            <a:off x="2716154" y="27715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9398181">
            <a:off x="2182635" y="315967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2155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9398181">
            <a:off x="1702006" y="356479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2154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9398181">
            <a:off x="1098989" y="275455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2153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 rot="19398181">
            <a:off x="1600525" y="235609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2152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3429780">
            <a:off x="3044919" y="195234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2288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3429780">
            <a:off x="4560073" y="475553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2137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3429780">
            <a:off x="3619311" y="283835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2289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3429780">
            <a:off x="4906915" y="52886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2138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3429780">
            <a:off x="5769812" y="614910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2290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3429780">
            <a:off x="5448132" y="564085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2135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3429780">
            <a:off x="5116993" y="50701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2134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3429780">
            <a:off x="4739657" y="449621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2133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3429780">
            <a:off x="4347403" y="390804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2132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3429780">
            <a:off x="4008424" y="339109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2131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3429780">
            <a:off x="5253369" y="580771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2139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3429780">
            <a:off x="3261957" y="738440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2163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3429780">
            <a:off x="2840920" y="67884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2162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3429780">
            <a:off x="2798371" y="61008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2150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3429780">
            <a:off x="3126070" y="661495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2149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3429780">
            <a:off x="3447120" y="711290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3429780">
            <a:off x="4291571" y="662489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2146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3429780">
            <a:off x="3925187" y="607258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3429780">
            <a:off x="3558807" y="551230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2144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3429780">
            <a:off x="3761102" y="533624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2143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 rot="3429780">
            <a:off x="4102668" y="58268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2142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3429780">
            <a:off x="4461196" y="629514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2141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628482" y="873769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2167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085786" y="87532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2168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463930" y="87451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2169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54311" y="875128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2170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02308" y="8753268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2471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19398181">
            <a:off x="4798449" y="722384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2136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19398181">
            <a:off x="5248175" y="686430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2292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19398181">
            <a:off x="5746574" y="647391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2291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36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306319" y="31172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SCM6 : </a:t>
            </a:r>
            <a:r>
              <a:rPr lang="en-US" altLang="ko-KR" dirty="0" smtClean="0"/>
              <a:t>7427~7494 (71)</a:t>
            </a:r>
            <a:endParaRPr lang="en-US" altLang="ko-KR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97048" y="60677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USM Serial Number</a:t>
            </a:r>
            <a:endParaRPr lang="ko-KR" altLang="en-US" sz="3600" dirty="0"/>
          </a:p>
        </p:txBody>
      </p:sp>
      <p:sp>
        <p:nvSpPr>
          <p:cNvPr id="76" name="타원 75"/>
          <p:cNvSpPr/>
          <p:nvPr/>
        </p:nvSpPr>
        <p:spPr>
          <a:xfrm>
            <a:off x="4197970" y="1737373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6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6" y="2268092"/>
            <a:ext cx="6318814" cy="731516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9318057">
            <a:off x="4031243" y="2510746"/>
            <a:ext cx="550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7427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9318057">
            <a:off x="4342721" y="290728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7428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19318057">
            <a:off x="4432597" y="474795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7476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19318057">
            <a:off x="5806726" y="499243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7436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19318057">
            <a:off x="5574598" y="460340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7434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9318057">
            <a:off x="5219228" y="413147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19318057">
            <a:off x="4976355" y="385189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7431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19318057">
            <a:off x="4790065" y="357230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7430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9318057">
            <a:off x="4537703" y="318687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7429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3055359">
            <a:off x="2407100" y="81168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7452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3055359">
            <a:off x="3038956" y="760455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7449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3055359">
            <a:off x="3700147" y="71212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7446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3055359">
            <a:off x="4361338" y="662946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7443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3055359">
            <a:off x="5219227" y="60176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7439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3055359">
            <a:off x="5709405" y="567657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7437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3055359">
            <a:off x="1737800" y="858443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7454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3055359">
            <a:off x="1361361" y="8876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7456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3055359">
            <a:off x="3986567" y="555876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7472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3055359">
            <a:off x="3349440" y="60420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7469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3055359">
            <a:off x="2699368" y="65258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7466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3055359">
            <a:off x="1998438" y="69962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7463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3055359">
            <a:off x="1352894" y="74765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7460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055359">
            <a:off x="697217" y="79633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7457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3055359">
            <a:off x="1405971" y="67674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7489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3055359">
            <a:off x="2056042" y="63044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7486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3055359">
            <a:off x="2726032" y="5837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7483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3055359">
            <a:off x="3407285" y="53323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7480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3055359">
            <a:off x="4050547" y="48487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7477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3055359">
            <a:off x="4555123" y="51342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7475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3055359">
            <a:off x="372069" y="755439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7494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3055359">
            <a:off x="744103" y="7287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7492</a:t>
            </a:r>
            <a:endParaRPr lang="ko-KR" altLang="en-US" sz="14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4637786" y="2277415"/>
            <a:ext cx="318243" cy="457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5732960" y="5915396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1125908" y="7912455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3328443" y="4695693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329755" y="199176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SCM6 : </a:t>
            </a:r>
            <a:r>
              <a:rPr lang="en-US" altLang="ko-KR" dirty="0" smtClean="0"/>
              <a:t>2472~2492 (21)</a:t>
            </a:r>
          </a:p>
          <a:p>
            <a:r>
              <a:rPr lang="ko-KR" altLang="en-US" dirty="0" smtClean="0"/>
              <a:t>장애인 </a:t>
            </a:r>
            <a:r>
              <a:rPr lang="en-US" altLang="ko-KR" dirty="0" smtClean="0"/>
              <a:t>: 2293, 2294 (2)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048" y="60677"/>
            <a:ext cx="38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LGM Serial Number</a:t>
            </a:r>
            <a:endParaRPr lang="ko-KR" altLang="en-US" sz="3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6" y="2268092"/>
            <a:ext cx="6318814" cy="731516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3429780">
            <a:off x="5370163" y="493532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2473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3429780">
            <a:off x="4977005" y="439094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2472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3429780">
            <a:off x="4611598" y="390496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2294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3429780">
            <a:off x="4054679" y="308810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2293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9398181">
            <a:off x="2445075" y="7170630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2483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9398181">
            <a:off x="1822564" y="7622592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2482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9398181">
            <a:off x="1111810" y="812886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2481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9398181">
            <a:off x="1328019" y="844528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2480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19398181">
            <a:off x="2145675" y="786974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2479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19398181">
            <a:off x="2650811" y="74660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2478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19398181">
            <a:off x="3322102" y="700065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9398181">
            <a:off x="3971439" y="653483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2476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19398181">
            <a:off x="4743911" y="59575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2475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9398181">
            <a:off x="5395290" y="5479268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2474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19398181">
            <a:off x="378244" y="7110374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2492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19398181">
            <a:off x="1025925" y="6636933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2491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19398181">
            <a:off x="1682792" y="617442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2490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19398181">
            <a:off x="2332129" y="567024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2489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9398181">
            <a:off x="3000728" y="5204355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2488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9398181">
            <a:off x="3634621" y="4714757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9398181">
            <a:off x="4478354" y="5621576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2486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9398181">
            <a:off x="3741638" y="615705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2485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9398181">
            <a:off x="3092301" y="666558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2484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4409989" y="1879478"/>
            <a:ext cx="396447" cy="424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6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4764875" y="2371307"/>
            <a:ext cx="318243" cy="457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732960" y="5915396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51552" y="7619979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3525548" y="4854001"/>
            <a:ext cx="770797" cy="605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3602</TotalTime>
  <Words>697</Words>
  <Application>Microsoft Office PowerPoint</Application>
  <PresentationFormat>A4 용지(210x297mm)</PresentationFormat>
  <Paragraphs>531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화성 동탄 이마트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신석주</dc:creator>
  <cp:lastModifiedBy>MIN YOUNG EOM</cp:lastModifiedBy>
  <cp:revision>124</cp:revision>
  <cp:lastPrinted>2018-01-22T23:44:33Z</cp:lastPrinted>
  <dcterms:created xsi:type="dcterms:W3CDTF">2017-10-23T08:00:26Z</dcterms:created>
  <dcterms:modified xsi:type="dcterms:W3CDTF">2018-01-23T06:06:46Z</dcterms:modified>
</cp:coreProperties>
</file>