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8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09E9-4C15-49DF-ACD5-3DBCE78241D7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71A6-2D3F-46CF-8C08-105B9FEE1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61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09E9-4C15-49DF-ACD5-3DBCE78241D7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71A6-2D3F-46CF-8C08-105B9FEE1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09E9-4C15-49DF-ACD5-3DBCE78241D7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71A6-2D3F-46CF-8C08-105B9FEE1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12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09E9-4C15-49DF-ACD5-3DBCE78241D7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71A6-2D3F-46CF-8C08-105B9FEE1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09E9-4C15-49DF-ACD5-3DBCE78241D7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71A6-2D3F-46CF-8C08-105B9FEE1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96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09E9-4C15-49DF-ACD5-3DBCE78241D7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71A6-2D3F-46CF-8C08-105B9FEE1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93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09E9-4C15-49DF-ACD5-3DBCE78241D7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71A6-2D3F-46CF-8C08-105B9FEE1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9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09E9-4C15-49DF-ACD5-3DBCE78241D7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71A6-2D3F-46CF-8C08-105B9FEE1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99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09E9-4C15-49DF-ACD5-3DBCE78241D7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71A6-2D3F-46CF-8C08-105B9FEE1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89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09E9-4C15-49DF-ACD5-3DBCE78241D7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71A6-2D3F-46CF-8C08-105B9FEE1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76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09E9-4C15-49DF-ACD5-3DBCE78241D7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71A6-2D3F-46CF-8C08-105B9FEE1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99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609E9-4C15-49DF-ACD5-3DBCE78241D7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571A6-2D3F-46CF-8C08-105B9FEE1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40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세종 </a:t>
            </a:r>
            <a:r>
              <a:rPr lang="ko-KR" altLang="en-US" dirty="0" err="1" smtClean="0"/>
              <a:t>우남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퍼스트빌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USM – LGM </a:t>
            </a:r>
            <a:r>
              <a:rPr lang="ko-KR" altLang="en-US" dirty="0" smtClean="0"/>
              <a:t>시리얼번호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52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453" y="846032"/>
            <a:ext cx="9701348" cy="57122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7383" y="26125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/>
              <a:t>전체도면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2841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361" t="13357" r="47855" b="50612"/>
          <a:stretch/>
        </p:blipFill>
        <p:spPr>
          <a:xfrm>
            <a:off x="409327" y="609598"/>
            <a:ext cx="11260777" cy="564315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5400000">
            <a:off x="6184103" y="160801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3071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228953" y="195137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3085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2692950" y="160801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3080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207400" y="326572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3090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1835203" y="452005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3095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3332682" y="452876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3100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5060565" y="453319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3105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6519833" y="452005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3110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7942782" y="452875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3115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789664" y="535320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3120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773699" y="445366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3117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878541" y="447436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3123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913377" y="588950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3128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0567016" y="448378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3129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0567016" y="588950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3134</a:t>
            </a:r>
            <a:endParaRPr lang="ko-KR" altLang="en-US" sz="1400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5617161" y="1302505"/>
            <a:ext cx="1011936" cy="870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1045859" y="2393283"/>
            <a:ext cx="8709" cy="101890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2497830" y="5193383"/>
            <a:ext cx="1011936" cy="870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8602918" y="5202092"/>
            <a:ext cx="16690" cy="53485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9800054" y="4523719"/>
            <a:ext cx="810" cy="39874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1226904" y="4496873"/>
            <a:ext cx="11872" cy="42559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5400000">
            <a:off x="10567015" y="274884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3135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2411801" y="337736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3164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 rot="5400000">
            <a:off x="2411802" y="278227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3163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 rot="5400000">
            <a:off x="3288080" y="278227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3160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 rot="5400000">
            <a:off x="4732859" y="276191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3155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 rot="5400000">
            <a:off x="6217808" y="279515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3150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 rot="5400000">
            <a:off x="7710894" y="278448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3145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 rot="5400000">
            <a:off x="9155673" y="276491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3140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 rot="5400000">
            <a:off x="9995059" y="339638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3190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8533467" y="338679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3185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 rot="5400000">
            <a:off x="7104408" y="34029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3180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 rot="5400000">
            <a:off x="5607678" y="337736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3175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4209423" y="340294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3170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 rot="5400000">
            <a:off x="2712693" y="339638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3165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4819313" y="1609502"/>
            <a:ext cx="217714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 rot="5400000">
            <a:off x="10564957" y="339638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3192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4608792" y="160801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3075</a:t>
            </a:r>
            <a:endParaRPr lang="ko-KR" altLang="en-US" sz="1400" dirty="0"/>
          </a:p>
        </p:txBody>
      </p:sp>
      <p:cxnSp>
        <p:nvCxnSpPr>
          <p:cNvPr id="44" name="직선 화살표 연결선 43"/>
          <p:cNvCxnSpPr/>
          <p:nvPr/>
        </p:nvCxnSpPr>
        <p:spPr>
          <a:xfrm flipH="1" flipV="1">
            <a:off x="10780742" y="2578669"/>
            <a:ext cx="603815" cy="233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2260301" y="3889991"/>
            <a:ext cx="433472" cy="551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12218" y="6069062"/>
            <a:ext cx="7235893" cy="644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001999" y="156754"/>
            <a:ext cx="3859075" cy="2102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834743" y="156754"/>
            <a:ext cx="2954921" cy="104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113613" y="197578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421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5238434" y="200412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422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4445346" y="200777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423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771246" y="197578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424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742643" y="196833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425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885974" y="194668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426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1644562" y="219428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427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1725559" y="298332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428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699566" y="386853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429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880016" y="414117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430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2742643" y="415193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431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3883940" y="416243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432</a:t>
            </a:r>
            <a:endParaRPr lang="ko-KR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5262071" y="414744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433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6557935" y="412024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434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7857677" y="413702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435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 rot="5400000">
            <a:off x="9207517" y="514983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436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 rot="16200000">
            <a:off x="9558796" y="515303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437</a:t>
            </a:r>
            <a:endParaRPr lang="ko-KR" altLang="en-US" sz="1400" dirty="0"/>
          </a:p>
        </p:txBody>
      </p:sp>
      <p:sp>
        <p:nvSpPr>
          <p:cNvPr id="70" name="TextBox 69"/>
          <p:cNvSpPr txBox="1"/>
          <p:nvPr/>
        </p:nvSpPr>
        <p:spPr>
          <a:xfrm rot="5400000">
            <a:off x="10985491" y="519932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438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10339690" y="236083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439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9454003" y="235796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440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8619608" y="236830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441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7733921" y="236830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442</a:t>
            </a:r>
            <a:endParaRPr lang="ko-KR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6565573" y="236829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443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5380553" y="237413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444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4514027" y="236384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445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643082" y="237524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446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2771685" y="243074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447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2771685" y="373347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448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3620236" y="374866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449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4503449" y="377070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450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5389697" y="376690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451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6574912" y="377063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452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7754920" y="377655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453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8599744" y="376594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454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9445902" y="379428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455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0342402" y="378439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456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7212852" y="112055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 1: USM : 3071 ~3134, LGM : 421~438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228498" y="517091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 2: USM : 3135 ~3192, LGM : 439~446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96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8213" t="-978" r="1580" b="48166"/>
          <a:stretch/>
        </p:blipFill>
        <p:spPr>
          <a:xfrm>
            <a:off x="444137" y="287382"/>
            <a:ext cx="11556274" cy="643563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74469" y="3617713"/>
            <a:ext cx="3587931" cy="3100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62400" y="5900058"/>
            <a:ext cx="1672046" cy="957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4469" y="2342606"/>
            <a:ext cx="365760" cy="1515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92778" y="1991193"/>
            <a:ext cx="304554" cy="156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53949" y="199119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3193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1180261" y="134473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3195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3925" y="1999898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3200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1888762" y="277788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3202</a:t>
            </a:r>
          </a:p>
        </p:txBody>
      </p:sp>
      <p:sp>
        <p:nvSpPr>
          <p:cNvPr id="14" name="TextBox 13"/>
          <p:cNvSpPr txBox="1"/>
          <p:nvPr/>
        </p:nvSpPr>
        <p:spPr>
          <a:xfrm rot="5400000">
            <a:off x="2474839" y="277291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3205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5221053" y="278162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3215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6062776" y="1388278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3220</a:t>
            </a:r>
          </a:p>
        </p:txBody>
      </p:sp>
      <p:sp>
        <p:nvSpPr>
          <p:cNvPr id="18" name="TextBox 17"/>
          <p:cNvSpPr txBox="1"/>
          <p:nvPr/>
        </p:nvSpPr>
        <p:spPr>
          <a:xfrm rot="5400000">
            <a:off x="5420511" y="277253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3216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7307591" y="277253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3230</a:t>
            </a:r>
          </a:p>
        </p:txBody>
      </p:sp>
      <p:sp>
        <p:nvSpPr>
          <p:cNvPr id="20" name="TextBox 19"/>
          <p:cNvSpPr txBox="1"/>
          <p:nvPr/>
        </p:nvSpPr>
        <p:spPr>
          <a:xfrm rot="5400000">
            <a:off x="5047717" y="365446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3235</a:t>
            </a:r>
          </a:p>
        </p:txBody>
      </p:sp>
      <p:sp>
        <p:nvSpPr>
          <p:cNvPr id="21" name="TextBox 20"/>
          <p:cNvSpPr txBox="1"/>
          <p:nvPr/>
        </p:nvSpPr>
        <p:spPr>
          <a:xfrm rot="5400000">
            <a:off x="6049401" y="3624978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3240</a:t>
            </a:r>
          </a:p>
        </p:txBody>
      </p:sp>
      <p:sp>
        <p:nvSpPr>
          <p:cNvPr id="22" name="TextBox 21"/>
          <p:cNvSpPr txBox="1"/>
          <p:nvPr/>
        </p:nvSpPr>
        <p:spPr>
          <a:xfrm rot="5400000">
            <a:off x="7151673" y="365446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3245</a:t>
            </a:r>
          </a:p>
        </p:txBody>
      </p:sp>
      <p:sp>
        <p:nvSpPr>
          <p:cNvPr id="24" name="TextBox 23"/>
          <p:cNvSpPr txBox="1"/>
          <p:nvPr/>
        </p:nvSpPr>
        <p:spPr>
          <a:xfrm rot="5400000">
            <a:off x="8734020" y="278659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3260</a:t>
            </a:r>
          </a:p>
        </p:txBody>
      </p:sp>
      <p:sp>
        <p:nvSpPr>
          <p:cNvPr id="25" name="TextBox 24"/>
          <p:cNvSpPr txBox="1"/>
          <p:nvPr/>
        </p:nvSpPr>
        <p:spPr>
          <a:xfrm rot="5400000">
            <a:off x="9778615" y="277627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3265</a:t>
            </a:r>
          </a:p>
        </p:txBody>
      </p:sp>
      <p:sp>
        <p:nvSpPr>
          <p:cNvPr id="26" name="TextBox 25"/>
          <p:cNvSpPr txBox="1"/>
          <p:nvPr/>
        </p:nvSpPr>
        <p:spPr>
          <a:xfrm rot="5400000">
            <a:off x="10722336" y="5985956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3281</a:t>
            </a:r>
          </a:p>
        </p:txBody>
      </p:sp>
      <p:sp>
        <p:nvSpPr>
          <p:cNvPr id="27" name="TextBox 26"/>
          <p:cNvSpPr txBox="1"/>
          <p:nvPr/>
        </p:nvSpPr>
        <p:spPr>
          <a:xfrm rot="5400000">
            <a:off x="8907923" y="416871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3295</a:t>
            </a:r>
          </a:p>
        </p:txBody>
      </p:sp>
      <p:sp>
        <p:nvSpPr>
          <p:cNvPr id="28" name="TextBox 27"/>
          <p:cNvSpPr txBox="1"/>
          <p:nvPr/>
        </p:nvSpPr>
        <p:spPr>
          <a:xfrm rot="5400000">
            <a:off x="8898102" y="365446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3290</a:t>
            </a:r>
          </a:p>
        </p:txBody>
      </p:sp>
      <p:sp>
        <p:nvSpPr>
          <p:cNvPr id="29" name="TextBox 28"/>
          <p:cNvSpPr txBox="1"/>
          <p:nvPr/>
        </p:nvSpPr>
        <p:spPr>
          <a:xfrm rot="5400000">
            <a:off x="9983844" y="365583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3285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17051" y="433572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3250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000691" y="1788608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3225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559137" y="203077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3217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704905" y="546111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3255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710177" y="5703766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3256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10984588" y="558520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3280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9219672" y="550091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3314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0984589" y="4344428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3275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0975890" y="325906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3270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 rot="5400000">
            <a:off x="10188398" y="504790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3302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9555094" y="505172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3305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8630924" y="5957308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3312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952273" y="552909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3317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 rot="5400000">
            <a:off x="10183016" y="364421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3284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25444" y="572553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3315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9952273" y="574224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3318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9936628" y="5389756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3316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 rot="5400000">
            <a:off x="10399180" y="598595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3283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8475833" y="595814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3311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8815581" y="595814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3313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859433" y="167807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3198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8169474" y="2687300"/>
            <a:ext cx="201074" cy="252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 rot="5400000">
            <a:off x="7976050" y="275294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3257</a:t>
            </a:r>
          </a:p>
        </p:txBody>
      </p:sp>
      <p:sp>
        <p:nvSpPr>
          <p:cNvPr id="54" name="TextBox 53"/>
          <p:cNvSpPr txBox="1"/>
          <p:nvPr/>
        </p:nvSpPr>
        <p:spPr>
          <a:xfrm rot="5400000">
            <a:off x="7572293" y="278559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3231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977970" y="2687300"/>
            <a:ext cx="147209" cy="365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 rot="5400000">
            <a:off x="3812520" y="278124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3210</a:t>
            </a:r>
          </a:p>
        </p:txBody>
      </p:sp>
      <p:cxnSp>
        <p:nvCxnSpPr>
          <p:cNvPr id="56" name="직선 화살표 연결선 55"/>
          <p:cNvCxnSpPr/>
          <p:nvPr/>
        </p:nvCxnSpPr>
        <p:spPr>
          <a:xfrm flipH="1" flipV="1">
            <a:off x="1403682" y="1133091"/>
            <a:ext cx="580434" cy="703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843976" y="1758990"/>
            <a:ext cx="1" cy="49049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2480780" y="1781653"/>
            <a:ext cx="1" cy="49049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 flipV="1">
            <a:off x="3544745" y="2522504"/>
            <a:ext cx="580434" cy="703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 flipV="1">
            <a:off x="6182928" y="1146740"/>
            <a:ext cx="580434" cy="703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7594862" y="1899833"/>
            <a:ext cx="1" cy="49049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 flipV="1">
            <a:off x="4591035" y="4190195"/>
            <a:ext cx="580434" cy="703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7569842" y="4953849"/>
            <a:ext cx="1" cy="49049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 flipV="1">
            <a:off x="8174242" y="2562458"/>
            <a:ext cx="580434" cy="703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11578758" y="5094710"/>
            <a:ext cx="1" cy="49049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 flipV="1">
            <a:off x="10879027" y="6360988"/>
            <a:ext cx="580434" cy="703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5400000">
            <a:off x="9990756" y="418395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3300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8525970" y="503317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3310</a:t>
            </a:r>
          </a:p>
        </p:txBody>
      </p:sp>
      <p:cxnSp>
        <p:nvCxnSpPr>
          <p:cNvPr id="71" name="직선 화살표 연결선 70"/>
          <p:cNvCxnSpPr/>
          <p:nvPr/>
        </p:nvCxnSpPr>
        <p:spPr>
          <a:xfrm flipH="1" flipV="1">
            <a:off x="9601989" y="3421986"/>
            <a:ext cx="580434" cy="703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 flipV="1">
            <a:off x="8993064" y="4666752"/>
            <a:ext cx="580434" cy="703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9491530" y="4810615"/>
            <a:ext cx="580434" cy="703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 flipV="1">
            <a:off x="8645010" y="6327074"/>
            <a:ext cx="580434" cy="703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5400000">
            <a:off x="4397893" y="3664080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3232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962827" y="3045696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3269</a:t>
            </a:r>
            <a:endParaRPr lang="ko-KR" altLang="en-US" sz="1200" dirty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8599296" y="3826120"/>
            <a:ext cx="1" cy="49049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8597378" y="5468285"/>
            <a:ext cx="1" cy="49049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296486" y="1839329"/>
            <a:ext cx="40283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457</a:t>
            </a:r>
            <a:endParaRPr lang="ko-KR" altLang="en-US" sz="10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1431468" y="1643392"/>
            <a:ext cx="40283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458</a:t>
            </a:r>
            <a:endParaRPr lang="ko-KR" altLang="en-US" sz="10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588221" y="2026565"/>
            <a:ext cx="40283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459</a:t>
            </a:r>
            <a:endParaRPr lang="ko-KR" altLang="en-US" sz="1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328446" y="3071588"/>
            <a:ext cx="40283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460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3368850" y="3071588"/>
            <a:ext cx="40283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461</a:t>
            </a:r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4028657" y="3123347"/>
            <a:ext cx="40283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462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5084819" y="3079112"/>
            <a:ext cx="40283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463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6009499" y="1969963"/>
            <a:ext cx="40283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464</a:t>
            </a:r>
            <a:endParaRPr lang="ko-KR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6314453" y="1680886"/>
            <a:ext cx="40283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465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6695737" y="1847411"/>
            <a:ext cx="40283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466</a:t>
            </a:r>
            <a:endParaRPr lang="ko-KR" alt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6647882" y="2536550"/>
            <a:ext cx="40283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467</a:t>
            </a:r>
            <a:endParaRPr lang="ko-KR" alt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7487890" y="3085071"/>
            <a:ext cx="40283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468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4665043" y="3368227"/>
            <a:ext cx="40283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469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5309968" y="3367042"/>
            <a:ext cx="40283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470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5936461" y="3355438"/>
            <a:ext cx="52743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1419</a:t>
            </a:r>
            <a:endParaRPr lang="ko-KR" altLang="en-US" sz="10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534538" y="3355437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1420</a:t>
            </a:r>
            <a:endParaRPr lang="ko-KR" altLang="en-US" sz="10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164577" y="3350818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1421</a:t>
            </a:r>
            <a:endParaRPr lang="ko-KR" altLang="en-US" sz="10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8070584" y="3856930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1422</a:t>
            </a:r>
            <a:endParaRPr lang="ko-KR" alt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8107788" y="4594793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1423</a:t>
            </a:r>
            <a:endParaRPr lang="ko-KR" alt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8112149" y="5336219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1424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114843" y="3123388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1425</a:t>
            </a:r>
            <a:endParaRPr lang="ko-KR" altLang="en-US" sz="10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8763290" y="3112673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1426</a:t>
            </a:r>
            <a:endParaRPr lang="ko-KR" altLang="en-US" sz="10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9491530" y="3093072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1427</a:t>
            </a:r>
            <a:endParaRPr lang="ko-KR" altLang="en-US" sz="10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0193841" y="3050044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1428</a:t>
            </a:r>
            <a:endParaRPr lang="ko-KR" altLang="en-US" sz="10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10504677" y="3106696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1429</a:t>
            </a:r>
            <a:endParaRPr lang="ko-KR" altLang="en-US" sz="10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10654412" y="3274840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1430</a:t>
            </a:r>
            <a:endParaRPr lang="ko-KR" altLang="en-US" sz="10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10663497" y="3911735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1431</a:t>
            </a:r>
            <a:endParaRPr lang="ko-KR" altLang="en-US" sz="10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10661431" y="4568654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1432</a:t>
            </a:r>
            <a:endParaRPr lang="ko-KR" altLang="en-US" sz="10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10642825" y="5441012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1433</a:t>
            </a:r>
            <a:endParaRPr lang="ko-KR" altLang="en-US" sz="10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10529151" y="5727038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1434</a:t>
            </a:r>
            <a:endParaRPr lang="ko-KR" altLang="en-US" sz="10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9990717" y="3396404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1435</a:t>
            </a:r>
            <a:endParaRPr lang="ko-KR" altLang="en-US" sz="10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9379381" y="3417846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1436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8756935" y="3409836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1437</a:t>
            </a:r>
            <a:endParaRPr lang="ko-KR" altLang="en-US" sz="10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8733045" y="4444181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1438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380134" y="4447370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1439</a:t>
            </a:r>
            <a:endParaRPr lang="ko-KR" altLang="en-US" sz="10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0010138" y="4438138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1440</a:t>
            </a:r>
            <a:endParaRPr lang="ko-KR" altLang="en-US" sz="10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10010138" y="4788639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1441</a:t>
            </a:r>
            <a:endParaRPr lang="ko-KR" altLang="en-US" sz="10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364626" y="4797018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1442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8711362" y="4797017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1443</a:t>
            </a:r>
            <a:endParaRPr lang="ko-KR" altLang="en-US" sz="10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8641800" y="5730133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1444</a:t>
            </a:r>
            <a:endParaRPr lang="ko-KR" altLang="en-US" sz="1000" b="1" dirty="0"/>
          </a:p>
        </p:txBody>
      </p:sp>
      <p:sp>
        <p:nvSpPr>
          <p:cNvPr id="134" name="TextBox 133"/>
          <p:cNvSpPr txBox="1"/>
          <p:nvPr/>
        </p:nvSpPr>
        <p:spPr>
          <a:xfrm rot="16200000">
            <a:off x="8958455" y="5598280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1445</a:t>
            </a:r>
            <a:endParaRPr lang="ko-KR" altLang="en-US" sz="1000" b="1" dirty="0"/>
          </a:p>
        </p:txBody>
      </p:sp>
      <p:sp>
        <p:nvSpPr>
          <p:cNvPr id="135" name="TextBox 134"/>
          <p:cNvSpPr txBox="1"/>
          <p:nvPr/>
        </p:nvSpPr>
        <p:spPr>
          <a:xfrm rot="5400000">
            <a:off x="10193370" y="5536120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1446</a:t>
            </a:r>
            <a:endParaRPr lang="ko-KR" altLang="en-US" sz="1000" b="1" dirty="0"/>
          </a:p>
        </p:txBody>
      </p:sp>
      <p:cxnSp>
        <p:nvCxnSpPr>
          <p:cNvPr id="136" name="직선 화살표 연결선 135"/>
          <p:cNvCxnSpPr/>
          <p:nvPr/>
        </p:nvCxnSpPr>
        <p:spPr>
          <a:xfrm>
            <a:off x="9787584" y="5532665"/>
            <a:ext cx="2747" cy="37383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10000945" y="5537013"/>
            <a:ext cx="2747" cy="37383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5402384" y="1733149"/>
            <a:ext cx="1" cy="49049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158255" y="44286"/>
            <a:ext cx="6094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 3: USM : 3193 ~3256, LGM : 447~470, 1419~1423</a:t>
            </a:r>
            <a:endParaRPr lang="ko-KR" alt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162604" y="405694"/>
            <a:ext cx="497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 4: USM : 3257 ~3318, LGM : 1424~1445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8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47106" r="27196"/>
          <a:stretch/>
        </p:blipFill>
        <p:spPr>
          <a:xfrm>
            <a:off x="225939" y="724174"/>
            <a:ext cx="11739154" cy="580861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8403771" y="409303"/>
            <a:ext cx="3561806" cy="4180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444348" y="618309"/>
            <a:ext cx="1776548" cy="313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47661" y="2603863"/>
            <a:ext cx="4963886" cy="269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6057" y="124862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3319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25244" y="1418438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3320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86056" y="236086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3325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86055" y="332393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3330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2242302" y="379777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3335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18057" y="515631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3345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5523757" y="559190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3350</a:t>
            </a:r>
          </a:p>
        </p:txBody>
      </p:sp>
      <p:sp>
        <p:nvSpPr>
          <p:cNvPr id="15" name="TextBox 14"/>
          <p:cNvSpPr txBox="1"/>
          <p:nvPr/>
        </p:nvSpPr>
        <p:spPr>
          <a:xfrm rot="5400000">
            <a:off x="6504236" y="5670277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3355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7534435" y="569723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3360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8642264" y="574414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3365</a:t>
            </a:r>
          </a:p>
        </p:txBody>
      </p:sp>
      <p:sp>
        <p:nvSpPr>
          <p:cNvPr id="18" name="TextBox 17"/>
          <p:cNvSpPr txBox="1"/>
          <p:nvPr/>
        </p:nvSpPr>
        <p:spPr>
          <a:xfrm rot="5400000">
            <a:off x="9622815" y="578233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3370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10691294" y="584329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3375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171255" y="533132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3379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11051709" y="487129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3380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662593" y="3779518"/>
            <a:ext cx="217715" cy="348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4494305" y="381519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3340</a:t>
            </a:r>
          </a:p>
        </p:txBody>
      </p:sp>
      <p:sp>
        <p:nvSpPr>
          <p:cNvPr id="23" name="TextBox 22"/>
          <p:cNvSpPr txBox="1"/>
          <p:nvPr/>
        </p:nvSpPr>
        <p:spPr>
          <a:xfrm rot="5400000">
            <a:off x="748306" y="380511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3332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99559" y="398936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3343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1241503" y="94618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3381</a:t>
            </a:r>
          </a:p>
        </p:txBody>
      </p:sp>
      <p:sp>
        <p:nvSpPr>
          <p:cNvPr id="26" name="TextBox 25"/>
          <p:cNvSpPr txBox="1"/>
          <p:nvPr/>
        </p:nvSpPr>
        <p:spPr>
          <a:xfrm rot="5400000">
            <a:off x="5038058" y="97996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3382</a:t>
            </a:r>
          </a:p>
        </p:txBody>
      </p:sp>
      <p:sp>
        <p:nvSpPr>
          <p:cNvPr id="27" name="TextBox 26"/>
          <p:cNvSpPr txBox="1"/>
          <p:nvPr/>
        </p:nvSpPr>
        <p:spPr>
          <a:xfrm rot="5400000">
            <a:off x="7409682" y="99943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3385</a:t>
            </a:r>
          </a:p>
        </p:txBody>
      </p:sp>
      <p:sp>
        <p:nvSpPr>
          <p:cNvPr id="28" name="TextBox 27"/>
          <p:cNvSpPr txBox="1"/>
          <p:nvPr/>
        </p:nvSpPr>
        <p:spPr>
          <a:xfrm rot="5400000">
            <a:off x="7811435" y="183881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3388</a:t>
            </a:r>
          </a:p>
        </p:txBody>
      </p:sp>
      <p:sp>
        <p:nvSpPr>
          <p:cNvPr id="29" name="TextBox 28"/>
          <p:cNvSpPr txBox="1"/>
          <p:nvPr/>
        </p:nvSpPr>
        <p:spPr>
          <a:xfrm rot="5400000">
            <a:off x="7395936" y="1821398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3390</a:t>
            </a:r>
          </a:p>
        </p:txBody>
      </p:sp>
      <p:sp>
        <p:nvSpPr>
          <p:cNvPr id="30" name="TextBox 29"/>
          <p:cNvSpPr txBox="1"/>
          <p:nvPr/>
        </p:nvSpPr>
        <p:spPr>
          <a:xfrm rot="5400000">
            <a:off x="6340518" y="179337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3395</a:t>
            </a:r>
          </a:p>
        </p:txBody>
      </p:sp>
      <p:sp>
        <p:nvSpPr>
          <p:cNvPr id="31" name="TextBox 30"/>
          <p:cNvSpPr txBox="1"/>
          <p:nvPr/>
        </p:nvSpPr>
        <p:spPr>
          <a:xfrm rot="5400000">
            <a:off x="5302683" y="179337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3400</a:t>
            </a:r>
          </a:p>
        </p:txBody>
      </p:sp>
      <p:sp>
        <p:nvSpPr>
          <p:cNvPr id="33" name="TextBox 32"/>
          <p:cNvSpPr txBox="1"/>
          <p:nvPr/>
        </p:nvSpPr>
        <p:spPr>
          <a:xfrm rot="5400000">
            <a:off x="3007344" y="181918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3410</a:t>
            </a:r>
          </a:p>
        </p:txBody>
      </p:sp>
      <p:sp>
        <p:nvSpPr>
          <p:cNvPr id="34" name="TextBox 33"/>
          <p:cNvSpPr txBox="1"/>
          <p:nvPr/>
        </p:nvSpPr>
        <p:spPr>
          <a:xfrm rot="5400000">
            <a:off x="1784473" y="183853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3415</a:t>
            </a:r>
          </a:p>
        </p:txBody>
      </p:sp>
      <p:sp>
        <p:nvSpPr>
          <p:cNvPr id="35" name="TextBox 34"/>
          <p:cNvSpPr txBox="1"/>
          <p:nvPr/>
        </p:nvSpPr>
        <p:spPr>
          <a:xfrm rot="5400000">
            <a:off x="2190264" y="288835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3425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25373" y="256150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3420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 rot="5400000">
            <a:off x="3223246" y="289432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3430</a:t>
            </a:r>
          </a:p>
        </p:txBody>
      </p:sp>
      <p:sp>
        <p:nvSpPr>
          <p:cNvPr id="39" name="TextBox 38"/>
          <p:cNvSpPr txBox="1"/>
          <p:nvPr/>
        </p:nvSpPr>
        <p:spPr>
          <a:xfrm rot="5400000">
            <a:off x="4257895" y="289432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3435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4861016" y="289009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3438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6399707" y="102073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3383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1362600" y="181704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3417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306908" y="1783611"/>
            <a:ext cx="200302" cy="366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 rot="5400000">
            <a:off x="4187509" y="1836918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3405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044" y="1424589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1447</a:t>
            </a:r>
            <a:endParaRPr lang="ko-KR" altLang="en-US" sz="1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33905" y="2184817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1448</a:t>
            </a:r>
            <a:endParaRPr lang="ko-KR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42141" y="3207163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1449</a:t>
            </a:r>
            <a:endParaRPr lang="ko-KR" altLang="en-US" sz="1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930229" y="3524584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1450</a:t>
            </a:r>
            <a:endParaRPr lang="ko-KR" altLang="en-US" sz="1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330679" y="3568328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1451</a:t>
            </a:r>
            <a:endParaRPr lang="ko-KR" altLang="en-US" sz="1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883826" y="3558252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1452</a:t>
            </a:r>
            <a:endParaRPr lang="ko-KR" alt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400517" y="3505371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1453</a:t>
            </a:r>
            <a:endParaRPr lang="ko-KR" altLang="en-US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23083" y="3533297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1454</a:t>
            </a:r>
            <a:endParaRPr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968849" y="5175526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1455</a:t>
            </a:r>
            <a:endParaRPr lang="ko-KR" altLang="en-US" sz="1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130973" y="5336200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1456</a:t>
            </a:r>
            <a:endParaRPr lang="ko-KR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743508" y="5386235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1457</a:t>
            </a:r>
            <a:endParaRPr lang="ko-KR" altLang="en-US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376800" y="5392390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1458</a:t>
            </a:r>
            <a:endParaRPr lang="ko-KR" altLang="en-US" sz="1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984116" y="5433310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1459</a:t>
            </a:r>
            <a:endParaRPr lang="ko-KR" altLang="en-US" sz="1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548166" y="5433505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1460</a:t>
            </a:r>
            <a:endParaRPr lang="ko-KR" altLang="en-US" sz="1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248299" y="5509345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1461</a:t>
            </a:r>
            <a:endParaRPr lang="ko-KR" altLang="en-US" sz="1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8818923" y="5525574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1462</a:t>
            </a:r>
            <a:endParaRPr lang="ko-KR" altLang="en-US" sz="1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9514777" y="5556420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1463</a:t>
            </a:r>
            <a:endParaRPr lang="ko-KR" altLang="en-US" sz="1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0104942" y="5573485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1464</a:t>
            </a:r>
            <a:endParaRPr lang="ko-KR" alt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0680857" y="5627734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1465</a:t>
            </a:r>
            <a:endParaRPr lang="ko-KR" altLang="en-US" sz="1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0827127" y="5385446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1466</a:t>
            </a:r>
            <a:endParaRPr lang="ko-KR" altLang="en-US" sz="1000" b="1" dirty="0"/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383283" y="1274159"/>
            <a:ext cx="8709" cy="101890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1946547" y="4304216"/>
            <a:ext cx="1011936" cy="870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>
            <a:off x="7304465" y="6223185"/>
            <a:ext cx="1011936" cy="870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1411818" y="731361"/>
            <a:ext cx="1011936" cy="870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6675384" y="2302108"/>
            <a:ext cx="1011936" cy="870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4014178" y="2703775"/>
            <a:ext cx="1011936" cy="870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75898" y="1252518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1467</a:t>
            </a:r>
            <a:endParaRPr lang="ko-KR" altLang="en-US" sz="1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075759" y="1264008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1468</a:t>
            </a:r>
            <a:endParaRPr lang="ko-KR" altLang="en-US" sz="10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480718" y="1274159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1469</a:t>
            </a:r>
            <a:endParaRPr lang="ko-KR" altLang="en-US" sz="10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601428" y="1274159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1470</a:t>
            </a:r>
            <a:endParaRPr lang="ko-KR" altLang="en-US" sz="1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627396" y="1570118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1471</a:t>
            </a:r>
            <a:endParaRPr lang="ko-KR" altLang="en-US" sz="1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997100" y="1590055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1472</a:t>
            </a:r>
            <a:endParaRPr lang="ko-KR" altLang="en-US" sz="10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6177313" y="1574802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1473</a:t>
            </a:r>
            <a:endParaRPr lang="ko-KR" altLang="en-US" sz="10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300309" y="1557054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1474</a:t>
            </a:r>
            <a:endParaRPr lang="ko-KR" altLang="en-US" sz="1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634401" y="1592928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1475</a:t>
            </a:r>
            <a:endParaRPr lang="ko-KR" altLang="en-US" sz="10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921972" y="1533738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1476</a:t>
            </a:r>
            <a:endParaRPr lang="ko-KR" altLang="en-US" sz="10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417764" y="1570719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1477</a:t>
            </a:r>
            <a:endParaRPr lang="ko-KR" altLang="en-US" sz="1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837540" y="1576403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1478</a:t>
            </a:r>
            <a:endParaRPr lang="ko-KR" altLang="en-US" sz="1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2194771" y="1532086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1479</a:t>
            </a:r>
            <a:endParaRPr lang="ko-KR" altLang="en-US" sz="1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628951" y="1574802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1480</a:t>
            </a:r>
            <a:endParaRPr lang="ko-KR" altLang="en-US" sz="1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109358" y="2376248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1481</a:t>
            </a:r>
            <a:endParaRPr lang="ko-KR" altLang="en-US" sz="1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595975" y="3204613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1482</a:t>
            </a:r>
            <a:endParaRPr lang="ko-KR" alt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255834" y="3171961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1483</a:t>
            </a:r>
            <a:endParaRPr lang="ko-KR" altLang="en-US" sz="10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2837540" y="3185270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1484</a:t>
            </a:r>
            <a:endParaRPr lang="ko-KR" altLang="en-US" sz="10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3432760" y="3189577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1485</a:t>
            </a:r>
            <a:endParaRPr lang="ko-KR" altLang="en-US" sz="10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106053" y="3160056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1486</a:t>
            </a:r>
            <a:endParaRPr lang="ko-KR" altLang="en-US" sz="10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675813" y="3194042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1487</a:t>
            </a:r>
            <a:endParaRPr lang="ko-KR" altLang="en-US" sz="10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6158255" y="44286"/>
            <a:ext cx="497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 5: USM : 3319 ~3380, LGM : 1447~1466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162602" y="283776"/>
            <a:ext cx="497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 6: USM : 3381 ~3438, LGM : 1467~1487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64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09302" y="444136"/>
            <a:ext cx="11415947" cy="6113417"/>
            <a:chOff x="409302" y="444136"/>
            <a:chExt cx="11415947" cy="611341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l="32841" t="44008" b="9526"/>
            <a:stretch/>
          </p:blipFill>
          <p:spPr>
            <a:xfrm>
              <a:off x="409302" y="513804"/>
              <a:ext cx="11415947" cy="5974081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409302" y="513803"/>
              <a:ext cx="3082835" cy="2394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975566" y="444136"/>
              <a:ext cx="4554583" cy="8969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322423" y="5503817"/>
              <a:ext cx="905691" cy="10537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 rot="5400000">
            <a:off x="3720193" y="93165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3439</a:t>
            </a:r>
          </a:p>
        </p:txBody>
      </p:sp>
      <p:sp>
        <p:nvSpPr>
          <p:cNvPr id="9" name="TextBox 8"/>
          <p:cNvSpPr txBox="1"/>
          <p:nvPr/>
        </p:nvSpPr>
        <p:spPr>
          <a:xfrm rot="5400000">
            <a:off x="3919996" y="89682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3440</a:t>
            </a:r>
          </a:p>
        </p:txBody>
      </p:sp>
      <p:sp>
        <p:nvSpPr>
          <p:cNvPr id="10" name="TextBox 9"/>
          <p:cNvSpPr txBox="1"/>
          <p:nvPr/>
        </p:nvSpPr>
        <p:spPr>
          <a:xfrm rot="5400000">
            <a:off x="4557295" y="89682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3443</a:t>
            </a:r>
          </a:p>
        </p:txBody>
      </p:sp>
      <p:sp>
        <p:nvSpPr>
          <p:cNvPr id="11" name="TextBox 10"/>
          <p:cNvSpPr txBox="1"/>
          <p:nvPr/>
        </p:nvSpPr>
        <p:spPr>
          <a:xfrm rot="5400000">
            <a:off x="4574712" y="176768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3444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4375249" y="1776388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3445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3919996" y="234145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3450</a:t>
            </a:r>
          </a:p>
        </p:txBody>
      </p:sp>
      <p:sp>
        <p:nvSpPr>
          <p:cNvPr id="15" name="TextBox 14"/>
          <p:cNvSpPr txBox="1"/>
          <p:nvPr/>
        </p:nvSpPr>
        <p:spPr>
          <a:xfrm rot="5400000">
            <a:off x="6557397" y="234145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3460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8327027" y="233274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3465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9382097" y="2341448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3470</a:t>
            </a:r>
          </a:p>
        </p:txBody>
      </p:sp>
      <p:sp>
        <p:nvSpPr>
          <p:cNvPr id="18" name="TextBox 17"/>
          <p:cNvSpPr txBox="1"/>
          <p:nvPr/>
        </p:nvSpPr>
        <p:spPr>
          <a:xfrm rot="5400000">
            <a:off x="10701015" y="480109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3485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970810" y="2621116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3475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0970810" y="377600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3480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84061" y="521102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3502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9293344" y="478445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3490</a:t>
            </a:r>
          </a:p>
        </p:txBody>
      </p:sp>
      <p:sp>
        <p:nvSpPr>
          <p:cNvPr id="23" name="TextBox 22"/>
          <p:cNvSpPr txBox="1"/>
          <p:nvPr/>
        </p:nvSpPr>
        <p:spPr>
          <a:xfrm rot="5400000">
            <a:off x="8032610" y="479316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3495</a:t>
            </a:r>
          </a:p>
        </p:txBody>
      </p:sp>
      <p:sp>
        <p:nvSpPr>
          <p:cNvPr id="24" name="TextBox 23"/>
          <p:cNvSpPr txBox="1"/>
          <p:nvPr/>
        </p:nvSpPr>
        <p:spPr>
          <a:xfrm rot="5400000">
            <a:off x="6557397" y="478856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3500</a:t>
            </a:r>
          </a:p>
        </p:txBody>
      </p:sp>
      <p:sp>
        <p:nvSpPr>
          <p:cNvPr id="25" name="TextBox 24"/>
          <p:cNvSpPr txBox="1"/>
          <p:nvPr/>
        </p:nvSpPr>
        <p:spPr>
          <a:xfrm rot="5400000">
            <a:off x="3715190" y="179082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3448</a:t>
            </a:r>
          </a:p>
        </p:txBody>
      </p:sp>
      <p:sp>
        <p:nvSpPr>
          <p:cNvPr id="28" name="TextBox 27"/>
          <p:cNvSpPr txBox="1"/>
          <p:nvPr/>
        </p:nvSpPr>
        <p:spPr>
          <a:xfrm rot="5400000">
            <a:off x="5232765" y="3327506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3510</a:t>
            </a:r>
          </a:p>
        </p:txBody>
      </p:sp>
      <p:sp>
        <p:nvSpPr>
          <p:cNvPr id="29" name="TextBox 28"/>
          <p:cNvSpPr txBox="1"/>
          <p:nvPr/>
        </p:nvSpPr>
        <p:spPr>
          <a:xfrm rot="5400000">
            <a:off x="6357161" y="333621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3515</a:t>
            </a:r>
          </a:p>
        </p:txBody>
      </p:sp>
      <p:sp>
        <p:nvSpPr>
          <p:cNvPr id="30" name="TextBox 29"/>
          <p:cNvSpPr txBox="1"/>
          <p:nvPr/>
        </p:nvSpPr>
        <p:spPr>
          <a:xfrm rot="5400000">
            <a:off x="7421830" y="333621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3520</a:t>
            </a:r>
          </a:p>
        </p:txBody>
      </p:sp>
      <p:sp>
        <p:nvSpPr>
          <p:cNvPr id="31" name="TextBox 30"/>
          <p:cNvSpPr txBox="1"/>
          <p:nvPr/>
        </p:nvSpPr>
        <p:spPr>
          <a:xfrm rot="5400000">
            <a:off x="8531830" y="333621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3525</a:t>
            </a:r>
          </a:p>
        </p:txBody>
      </p:sp>
      <p:sp>
        <p:nvSpPr>
          <p:cNvPr id="32" name="TextBox 31"/>
          <p:cNvSpPr txBox="1"/>
          <p:nvPr/>
        </p:nvSpPr>
        <p:spPr>
          <a:xfrm rot="5400000">
            <a:off x="9619604" y="332850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3530</a:t>
            </a:r>
          </a:p>
        </p:txBody>
      </p:sp>
      <p:sp>
        <p:nvSpPr>
          <p:cNvPr id="33" name="TextBox 32"/>
          <p:cNvSpPr txBox="1"/>
          <p:nvPr/>
        </p:nvSpPr>
        <p:spPr>
          <a:xfrm rot="5400000">
            <a:off x="9630099" y="388050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3535</a:t>
            </a:r>
          </a:p>
        </p:txBody>
      </p:sp>
      <p:sp>
        <p:nvSpPr>
          <p:cNvPr id="34" name="TextBox 33"/>
          <p:cNvSpPr txBox="1"/>
          <p:nvPr/>
        </p:nvSpPr>
        <p:spPr>
          <a:xfrm rot="5400000">
            <a:off x="8536782" y="387477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3540</a:t>
            </a:r>
          </a:p>
        </p:txBody>
      </p:sp>
      <p:sp>
        <p:nvSpPr>
          <p:cNvPr id="35" name="TextBox 34"/>
          <p:cNvSpPr txBox="1"/>
          <p:nvPr/>
        </p:nvSpPr>
        <p:spPr>
          <a:xfrm rot="5400000">
            <a:off x="7411335" y="387477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3545</a:t>
            </a:r>
          </a:p>
        </p:txBody>
      </p:sp>
      <p:sp>
        <p:nvSpPr>
          <p:cNvPr id="36" name="TextBox 35"/>
          <p:cNvSpPr txBox="1"/>
          <p:nvPr/>
        </p:nvSpPr>
        <p:spPr>
          <a:xfrm rot="5400000">
            <a:off x="6357160" y="388072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3550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5233106" y="387041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3555</a:t>
            </a:r>
          </a:p>
        </p:txBody>
      </p:sp>
      <p:sp>
        <p:nvSpPr>
          <p:cNvPr id="38" name="TextBox 37"/>
          <p:cNvSpPr txBox="1"/>
          <p:nvPr/>
        </p:nvSpPr>
        <p:spPr>
          <a:xfrm rot="5400000">
            <a:off x="4134809" y="386765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3560</a:t>
            </a:r>
          </a:p>
        </p:txBody>
      </p:sp>
      <p:sp>
        <p:nvSpPr>
          <p:cNvPr id="39" name="TextBox 38"/>
          <p:cNvSpPr txBox="1"/>
          <p:nvPr/>
        </p:nvSpPr>
        <p:spPr>
          <a:xfrm rot="5400000">
            <a:off x="3722456" y="387912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3562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636259" y="3343156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3563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094716" y="333621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3565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2151764" y="333879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3570</a:t>
            </a:r>
          </a:p>
        </p:txBody>
      </p:sp>
      <p:sp>
        <p:nvSpPr>
          <p:cNvPr id="43" name="TextBox 42"/>
          <p:cNvSpPr txBox="1"/>
          <p:nvPr/>
        </p:nvSpPr>
        <p:spPr>
          <a:xfrm rot="5400000">
            <a:off x="2611897" y="387813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3575</a:t>
            </a:r>
          </a:p>
        </p:txBody>
      </p:sp>
      <p:sp>
        <p:nvSpPr>
          <p:cNvPr id="44" name="TextBox 43"/>
          <p:cNvSpPr txBox="1"/>
          <p:nvPr/>
        </p:nvSpPr>
        <p:spPr>
          <a:xfrm rot="5400000">
            <a:off x="1503732" y="388050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3580</a:t>
            </a:r>
          </a:p>
        </p:txBody>
      </p:sp>
      <p:sp>
        <p:nvSpPr>
          <p:cNvPr id="45" name="TextBox 44"/>
          <p:cNvSpPr txBox="1"/>
          <p:nvPr/>
        </p:nvSpPr>
        <p:spPr>
          <a:xfrm rot="5400000">
            <a:off x="637502" y="478010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3585</a:t>
            </a:r>
          </a:p>
        </p:txBody>
      </p:sp>
      <p:sp>
        <p:nvSpPr>
          <p:cNvPr id="47" name="TextBox 46"/>
          <p:cNvSpPr txBox="1"/>
          <p:nvPr/>
        </p:nvSpPr>
        <p:spPr>
          <a:xfrm rot="5400000">
            <a:off x="4770601" y="480591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3595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4312404" y="585448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3605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22030" y="5241026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3600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861964" y="5695868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3610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6547" y="522989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3612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1785592" y="573978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3608</a:t>
            </a:r>
          </a:p>
        </p:txBody>
      </p:sp>
      <p:sp>
        <p:nvSpPr>
          <p:cNvPr id="54" name="TextBox 53"/>
          <p:cNvSpPr txBox="1"/>
          <p:nvPr/>
        </p:nvSpPr>
        <p:spPr>
          <a:xfrm rot="5400000">
            <a:off x="2583322" y="582835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3607</a:t>
            </a:r>
          </a:p>
        </p:txBody>
      </p:sp>
      <p:sp>
        <p:nvSpPr>
          <p:cNvPr id="55" name="TextBox 54"/>
          <p:cNvSpPr txBox="1"/>
          <p:nvPr/>
        </p:nvSpPr>
        <p:spPr>
          <a:xfrm rot="5400000">
            <a:off x="3527717" y="583893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3606</a:t>
            </a:r>
          </a:p>
        </p:txBody>
      </p:sp>
      <p:sp>
        <p:nvSpPr>
          <p:cNvPr id="56" name="TextBox 55"/>
          <p:cNvSpPr txBox="1"/>
          <p:nvPr/>
        </p:nvSpPr>
        <p:spPr>
          <a:xfrm rot="5400000">
            <a:off x="638892" y="570021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3611</a:t>
            </a:r>
          </a:p>
        </p:txBody>
      </p:sp>
      <p:sp>
        <p:nvSpPr>
          <p:cNvPr id="57" name="TextBox 56"/>
          <p:cNvSpPr txBox="1"/>
          <p:nvPr/>
        </p:nvSpPr>
        <p:spPr>
          <a:xfrm rot="5400000">
            <a:off x="5020309" y="592998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3604</a:t>
            </a:r>
          </a:p>
        </p:txBody>
      </p:sp>
      <p:sp>
        <p:nvSpPr>
          <p:cNvPr id="58" name="TextBox 57"/>
          <p:cNvSpPr txBox="1"/>
          <p:nvPr/>
        </p:nvSpPr>
        <p:spPr>
          <a:xfrm rot="5400000">
            <a:off x="5359183" y="476289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3598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308" y="4776069"/>
            <a:ext cx="218279" cy="30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 rot="5400000">
            <a:off x="1768174" y="4779786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3590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274183" y="2341678"/>
            <a:ext cx="218279" cy="30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 rot="5400000">
            <a:off x="5122275" y="234145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3455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307969" y="3294220"/>
            <a:ext cx="148046" cy="30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 rot="5400000">
            <a:off x="4125784" y="333621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3505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3893556" y="3297735"/>
            <a:ext cx="121920" cy="368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 rot="5400000">
            <a:off x="3715190" y="333941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3503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242642" y="4776069"/>
            <a:ext cx="218278" cy="368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537543" y="4765683"/>
            <a:ext cx="218278" cy="368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 rot="5400000">
            <a:off x="3111841" y="482163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3591</a:t>
            </a:r>
          </a:p>
        </p:txBody>
      </p:sp>
      <p:sp>
        <p:nvSpPr>
          <p:cNvPr id="66" name="TextBox 65"/>
          <p:cNvSpPr txBox="1"/>
          <p:nvPr/>
        </p:nvSpPr>
        <p:spPr>
          <a:xfrm rot="5400000">
            <a:off x="3362930" y="482820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3592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233974" y="1188094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1488</a:t>
            </a:r>
            <a:endParaRPr lang="ko-KR" altLang="en-US" sz="1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190121" y="1520818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1489</a:t>
            </a:r>
            <a:endParaRPr lang="ko-KR" altLang="en-US" sz="1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8526326" y="4516027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1505</a:t>
            </a:r>
            <a:endParaRPr lang="ko-KR" altLang="en-US" sz="10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9192154" y="4502761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1504</a:t>
            </a:r>
            <a:endParaRPr lang="ko-KR" altLang="en-US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9717797" y="4562413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1503</a:t>
            </a:r>
            <a:endParaRPr lang="ko-KR" altLang="en-US" sz="1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0465893" y="4537520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1502</a:t>
            </a:r>
            <a:endParaRPr lang="ko-KR" altLang="en-US" sz="10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0680780" y="4279583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1501</a:t>
            </a:r>
            <a:endParaRPr lang="ko-KR" altLang="en-US" sz="10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0680780" y="3613853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1500</a:t>
            </a:r>
            <a:endParaRPr lang="ko-KR" altLang="en-US" sz="1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10638887" y="2871829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1499</a:t>
            </a:r>
            <a:endParaRPr lang="ko-KR" altLang="en-US" sz="1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0511660" y="2686728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1498</a:t>
            </a:r>
            <a:endParaRPr lang="ko-KR" altLang="en-US" sz="10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9965067" y="2636942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1497</a:t>
            </a:r>
            <a:endParaRPr lang="ko-KR" altLang="en-US" sz="10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9192155" y="2609187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1496</a:t>
            </a:r>
            <a:endParaRPr lang="ko-KR" altLang="en-US" sz="1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8350905" y="2608001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1495</a:t>
            </a:r>
            <a:endParaRPr lang="ko-KR" altLang="en-US" sz="10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325565" y="2662441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1494</a:t>
            </a:r>
            <a:endParaRPr lang="ko-KR" altLang="en-US" sz="10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6134359" y="2608001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1493</a:t>
            </a:r>
            <a:endParaRPr lang="ko-KR" altLang="en-US" sz="1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5272462" y="2653925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1492</a:t>
            </a:r>
            <a:endParaRPr lang="ko-KR" altLang="en-US" sz="1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572276" y="2631350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1491</a:t>
            </a:r>
            <a:endParaRPr lang="ko-KR" altLang="en-US" sz="1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984708" y="2630961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1490</a:t>
            </a:r>
            <a:endParaRPr lang="ko-KR" altLang="en-US" sz="1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180719" y="3076155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1518</a:t>
            </a:r>
            <a:endParaRPr lang="ko-KR" altLang="en-US" sz="1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8567537" y="3079810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1517</a:t>
            </a:r>
            <a:endParaRPr lang="ko-KR" alt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17824" y="3056400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1516</a:t>
            </a:r>
            <a:endParaRPr lang="ko-KR" altLang="en-US" sz="10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7189542" y="3041900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1515</a:t>
            </a:r>
            <a:endParaRPr lang="ko-KR" altLang="en-US" sz="10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6581824" y="3088522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1514</a:t>
            </a:r>
            <a:endParaRPr lang="ko-KR" altLang="en-US" sz="10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5926647" y="3077349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1513</a:t>
            </a:r>
            <a:endParaRPr lang="ko-KR" altLang="en-US" sz="10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5226113" y="3089350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1512</a:t>
            </a:r>
            <a:endParaRPr lang="ko-KR" altLang="en-US" sz="10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597277" y="3092379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1511</a:t>
            </a:r>
            <a:endParaRPr lang="ko-KR" altLang="en-US" sz="1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3935470" y="3077350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1510</a:t>
            </a:r>
            <a:endParaRPr lang="ko-KR" altLang="en-US" sz="10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384687" y="4548516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1509</a:t>
            </a:r>
            <a:endParaRPr lang="ko-KR" altLang="en-US" sz="10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018913" y="4490069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1508</a:t>
            </a:r>
            <a:endParaRPr lang="ko-KR" altLang="en-US" sz="10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7363070" y="4537520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1507</a:t>
            </a:r>
            <a:endParaRPr lang="ko-KR" altLang="en-US" sz="10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8013000" y="4493338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1506</a:t>
            </a:r>
            <a:endParaRPr lang="ko-KR" altLang="en-US" sz="10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3998332" y="4195266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1529</a:t>
            </a:r>
            <a:endParaRPr lang="ko-KR" altLang="en-US" sz="10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612545" y="4156472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1528</a:t>
            </a:r>
            <a:endParaRPr lang="ko-KR" altLang="en-US" sz="10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5263408" y="4178551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1527</a:t>
            </a:r>
            <a:endParaRPr lang="ko-KR" altLang="en-US" sz="10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5887650" y="4163291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1526</a:t>
            </a:r>
            <a:endParaRPr lang="ko-KR" altLang="en-US" sz="1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6598567" y="4178552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1525</a:t>
            </a:r>
            <a:endParaRPr lang="ko-KR" altLang="en-US" sz="10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232760" y="4166299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1524</a:t>
            </a:r>
            <a:endParaRPr lang="ko-KR" altLang="en-US" sz="10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7929533" y="4188926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1523</a:t>
            </a:r>
            <a:endParaRPr lang="ko-KR" altLang="en-US" sz="10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8617450" y="4188927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1522</a:t>
            </a:r>
            <a:endParaRPr lang="ko-KR" altLang="en-US" sz="10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9218777" y="4161214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1521</a:t>
            </a:r>
            <a:endParaRPr lang="ko-KR" altLang="en-US" sz="10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9861275" y="4161215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1520</a:t>
            </a:r>
            <a:endParaRPr lang="ko-KR" altLang="en-US" sz="10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9833092" y="3088521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1519</a:t>
            </a:r>
            <a:endParaRPr lang="ko-KR" altLang="en-US" sz="10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1110009" y="3091936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1530</a:t>
            </a:r>
            <a:endParaRPr lang="ko-KR" altLang="en-US" sz="10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991650" y="3093174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1531</a:t>
            </a:r>
            <a:endParaRPr lang="ko-KR" altLang="en-US" sz="10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2626021" y="3085301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1532</a:t>
            </a:r>
            <a:endParaRPr lang="ko-KR" altLang="en-US" sz="10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2586983" y="4163291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1533</a:t>
            </a:r>
            <a:endParaRPr lang="ko-KR" altLang="en-US" sz="10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4335292" y="6173768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1543</a:t>
            </a:r>
            <a:endParaRPr lang="ko-KR" altLang="en-US" sz="10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056132" y="6219409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1542</a:t>
            </a:r>
            <a:endParaRPr lang="ko-KR" altLang="en-US" sz="10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5760229" y="5492922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1541</a:t>
            </a:r>
            <a:endParaRPr lang="ko-KR" altLang="en-US" sz="10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5235239" y="4529848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1540</a:t>
            </a:r>
            <a:endParaRPr lang="ko-KR" altLang="en-US" sz="10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4558277" y="4532923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1539</a:t>
            </a:r>
            <a:endParaRPr lang="ko-KR" altLang="en-US" sz="10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3184513" y="4490069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1538</a:t>
            </a:r>
            <a:endParaRPr lang="ko-KR" altLang="en-US" sz="10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1779434" y="4455724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1537</a:t>
            </a:r>
            <a:endParaRPr lang="ko-KR" altLang="en-US" sz="10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1124215" y="4523205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1536</a:t>
            </a:r>
            <a:endParaRPr lang="ko-KR" altLang="en-US" sz="10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1031200" y="4167857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1535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1949963" y="4188926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1534</a:t>
            </a:r>
            <a:endParaRPr lang="ko-KR" altLang="en-US" sz="10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3555741" y="6126156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1544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2658086" y="6105992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1545</a:t>
            </a:r>
            <a:endParaRPr lang="ko-KR" altLang="en-US" sz="10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839129" y="6034246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1546</a:t>
            </a:r>
            <a:endParaRPr lang="ko-KR" altLang="en-US" sz="10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899379" y="6003045"/>
            <a:ext cx="49453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1547</a:t>
            </a:r>
            <a:endParaRPr lang="ko-KR" altLang="en-US" sz="1000" b="1" dirty="0"/>
          </a:p>
        </p:txBody>
      </p:sp>
      <p:cxnSp>
        <p:nvCxnSpPr>
          <p:cNvPr id="131" name="직선 화살표 연결선 130"/>
          <p:cNvCxnSpPr/>
          <p:nvPr/>
        </p:nvCxnSpPr>
        <p:spPr>
          <a:xfrm flipH="1" flipV="1">
            <a:off x="4182247" y="697535"/>
            <a:ext cx="580434" cy="703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 flipV="1">
            <a:off x="4277536" y="2865399"/>
            <a:ext cx="580434" cy="703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 flipH="1" flipV="1">
            <a:off x="4503772" y="3083801"/>
            <a:ext cx="580434" cy="703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 flipH="1" flipV="1">
            <a:off x="8597155" y="2081224"/>
            <a:ext cx="580434" cy="703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 flipH="1" flipV="1">
            <a:off x="7851083" y="4399176"/>
            <a:ext cx="580434" cy="703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11618201" y="2773349"/>
            <a:ext cx="11872" cy="42559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 flipH="1" flipV="1">
            <a:off x="9461205" y="5361359"/>
            <a:ext cx="580434" cy="703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 flipH="1" flipV="1">
            <a:off x="4681047" y="1626864"/>
            <a:ext cx="580434" cy="703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H="1" flipV="1">
            <a:off x="754344" y="3053483"/>
            <a:ext cx="580434" cy="703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 flipH="1" flipV="1">
            <a:off x="884689" y="4542121"/>
            <a:ext cx="580434" cy="703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H="1" flipV="1">
            <a:off x="1907826" y="4412120"/>
            <a:ext cx="580434" cy="703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 flipH="1" flipV="1">
            <a:off x="3044747" y="6462113"/>
            <a:ext cx="580434" cy="703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/>
          <p:nvPr/>
        </p:nvCxnSpPr>
        <p:spPr>
          <a:xfrm>
            <a:off x="5314272" y="5224720"/>
            <a:ext cx="11872" cy="42559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 flipH="1" flipV="1">
            <a:off x="3152625" y="5269498"/>
            <a:ext cx="580434" cy="703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637163" y="81972"/>
            <a:ext cx="497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 7: USM : 3439 ~3502, LGM : 1488~1509</a:t>
            </a:r>
            <a:endParaRPr lang="ko-KR" alt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6641221" y="407215"/>
            <a:ext cx="510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 8: USM : 3503 ~3562, LGM : 1510~1529</a:t>
            </a:r>
            <a:endParaRPr lang="ko-KR" alt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6666597" y="742834"/>
            <a:ext cx="510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 9: USM : 3563 ~3612, LGM : 1530~1547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5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460</Words>
  <Application>Microsoft Office PowerPoint</Application>
  <PresentationFormat>와이드스크린</PresentationFormat>
  <Paragraphs>354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세종 우남 퍼스트빌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 YOUNG EOM</dc:creator>
  <cp:lastModifiedBy>MIN YOUNG EOM</cp:lastModifiedBy>
  <cp:revision>30</cp:revision>
  <cp:lastPrinted>2017-09-25T01:31:55Z</cp:lastPrinted>
  <dcterms:created xsi:type="dcterms:W3CDTF">2017-09-22T07:52:14Z</dcterms:created>
  <dcterms:modified xsi:type="dcterms:W3CDTF">2017-09-25T08:46:06Z</dcterms:modified>
</cp:coreProperties>
</file>