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6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63"/>
            <p14:sldId id="264"/>
            <p14:sldId id="258"/>
            <p14:sldId id="259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광교 에이스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" y="304508"/>
            <a:ext cx="8692695" cy="62608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91312" y="4297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4857" y="26637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 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34856" y="302376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2644 ~ 2657 (14)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10163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2861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8430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2865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72518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2864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973182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2863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3846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2862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888471" y="387885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2655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888471" y="465754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2867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8472" y="52917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2866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645961" y="259563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2870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148343" y="25058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2858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148343" y="377029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2859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48344" y="4657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2860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3181" y="51959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2869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74712" y="51959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2868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9563" y="380971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2172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518" y="382641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2173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613100" y="238292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802179" y="2888012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2636" y="34570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장애인</a:t>
            </a:r>
            <a:r>
              <a:rPr lang="en-US" altLang="ko-KR" b="1" dirty="0" smtClean="0"/>
              <a:t> : 2298, 2299 (2)</a:t>
            </a:r>
            <a:endParaRPr lang="ko-KR" altLang="en-US" b="1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72518" y="4347549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921476" y="469081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132536" y="5041087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062934" y="6080784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09" y="478244"/>
            <a:ext cx="4105584" cy="2923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2" y="478244"/>
            <a:ext cx="4058782" cy="2923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3" y="3568916"/>
            <a:ext cx="4108470" cy="2923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2" y="3568916"/>
            <a:ext cx="4058782" cy="29233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912" y="29260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878312" y="292607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438911" y="356891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878312" y="34015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642616" y="2523744"/>
            <a:ext cx="2084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727448" y="2432304"/>
            <a:ext cx="0" cy="9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27448" y="2404872"/>
            <a:ext cx="749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477256" y="478244"/>
            <a:ext cx="0" cy="1954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901952" y="478244"/>
            <a:ext cx="3575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92808" y="478244"/>
            <a:ext cx="9143" cy="267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901951" y="3118104"/>
            <a:ext cx="740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42616" y="2478024"/>
            <a:ext cx="0" cy="612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2984" y="5239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09595" y="27487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94079" y="5330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12984" y="37988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8794" y="37689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8" y="295363"/>
            <a:ext cx="8650152" cy="615922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4912" y="4626864"/>
            <a:ext cx="4178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903720" y="4434840"/>
            <a:ext cx="9144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03720" y="440740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724912" y="4626864"/>
            <a:ext cx="0" cy="11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46888" y="5779008"/>
            <a:ext cx="2478024" cy="384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63911" y="140178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188987" y="6032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0087171" y="21121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066509" y="3072158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6371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66508" y="22918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6374</a:t>
            </a:r>
            <a:endParaRPr lang="ko-KR" alt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370480" y="19486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6382</a:t>
            </a:r>
            <a:endParaRPr lang="ko-KR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683565" y="3398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6402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320595" y="22564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6383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54747" y="446673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6405</a:t>
            </a:r>
            <a:endParaRPr lang="ko-KR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710134" y="512286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6407</a:t>
            </a:r>
            <a:endParaRPr lang="ko-KR" alt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683565" y="55353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6409</a:t>
            </a:r>
            <a:endParaRPr lang="ko-KR" alt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370480" y="39495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6389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333695" y="3398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6387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6122793" y="1929165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6375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3434721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6399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5916472" y="1942903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6376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4320507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6396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5187964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6393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088201" y="418904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6390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613954" y="9907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6381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6418601" y="9907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6380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564452" y="8133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6377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2924711" y="418566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6401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156558" y="252627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6371 ~ 6409 (39)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6041506" y="47308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6432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960253" y="59100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6427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6432756" y="59195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6425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5541204" y="592968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6422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659061" y="59195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6419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783600" y="59296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6416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2903360" y="5929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6413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2073896" y="5944139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6410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595" y="450182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6431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320595" y="47727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6430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365950" y="552903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6428</a:t>
            </a:r>
            <a:endParaRPr lang="ko-KR" altLang="en-US" sz="1600" dirty="0"/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906393" y="473771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6443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3442500" y="47308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6441</a:t>
            </a:r>
            <a:endParaRPr lang="ko-KR" altLang="en-US" sz="16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4308554" y="472697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6438</a:t>
            </a:r>
            <a:endParaRPr lang="ko-KR" altLang="en-US" sz="16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5192941" y="47269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6435</a:t>
            </a:r>
            <a:endParaRPr lang="ko-KR" alt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67252" y="42227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156558" y="4678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6410 ~ 6443 (34)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793" y="270652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6830568" y="240053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951906" y="1401789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7317547" y="1972530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998601" y="395841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2350053" y="345655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912033" y="574078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7280212" y="5232111"/>
            <a:ext cx="3048" cy="49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6053689" y="5288157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67424" y="4163275"/>
            <a:ext cx="63991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8672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246599" y="3003461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8672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8" y="295363"/>
            <a:ext cx="8650152" cy="615922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4912" y="4626864"/>
            <a:ext cx="4178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903720" y="4434840"/>
            <a:ext cx="9144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03720" y="440740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724912" y="4626864"/>
            <a:ext cx="0" cy="11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25808" y="5779008"/>
            <a:ext cx="2499104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63911" y="140178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188987" y="6032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9025159" y="19737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861163" y="123428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2586</a:t>
            </a:r>
            <a:endParaRPr lang="ko-KR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095413" y="380076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2592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01082" y="12341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2587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274" y="380076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2591</a:t>
            </a:r>
            <a:endParaRPr lang="ko-KR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80574" y="380786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2590</a:t>
            </a:r>
            <a:endParaRPr lang="ko-KR" alt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802" y="55440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2602</a:t>
            </a:r>
            <a:endParaRPr lang="ko-KR" alt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39246" y="51579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2605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01400" y="384000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2593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949763" y="371352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2589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2094027" y="532912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2596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2096627" y="379738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2594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2094269" y="462861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2595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6952508" y="26679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2588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025158" y="23338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2584 ~ 2596 (13)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6967139" y="523476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2603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05330" y="51782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2606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02084" y="51782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2607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223992" y="51622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2608</a:t>
            </a:r>
            <a:endParaRPr lang="ko-KR" altLang="en-US" sz="16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6949762" y="4665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2604</a:t>
            </a:r>
            <a:endParaRPr lang="ko-KR" alt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025159" y="431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025158" y="46749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2597 ~ 2608 (12)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793" y="270652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5951906" y="240053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895843" y="1040093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8017360" y="201337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924250" y="4354946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1984293" y="361668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583264" y="6163056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8072772" y="5228502"/>
            <a:ext cx="3048" cy="49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5951906" y="490699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792551" y="554108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944273" y="554108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2600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065858" y="554973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2599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207154" y="55715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2598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382874" y="577096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2597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989883" y="16262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2585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6443630" y="26691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4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77075"/>
            <a:ext cx="8795372" cy="63348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8160" y="347471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4857" y="29310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134856" y="329104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6444 ~ 6505 (62)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40245" y="3105939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6444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240245" y="22640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6447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539061" y="18948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6455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6340691" y="1893911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6448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113649" y="189258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6449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970273" y="48969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6505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637029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6478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496646" y="60618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6475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5388927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6472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282924" y="6074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6469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7176921" y="61226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6466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7574958" y="6074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6465</a:t>
            </a:r>
            <a:endParaRPr lang="ko-KR" altLang="en-US" sz="16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6858569" y="7849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6454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613904" y="78495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6453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5770773" y="72291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6450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785882" y="36316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6487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791400" y="42091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6485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85883" y="49047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6483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791979" y="55375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6481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8800" y="49047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6464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549614" y="456621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6463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574959" y="403939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6462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16086" y="34266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6460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574959" y="22523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6456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4489761" y="48861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6503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5382964" y="49047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6500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6293069" y="48717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6497</a:t>
            </a:r>
            <a:endParaRPr lang="ko-KR" altLang="en-US" sz="16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6293069" y="42462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6496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5739093" y="42533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6494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839806" y="42562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6491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3975583" y="42562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6488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3131866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6480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000107" y="241651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318361" y="129930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505014" y="198594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19228" y="403939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436844" y="4666710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228330" y="537941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978998" y="5860250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77075"/>
            <a:ext cx="8795372" cy="63348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8160" y="347471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4857" y="24080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134856" y="276804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2609 ~ 2630 (22)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093899" y="115969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2611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228330" y="15461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2610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113999" y="394420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2624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4279179" y="38697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2625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074944" y="52379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2628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66861" y="524869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2629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290232" y="52674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2630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608987" y="568200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2616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6251" y="386243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2626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049086" y="385527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2627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3131866" y="474872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2623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097024" y="53993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2622</a:t>
            </a:r>
            <a:endParaRPr lang="ko-KR" altLang="en-US" sz="16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6634856" y="2660776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2609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7176921" y="25587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2613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7197124" y="362593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2614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176921" y="470552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2615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92884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2617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6033267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2618</a:t>
            </a:r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157865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2619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9180" y="569126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2620</a:t>
            </a:r>
            <a:endParaRPr lang="ko-KR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3438011" y="571094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2621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601968" y="2313574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7805006" y="379352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121404" y="98116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8508" y="115969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2612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290232" y="431555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135092" y="4803701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192622" y="506632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079582" y="6246138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" y="258788"/>
            <a:ext cx="8863367" cy="630660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21791" y="32279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17170" y="266986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  (44 )</a:t>
            </a:r>
            <a:endParaRPr lang="ko-KR" alt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217169" y="302987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6506 ~ 6520 (15)</a:t>
            </a:r>
            <a:endParaRPr lang="ko-KR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8533" y="2758467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6506</a:t>
            </a:r>
            <a:endParaRPr lang="ko-KR" alt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52898" y="32871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7100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52898" y="3971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7098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4717" y="465920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7096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552899" y="534701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7094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529513" y="468686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6519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29513" y="43350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6518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529513" y="31410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6515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529513" y="187169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6511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488071" y="15280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6510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57303" y="18656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6509</a:t>
            </a:r>
            <a:endParaRPr lang="ko-KR" altLang="en-US" sz="1600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3920217" y="590133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7093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826303" y="466219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7110</a:t>
            </a:r>
            <a:endParaRPr lang="ko-KR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369808" y="46409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7108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5211157" y="40035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7102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6112707" y="402201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7104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257926" y="46409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7105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5720374" y="40017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7103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4814874" y="4001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7101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4476320" y="590838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7091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5364944" y="59265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7088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6270445" y="59234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7085</a:t>
            </a:r>
            <a:endParaRPr lang="ko-KR" altLang="en-US" sz="1600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7165102" y="5908382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7082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7616269" y="59083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6520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962565" y="344105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7082 ~ 7110 (29)</a:t>
            </a:r>
            <a:endParaRPr lang="ko-KR" alt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013448" y="208684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490418" y="2524788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121557" y="371935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275452" y="4402213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257303" y="523311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080551" y="5657543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" y="258788"/>
            <a:ext cx="8863367" cy="630660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21791" y="32279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17170" y="266986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  </a:t>
            </a:r>
            <a:endParaRPr lang="ko-KR" alt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217169" y="302987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2631 ~ 2643 (14)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1448" y="3585268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2297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9455" y="3585268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2259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93683" y="50357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2642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34833" y="50357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2643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645839" y="543315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2634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62020" y="543315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2635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985738" y="54508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2636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9456" y="545850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2637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221051" y="54693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2638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3939244" y="518526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2639</a:t>
            </a:r>
            <a:endParaRPr lang="ko-KR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3927222" y="36411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2641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7130927" y="44865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2633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7156602" y="22154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2631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648771" y="2295825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2658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7133592" y="34159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2632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939243" y="44865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2640</a:t>
            </a:r>
            <a:endParaRPr lang="ko-KR" alt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610511" y="206477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820467" y="2389033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14450" y="38455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장애인 </a:t>
            </a:r>
            <a:r>
              <a:rPr lang="en-US" altLang="ko-KR" b="1" dirty="0" smtClean="0"/>
              <a:t>: 2259,2297  (2)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09455" y="4030248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976340" y="4626371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153038" y="497581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087126" y="6052985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73951" y="3393421"/>
            <a:ext cx="9140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2658(1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09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" y="304508"/>
            <a:ext cx="8692695" cy="62608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91312" y="4297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4857" y="266375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  (44 )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34856" y="30237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7111 ~ 7120 (10)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894560" y="395298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 ~ 8657 (33)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32468" y="3096396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9638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232467" y="23136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9641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491291" y="1964364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9601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491291" y="229868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9602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491291" y="309639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9605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501482" y="343495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9606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32767" y="4532431"/>
            <a:ext cx="639919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9609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03760" y="484512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9610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27132" y="6031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9623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343872" y="602507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9618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4471922" y="60193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9621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277612" y="60132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9615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142806" y="6031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9612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641974" y="597555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9611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502020" y="35762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7026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4501" y="388482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7022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511234" y="4153041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7011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502021" y="455113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9627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2626" y="484188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9626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511234" y="546258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9624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252837" y="478532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9633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105548" y="423569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9634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701367" y="423569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9635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5207128" y="42356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9636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798212" y="422655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9637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809604" y="48276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9628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5691599" y="482932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9631</a:t>
            </a:r>
            <a:endParaRPr lang="ko-KR" altLang="en-US" sz="16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026930" y="238292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376975" y="3023768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254272" y="400314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170389" y="467534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228330" y="537941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4960286" y="5708027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94560" y="3454575"/>
            <a:ext cx="9973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8673 (1)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399</Words>
  <Application>Microsoft Office PowerPoint</Application>
  <PresentationFormat>와이드스크린</PresentationFormat>
  <Paragraphs>260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광교 에이스 2차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MINYOUNG EOM</cp:lastModifiedBy>
  <cp:revision>149</cp:revision>
  <cp:lastPrinted>2018-04-17T05:39:54Z</cp:lastPrinted>
  <dcterms:created xsi:type="dcterms:W3CDTF">2017-11-29T23:47:48Z</dcterms:created>
  <dcterms:modified xsi:type="dcterms:W3CDTF">2018-04-17T05:57:38Z</dcterms:modified>
</cp:coreProperties>
</file>