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6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63"/>
            <p14:sldId id="264"/>
            <p14:sldId id="258"/>
            <p14:sldId id="259"/>
            <p14:sldId id="265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광교 에이스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" y="304508"/>
            <a:ext cx="8692695" cy="62608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91312" y="4297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4857" y="266375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 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34856" y="302376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2646 ~ 2661 (16)</a:t>
            </a:r>
            <a:endParaRPr lang="ko-KR" alt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7610163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2650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4208430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2654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072518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2653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5973182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2652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3846" y="5598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2651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888471" y="387885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2657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888471" y="465754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2656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888472" y="52917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2655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6645961" y="259563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2646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7148343" y="25058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2647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7148343" y="377029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2648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48344" y="4657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2649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973181" y="51959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2660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74712" y="51959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2661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929563" y="380971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2659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072518" y="382641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2658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15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09" y="478244"/>
            <a:ext cx="4105584" cy="29233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2" y="478244"/>
            <a:ext cx="4058782" cy="2923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3" y="3568916"/>
            <a:ext cx="4108470" cy="29233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92" y="3568916"/>
            <a:ext cx="4058782" cy="29233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912" y="29260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sp>
        <p:nvSpPr>
          <p:cNvPr id="46" name="TextBox 45"/>
          <p:cNvSpPr txBox="1"/>
          <p:nvPr/>
        </p:nvSpPr>
        <p:spPr>
          <a:xfrm>
            <a:off x="10878312" y="292607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47" name="TextBox 46"/>
          <p:cNvSpPr txBox="1"/>
          <p:nvPr/>
        </p:nvSpPr>
        <p:spPr>
          <a:xfrm>
            <a:off x="438911" y="356891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50" name="TextBox 49"/>
          <p:cNvSpPr txBox="1"/>
          <p:nvPr/>
        </p:nvSpPr>
        <p:spPr>
          <a:xfrm>
            <a:off x="10878312" y="34015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642616" y="2523744"/>
            <a:ext cx="2084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727448" y="2432304"/>
            <a:ext cx="0" cy="9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727448" y="2404872"/>
            <a:ext cx="7498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477256" y="478244"/>
            <a:ext cx="0" cy="1954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1901952" y="478244"/>
            <a:ext cx="3575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892808" y="478244"/>
            <a:ext cx="9143" cy="2676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901951" y="3118104"/>
            <a:ext cx="7406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2642616" y="2478024"/>
            <a:ext cx="0" cy="612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012984" y="5239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909595" y="27487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6894079" y="5330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012984" y="37988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888794" y="37689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8" y="295363"/>
            <a:ext cx="8650152" cy="615922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4912" y="4626864"/>
            <a:ext cx="4178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903720" y="4434840"/>
            <a:ext cx="9144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03720" y="440740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724912" y="4626864"/>
            <a:ext cx="0" cy="11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46888" y="5779008"/>
            <a:ext cx="2478024" cy="384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63911" y="140178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188987" y="6032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0087171" y="21121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066509" y="3072158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6371</a:t>
            </a:r>
            <a:endParaRPr lang="ko-KR" alt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066508" y="22918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6374</a:t>
            </a:r>
            <a:endParaRPr lang="ko-KR" altLang="en-US" sz="1600" dirty="0"/>
          </a:p>
        </p:txBody>
      </p:sp>
      <p:sp>
        <p:nvSpPr>
          <p:cNvPr id="114" name="TextBox 113"/>
          <p:cNvSpPr txBox="1"/>
          <p:nvPr/>
        </p:nvSpPr>
        <p:spPr>
          <a:xfrm>
            <a:off x="7370480" y="19486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6382</a:t>
            </a:r>
            <a:endParaRPr lang="ko-KR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683565" y="3398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6402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320595" y="22564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6383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54747" y="446673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6405</a:t>
            </a:r>
            <a:endParaRPr lang="ko-KR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710134" y="512286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6407</a:t>
            </a:r>
            <a:endParaRPr lang="ko-KR" alt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683565" y="55353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6409</a:t>
            </a:r>
            <a:endParaRPr lang="ko-KR" alt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370480" y="39495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6389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7333695" y="3398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6387</a:t>
            </a:r>
            <a:endParaRPr lang="ko-KR" altLang="en-US" sz="1600" dirty="0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6122793" y="1929165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6375</a:t>
            </a:r>
            <a:endParaRPr lang="ko-KR" altLang="en-US" sz="1400" dirty="0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3434721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6399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5916472" y="1942903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6376</a:t>
            </a:r>
            <a:endParaRPr lang="ko-KR" altLang="en-US" sz="1400" dirty="0"/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4320507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6396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5187964" y="419810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6393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6088201" y="418904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6390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6613954" y="9907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6381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6418601" y="9907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6380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5564452" y="8133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6377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2924711" y="418566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6401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156558" y="252627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6371 ~ 6409 (39)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6041506" y="47308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6432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6960253" y="59100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6427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6432756" y="59195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6425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5541204" y="592968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6422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4659061" y="591954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6419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783600" y="59296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6416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2903360" y="59296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6413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2073896" y="5944139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6410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7320595" y="450182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6431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320595" y="47727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6430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7365950" y="552903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6428</a:t>
            </a:r>
            <a:endParaRPr lang="ko-KR" altLang="en-US" sz="1600" dirty="0"/>
          </a:p>
        </p:txBody>
      </p:sp>
      <p:sp>
        <p:nvSpPr>
          <p:cNvPr id="149" name="TextBox 148"/>
          <p:cNvSpPr txBox="1"/>
          <p:nvPr/>
        </p:nvSpPr>
        <p:spPr>
          <a:xfrm rot="16200000">
            <a:off x="2906393" y="473771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6443</a:t>
            </a:r>
            <a:endParaRPr lang="ko-KR" altLang="en-US" sz="1600" dirty="0"/>
          </a:p>
        </p:txBody>
      </p:sp>
      <p:sp>
        <p:nvSpPr>
          <p:cNvPr id="150" name="TextBox 149"/>
          <p:cNvSpPr txBox="1"/>
          <p:nvPr/>
        </p:nvSpPr>
        <p:spPr>
          <a:xfrm rot="16200000">
            <a:off x="3442500" y="47308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6441</a:t>
            </a:r>
            <a:endParaRPr lang="ko-KR" altLang="en-US" sz="16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4308554" y="472697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6438</a:t>
            </a:r>
            <a:endParaRPr lang="ko-KR" altLang="en-US" sz="16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5192941" y="47269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6435</a:t>
            </a:r>
            <a:endParaRPr lang="ko-KR" alt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67252" y="42227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156558" y="46782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6410 ~ 6443 (34)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793" y="270652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6830568" y="240053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951906" y="1401789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7317547" y="1972530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998601" y="395841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2350053" y="3456556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912033" y="5740782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7280212" y="5232111"/>
            <a:ext cx="3048" cy="49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6053689" y="5288157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10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8" y="295363"/>
            <a:ext cx="8650152" cy="615922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724912" y="4626864"/>
            <a:ext cx="4178808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903720" y="4434840"/>
            <a:ext cx="9144" cy="182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903720" y="4407408"/>
            <a:ext cx="21031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724912" y="4626864"/>
            <a:ext cx="0" cy="1170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 flipH="1">
            <a:off x="225808" y="5779008"/>
            <a:ext cx="2499104" cy="91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63911" y="140178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8188987" y="603222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9025159" y="197379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861163" y="123428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2586</a:t>
            </a:r>
            <a:endParaRPr lang="ko-KR" altLang="en-US" sz="16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095413" y="380076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2592</a:t>
            </a:r>
            <a:endParaRPr lang="ko-KR" altLang="en-US" sz="16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501082" y="12341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2587</a:t>
            </a:r>
            <a:endParaRPr lang="ko-KR" altLang="en-US" sz="16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944274" y="380076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2591</a:t>
            </a:r>
            <a:endParaRPr lang="ko-KR" altLang="en-US" sz="16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880574" y="380786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2590</a:t>
            </a:r>
            <a:endParaRPr lang="ko-KR" altLang="en-US" sz="16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629802" y="55440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2602</a:t>
            </a:r>
            <a:endParaRPr lang="ko-KR" altLang="en-US" sz="16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839246" y="51579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2605</a:t>
            </a:r>
            <a:endParaRPr lang="ko-KR" altLang="en-US" sz="16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201400" y="384000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2593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949763" y="371352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2589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2094027" y="532912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2596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2096627" y="379738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2594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 rot="16200000">
            <a:off x="2094269" y="462861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2595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6952508" y="26679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2588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9025158" y="233380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2584 ~ 2596 (13)</a:t>
            </a:r>
            <a:endParaRPr lang="ko-KR" altLang="en-US" b="1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6967139" y="523476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2603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>
            <a:off x="5005330" y="51782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2606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102084" y="51782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2607</a:t>
            </a:r>
            <a:endParaRPr lang="ko-KR" altLang="en-US" sz="16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223992" y="516222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2608</a:t>
            </a:r>
            <a:endParaRPr lang="ko-KR" altLang="en-US" sz="1600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6949762" y="4665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2604</a:t>
            </a:r>
            <a:endParaRPr lang="ko-KR" altLang="en-US" sz="1600" dirty="0"/>
          </a:p>
        </p:txBody>
      </p:sp>
      <p:sp>
        <p:nvSpPr>
          <p:cNvPr id="153" name="TextBox 152"/>
          <p:cNvSpPr txBox="1"/>
          <p:nvPr/>
        </p:nvSpPr>
        <p:spPr>
          <a:xfrm>
            <a:off x="9025159" y="43148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025158" y="46749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2597 ~ 2608 (12)</a:t>
            </a:r>
            <a:endParaRPr lang="ko-KR" alt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65793" y="270652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B4</a:t>
            </a:r>
            <a:endParaRPr lang="ko-KR" altLang="en-US" sz="4400" dirty="0"/>
          </a:p>
        </p:txBody>
      </p:sp>
      <p:cxnSp>
        <p:nvCxnSpPr>
          <p:cNvPr id="157" name="직선 화살표 연결선 156"/>
          <p:cNvCxnSpPr/>
          <p:nvPr/>
        </p:nvCxnSpPr>
        <p:spPr>
          <a:xfrm flipV="1">
            <a:off x="5951906" y="240053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5895843" y="1040093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 flipV="1">
            <a:off x="8017360" y="201337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5924250" y="4354946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flipV="1">
            <a:off x="1984293" y="361668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>
            <a:off x="2583264" y="6163056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flipV="1">
            <a:off x="8072772" y="5228502"/>
            <a:ext cx="3048" cy="49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5951906" y="4906995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792551" y="554108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4944273" y="554108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2600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4065858" y="554973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2599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3207154" y="55715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2598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2382874" y="577096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2597</a:t>
            </a:r>
            <a:endParaRPr lang="ko-KR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989883" y="16262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2585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6443630" y="26691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2584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745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77075"/>
            <a:ext cx="8795372" cy="63348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8160" y="347471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4857" y="293103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134856" y="329104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6444 ~ 6505 (62)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240245" y="3105939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6444</a:t>
            </a:r>
            <a:endParaRPr lang="ko-KR" alt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240245" y="22640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6447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7539061" y="18948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6455</a:t>
            </a:r>
            <a:endParaRPr lang="ko-KR" altLang="en-US" sz="16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6340691" y="1893911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6448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6113649" y="1892589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6449</a:t>
            </a:r>
            <a:endParaRPr lang="ko-KR" altLang="en-US" sz="14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970273" y="48969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6505</a:t>
            </a:r>
            <a:endParaRPr lang="ko-KR" altLang="en-US" sz="16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637029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6478</a:t>
            </a:r>
            <a:endParaRPr lang="ko-KR" altLang="en-US" sz="16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4496646" y="60618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6475</a:t>
            </a:r>
            <a:endParaRPr lang="ko-KR" altLang="en-US" sz="16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5388927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6472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282924" y="6074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6469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7176921" y="61226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6466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7574958" y="607474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6465</a:t>
            </a:r>
            <a:endParaRPr lang="ko-KR" altLang="en-US" sz="16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6858569" y="7849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6454</a:t>
            </a:r>
            <a:endParaRPr lang="ko-KR" altLang="en-US" sz="16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613904" y="78495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6453</a:t>
            </a:r>
            <a:endParaRPr lang="ko-KR" altLang="en-US" sz="16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5770773" y="72291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6450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2785882" y="36316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6487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2791400" y="42091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6485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85883" y="49047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6483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791979" y="55375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6481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548800" y="490477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6464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549614" y="456621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6463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574959" y="403939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6462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16086" y="34266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6460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7574959" y="22523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6456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4489761" y="48861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6503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5382964" y="49047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6500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6293069" y="487175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6497</a:t>
            </a:r>
            <a:endParaRPr lang="ko-KR" altLang="en-US" sz="16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6293069" y="42462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6496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5739093" y="425332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6494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4839806" y="42562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6491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3975583" y="42562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6488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3131866" y="607474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6480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cxnSp>
        <p:nvCxnSpPr>
          <p:cNvPr id="40" name="직선 화살표 연결선 39"/>
          <p:cNvCxnSpPr/>
          <p:nvPr/>
        </p:nvCxnSpPr>
        <p:spPr>
          <a:xfrm flipV="1">
            <a:off x="7000107" y="2416519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318361" y="1299301"/>
            <a:ext cx="4805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7505014" y="1985947"/>
            <a:ext cx="0" cy="101017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0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4" y="277075"/>
            <a:ext cx="8795372" cy="633483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518160" y="347471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B3</a:t>
            </a:r>
            <a:endParaRPr lang="ko-KR" altLang="en-US" sz="4400" dirty="0"/>
          </a:p>
        </p:txBody>
      </p:sp>
      <p:sp>
        <p:nvSpPr>
          <p:cNvPr id="58" name="TextBox 57"/>
          <p:cNvSpPr txBox="1"/>
          <p:nvPr/>
        </p:nvSpPr>
        <p:spPr>
          <a:xfrm>
            <a:off x="9134857" y="240803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134856" y="276804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2609 ~ 2629 (21)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093899" y="115969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2611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6228330" y="15461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2610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3113999" y="394420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2623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4279179" y="38697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2624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074944" y="52379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2627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166861" y="524869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2628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4290232" y="52674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2629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608987" y="568200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2615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5146251" y="386243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2625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049086" y="385527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2626</a:t>
            </a:r>
            <a:endParaRPr lang="ko-KR" altLang="en-US" sz="1600" dirty="0"/>
          </a:p>
        </p:txBody>
      </p:sp>
      <p:sp>
        <p:nvSpPr>
          <p:cNvPr id="87" name="TextBox 86"/>
          <p:cNvSpPr txBox="1"/>
          <p:nvPr/>
        </p:nvSpPr>
        <p:spPr>
          <a:xfrm rot="16200000">
            <a:off x="3131866" y="474872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2622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3097024" y="53993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2621</a:t>
            </a:r>
            <a:endParaRPr lang="ko-KR" altLang="en-US" sz="16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6634856" y="2660776"/>
            <a:ext cx="63991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2609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7176921" y="255872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2612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7197124" y="362593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2613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176921" y="470552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2614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892884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2616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6033267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2617</a:t>
            </a:r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157865" y="570854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2618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4279180" y="569126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2619</a:t>
            </a:r>
            <a:endParaRPr lang="ko-KR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3438011" y="571094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2620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" y="258788"/>
            <a:ext cx="8863367" cy="630660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21791" y="32279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17170" y="266986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  (44 )</a:t>
            </a:r>
            <a:endParaRPr lang="ko-KR" alt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217169" y="302987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6506 ~ 6520 (15)</a:t>
            </a:r>
            <a:endParaRPr lang="ko-KR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258533" y="2758467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6506</a:t>
            </a:r>
            <a:endParaRPr lang="ko-KR" altLang="en-US" sz="1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52898" y="328717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7100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552898" y="39714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7098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54717" y="465920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7096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552899" y="534701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7094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529513" y="468686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6519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529513" y="43350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6518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529513" y="314100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6515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529513" y="187169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6511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7488071" y="152809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6510</a:t>
            </a:r>
            <a:endParaRPr lang="ko-KR" altLang="en-US" sz="16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57303" y="186560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6509</a:t>
            </a:r>
            <a:endParaRPr lang="ko-KR" altLang="en-US" sz="1600" dirty="0"/>
          </a:p>
        </p:txBody>
      </p:sp>
      <p:sp>
        <p:nvSpPr>
          <p:cNvPr id="133" name="TextBox 132"/>
          <p:cNvSpPr txBox="1"/>
          <p:nvPr/>
        </p:nvSpPr>
        <p:spPr>
          <a:xfrm rot="16200000">
            <a:off x="3920217" y="590133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7093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826303" y="466219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7110</a:t>
            </a:r>
            <a:endParaRPr lang="ko-KR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5369808" y="464099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7108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5211157" y="40035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7102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6112707" y="402201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7104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257926" y="46409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7105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5720374" y="400175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7103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4814874" y="400107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7101</a:t>
            </a:r>
            <a:endParaRPr lang="ko-KR" altLang="en-US" sz="1600" dirty="0"/>
          </a:p>
        </p:txBody>
      </p:sp>
      <p:sp>
        <p:nvSpPr>
          <p:cNvPr id="141" name="TextBox 140"/>
          <p:cNvSpPr txBox="1"/>
          <p:nvPr/>
        </p:nvSpPr>
        <p:spPr>
          <a:xfrm rot="16200000">
            <a:off x="4476320" y="590838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7091</a:t>
            </a:r>
            <a:endParaRPr lang="ko-KR" altLang="en-US" sz="1600" dirty="0"/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5364944" y="5926537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7088</a:t>
            </a:r>
            <a:endParaRPr lang="ko-KR" altLang="en-US" sz="1600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6270445" y="592348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7085</a:t>
            </a:r>
            <a:endParaRPr lang="ko-KR" altLang="en-US" sz="1600" dirty="0"/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7165102" y="5908382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7082</a:t>
            </a:r>
            <a:endParaRPr lang="ko-KR" altLang="en-US" sz="1600" dirty="0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7616269" y="59083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6520</a:t>
            </a:r>
            <a:endParaRPr lang="ko-KR" alt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962565" y="344105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7082 ~ 7110 (29)</a:t>
            </a:r>
            <a:endParaRPr lang="ko-KR" alt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그림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02" y="258788"/>
            <a:ext cx="8863367" cy="630660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21791" y="322796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B2</a:t>
            </a:r>
            <a:endParaRPr lang="ko-KR" altLang="en-US" sz="4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17170" y="266986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  </a:t>
            </a:r>
            <a:endParaRPr lang="ko-KR" altLang="en-US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9217169" y="302987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2630 ~ 2645 (16)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5961448" y="35852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2643</a:t>
            </a:r>
            <a:endParaRPr lang="ko-KR" altLang="en-US" sz="1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9455" y="358526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2642</a:t>
            </a:r>
            <a:endParaRPr lang="ko-KR" altLang="en-US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93683" y="50357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2644</a:t>
            </a:r>
            <a:endParaRPr lang="ko-KR" alt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5134833" y="50357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2645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645839" y="543315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2634</a:t>
            </a:r>
            <a:endParaRPr lang="ko-KR" alt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62020" y="543315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2635</a:t>
            </a:r>
            <a:endParaRPr lang="ko-KR" alt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985738" y="545086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2636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109456" y="545850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2637</a:t>
            </a:r>
            <a:endParaRPr lang="ko-KR" altLang="en-US" sz="16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221051" y="546937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2638</a:t>
            </a:r>
            <a:endParaRPr lang="ko-KR" altLang="en-US" sz="1600" dirty="0"/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3939244" y="518526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2639</a:t>
            </a:r>
            <a:endParaRPr lang="ko-KR" altLang="en-US" sz="1600" dirty="0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3927222" y="364111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2641</a:t>
            </a:r>
            <a:endParaRPr lang="ko-KR" altLang="en-US" sz="1600" dirty="0"/>
          </a:p>
        </p:txBody>
      </p:sp>
      <p:sp>
        <p:nvSpPr>
          <p:cNvPr id="136" name="TextBox 135"/>
          <p:cNvSpPr txBox="1"/>
          <p:nvPr/>
        </p:nvSpPr>
        <p:spPr>
          <a:xfrm rot="16200000">
            <a:off x="7130927" y="448657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2633</a:t>
            </a:r>
            <a:endParaRPr lang="ko-KR" altLang="en-US" sz="1600" dirty="0"/>
          </a:p>
        </p:txBody>
      </p:sp>
      <p:sp>
        <p:nvSpPr>
          <p:cNvPr id="137" name="TextBox 136"/>
          <p:cNvSpPr txBox="1"/>
          <p:nvPr/>
        </p:nvSpPr>
        <p:spPr>
          <a:xfrm rot="16200000">
            <a:off x="7156602" y="2215458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2631</a:t>
            </a:r>
            <a:endParaRPr lang="ko-KR" altLang="en-US" sz="1600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6648771" y="229582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2630</a:t>
            </a:r>
            <a:endParaRPr lang="ko-KR" altLang="en-US" sz="1600" dirty="0"/>
          </a:p>
        </p:txBody>
      </p:sp>
      <p:sp>
        <p:nvSpPr>
          <p:cNvPr id="139" name="TextBox 138"/>
          <p:cNvSpPr txBox="1"/>
          <p:nvPr/>
        </p:nvSpPr>
        <p:spPr>
          <a:xfrm rot="16200000">
            <a:off x="7133592" y="3415991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2632</a:t>
            </a:r>
            <a:endParaRPr lang="ko-KR" altLang="en-US" sz="1600" dirty="0"/>
          </a:p>
        </p:txBody>
      </p:sp>
      <p:sp>
        <p:nvSpPr>
          <p:cNvPr id="140" name="TextBox 139"/>
          <p:cNvSpPr txBox="1"/>
          <p:nvPr/>
        </p:nvSpPr>
        <p:spPr>
          <a:xfrm rot="16200000">
            <a:off x="3939243" y="4486575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2640</a:t>
            </a:r>
            <a:endParaRPr lang="ko-KR" altLang="en-US" sz="1600" dirty="0"/>
          </a:p>
        </p:txBody>
      </p:sp>
      <p:sp>
        <p:nvSpPr>
          <p:cNvPr id="148" name="TextBox 147"/>
          <p:cNvSpPr txBox="1"/>
          <p:nvPr/>
        </p:nvSpPr>
        <p:spPr>
          <a:xfrm>
            <a:off x="9137720" y="295363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92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7" y="304508"/>
            <a:ext cx="8692695" cy="6260884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91312" y="429768"/>
            <a:ext cx="824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/>
              <a:t>B1</a:t>
            </a:r>
            <a:endParaRPr lang="ko-KR" altLang="en-US" sz="4400" dirty="0"/>
          </a:p>
        </p:txBody>
      </p:sp>
      <p:sp>
        <p:nvSpPr>
          <p:cNvPr id="76" name="TextBox 75"/>
          <p:cNvSpPr txBox="1"/>
          <p:nvPr/>
        </p:nvSpPr>
        <p:spPr>
          <a:xfrm>
            <a:off x="9134857" y="2663758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  (44 )</a:t>
            </a:r>
            <a:endParaRPr lang="ko-KR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9134856" y="30237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7111 ~ 7120 (10)</a:t>
            </a:r>
            <a:endParaRPr lang="ko-KR" alt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880252" y="3434950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7082 ~ 7110 (29)</a:t>
            </a:r>
            <a:endParaRPr lang="ko-KR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32468" y="3096396"/>
            <a:ext cx="63991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7111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232467" y="2313659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7114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7491291" y="1964364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7115</a:t>
            </a:r>
            <a:endParaRPr lang="ko-KR" alt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7491291" y="229868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7115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7491291" y="3096396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7118</a:t>
            </a:r>
            <a:endParaRPr lang="ko-KR" altLang="en-US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7501482" y="3434950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7119</a:t>
            </a:r>
            <a:endParaRPr lang="ko-KR" alt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7505770" y="3733282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7120</a:t>
            </a:r>
            <a:endParaRPr lang="ko-KR" altLang="en-US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137720" y="295363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356</Words>
  <Application>Microsoft Office PowerPoint</Application>
  <PresentationFormat>와이드스크린</PresentationFormat>
  <Paragraphs>233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광교 에이스 2차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138</cp:revision>
  <cp:lastPrinted>2017-12-14T07:31:22Z</cp:lastPrinted>
  <dcterms:created xsi:type="dcterms:W3CDTF">2017-11-29T23:47:48Z</dcterms:created>
  <dcterms:modified xsi:type="dcterms:W3CDTF">2018-02-09T03:33:12Z</dcterms:modified>
</cp:coreProperties>
</file>