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58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38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09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257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83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79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246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375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2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14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5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05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59420-4C1C-4DAB-847A-BA038E71BC62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9CE23-C770-4FDF-8F64-5D094164FF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72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부산 </a:t>
            </a:r>
            <a:r>
              <a:rPr lang="en-US" altLang="ko-KR" dirty="0" smtClean="0"/>
              <a:t>w</a:t>
            </a:r>
            <a:r>
              <a:rPr lang="ko-KR" altLang="en-US" dirty="0" smtClean="0"/>
              <a:t>몰 전광판 구성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CCM1 - B3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98046" y="1788544"/>
            <a:ext cx="2593676" cy="339305"/>
            <a:chOff x="661358" y="1627517"/>
            <a:chExt cx="3841631" cy="655608"/>
          </a:xfrm>
        </p:grpSpPr>
        <p:sp>
          <p:nvSpPr>
            <p:cNvPr id="4" name="직사각형 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5569" y="17885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8046" y="23125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098613" y="23675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6200000">
            <a:off x="1063082" y="236306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8046" y="2829091"/>
            <a:ext cx="2593676" cy="339305"/>
            <a:chOff x="661358" y="1627517"/>
            <a:chExt cx="3841631" cy="655608"/>
          </a:xfrm>
        </p:grpSpPr>
        <p:sp>
          <p:nvSpPr>
            <p:cNvPr id="14" name="직사각형 1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98046" y="55857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 rot="16200000">
            <a:off x="3098613" y="564078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1063082" y="563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8046" y="3919822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0800000">
            <a:off x="3098613" y="397488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63082" y="397037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8046" y="5028471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 rot="16200000">
            <a:off x="3098613" y="5083533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1063082" y="5079023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998046" y="3383627"/>
            <a:ext cx="2593676" cy="339305"/>
            <a:chOff x="661358" y="1627517"/>
            <a:chExt cx="3841631" cy="655608"/>
          </a:xfrm>
        </p:grpSpPr>
        <p:sp>
          <p:nvSpPr>
            <p:cNvPr id="34" name="직사각형 3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98046" y="44712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098613" y="452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1063082" y="452176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5265" y="5585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40203" y="29028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0203" y="34341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3392" y="393800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265" y="4441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35265" y="499489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9146" y="23339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452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                               RIGHT : 2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292992"/>
            <a:ext cx="4474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1,2,3                          RIGHT : 6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809567"/>
            <a:ext cx="6827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1,2,3,4,6,7                    RIGHT : 5,9,10,11,12,13,14,15,16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26142"/>
            <a:ext cx="452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en-US" altLang="ko-KR" smtClean="0"/>
              <a:t>1                               RIGHT : 2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6756" y="3889422"/>
            <a:ext cx="453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10,11,12,13,14,15,16       RIGHT : X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56756" y="4454800"/>
            <a:ext cx="449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12,13,14,15,16              RIGHT : X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756" y="4994893"/>
            <a:ext cx="553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14                             RIGHT : 12,13,14,15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56756" y="5555699"/>
            <a:ext cx="469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</a:t>
            </a:r>
            <a:r>
              <a:rPr lang="en-US" altLang="ko-KR" smtClean="0"/>
              <a:t>: 12                             RIGHT : 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7395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CCM2 – B2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8046" y="1788544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 rot="10800000">
            <a:off x="3098613" y="184360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1063082" y="183909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569" y="17885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8046" y="23125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098613" y="23675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8046" y="27428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 rot="10800000">
            <a:off x="1091533" y="279788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8046" y="55857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1063082" y="563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8046" y="3787549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63082" y="3838101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8046" y="4878945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098613" y="493400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1063082" y="492949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8046" y="3383627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3098613" y="3438689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046" y="44712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098613" y="452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1063082" y="452176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5265" y="5585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smtClean="0"/>
              <a:t>번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23392" y="355032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265" y="4441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5265" y="249537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486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                               RIGHT : </a:t>
            </a:r>
            <a:r>
              <a:rPr lang="ko-KR" altLang="en-US" dirty="0" smtClean="0"/>
              <a:t>주차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292992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RIGHT : 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734804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                               RIGHT : </a:t>
            </a:r>
            <a:r>
              <a:rPr lang="ko-KR" altLang="en-US" dirty="0" smtClean="0"/>
              <a:t>진입금지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26142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RIGHT : 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6756" y="3774402"/>
            <a:ext cx="4179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8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6756" y="4454800"/>
            <a:ext cx="339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11              RIGHT : 10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756" y="4874122"/>
            <a:ext cx="461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10                             RIGHT : 11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56756" y="5555699"/>
            <a:ext cx="450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14                             RIGHT : X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998046" y="6010561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3098613" y="6065623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0800000">
            <a:off x="3097278" y="565527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1111372" y="6073375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656756" y="5975162"/>
            <a:ext cx="449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en-US" altLang="ko-KR" dirty="0"/>
              <a:t>X</a:t>
            </a:r>
            <a:r>
              <a:rPr lang="en-US" altLang="ko-KR" dirty="0" smtClean="0"/>
              <a:t>                             RIGHT : 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225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CCM2 – B2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98046" y="1788544"/>
            <a:ext cx="2593676" cy="339305"/>
            <a:chOff x="661358" y="1627517"/>
            <a:chExt cx="3841631" cy="655608"/>
          </a:xfrm>
        </p:grpSpPr>
        <p:sp>
          <p:nvSpPr>
            <p:cNvPr id="4" name="직사각형 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25569" y="17885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8046" y="23125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098613" y="23675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1063082" y="236306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8046" y="2719822"/>
            <a:ext cx="2593676" cy="339305"/>
            <a:chOff x="661358" y="1627517"/>
            <a:chExt cx="3841631" cy="655608"/>
          </a:xfrm>
        </p:grpSpPr>
        <p:sp>
          <p:nvSpPr>
            <p:cNvPr id="14" name="직사각형 1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998046" y="55857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오른쪽 화살표 18"/>
          <p:cNvSpPr/>
          <p:nvPr/>
        </p:nvSpPr>
        <p:spPr>
          <a:xfrm>
            <a:off x="3098613" y="564078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10800000">
            <a:off x="1063082" y="563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8046" y="3799051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>
            <a:off x="3098613" y="3854113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63082" y="3849603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8046" y="4878945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098613" y="493400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1063082" y="492949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998046" y="3383627"/>
            <a:ext cx="2593676" cy="339305"/>
            <a:chOff x="661358" y="1627517"/>
            <a:chExt cx="3841631" cy="655608"/>
          </a:xfrm>
        </p:grpSpPr>
        <p:sp>
          <p:nvSpPr>
            <p:cNvPr id="34" name="직사각형 3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998046" y="44712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098613" y="452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화살표 39"/>
          <p:cNvSpPr/>
          <p:nvPr/>
        </p:nvSpPr>
        <p:spPr>
          <a:xfrm rot="10800000">
            <a:off x="1063082" y="452176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5265" y="55852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0203" y="343417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265" y="4441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09146" y="233394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20                               RIGHT : 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292992"/>
            <a:ext cx="424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21                          RIGHT : 3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809567"/>
            <a:ext cx="3754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3                    RIGHT : 21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26142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22                               RIGHT : 5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6756" y="3889422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5                               RIGHT : 22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56756" y="4454800"/>
            <a:ext cx="449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23                             RIGHT : 6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756" y="4994893"/>
            <a:ext cx="457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6                             RIGHT :  23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3656756" y="5555699"/>
            <a:ext cx="449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24                             RIGHT :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6" name="직사각형 55"/>
          <p:cNvSpPr/>
          <p:nvPr/>
        </p:nvSpPr>
        <p:spPr>
          <a:xfrm>
            <a:off x="1006671" y="6002672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오른쪽 화살표 56"/>
          <p:cNvSpPr/>
          <p:nvPr/>
        </p:nvSpPr>
        <p:spPr>
          <a:xfrm>
            <a:off x="3107238" y="605773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 rot="10800000">
            <a:off x="1071707" y="605322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3665381" y="5984147"/>
            <a:ext cx="449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en-US" altLang="ko-KR" dirty="0"/>
              <a:t>7</a:t>
            </a:r>
            <a:r>
              <a:rPr lang="en-US" altLang="ko-KR" dirty="0" smtClean="0"/>
              <a:t>                             RIGHT : 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9363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CCM2 – B2</a:t>
            </a:r>
            <a:endParaRPr lang="ko-KR" altLang="en-US" dirty="0"/>
          </a:p>
        </p:txBody>
      </p:sp>
      <p:grpSp>
        <p:nvGrpSpPr>
          <p:cNvPr id="8" name="그룹 7"/>
          <p:cNvGrpSpPr/>
          <p:nvPr/>
        </p:nvGrpSpPr>
        <p:grpSpPr>
          <a:xfrm>
            <a:off x="998046" y="1788544"/>
            <a:ext cx="2593676" cy="339305"/>
            <a:chOff x="661358" y="1627517"/>
            <a:chExt cx="3841631" cy="655608"/>
          </a:xfrm>
        </p:grpSpPr>
        <p:sp>
          <p:nvSpPr>
            <p:cNvPr id="4" name="직사각형 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오른쪽 화살표 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오른쪽 화살표 5"/>
            <p:cNvSpPr/>
            <p:nvPr/>
          </p:nvSpPr>
          <p:spPr>
            <a:xfrm>
              <a:off x="757686" y="1725194"/>
              <a:ext cx="655609" cy="4428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04798" y="178854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8046" y="2220500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 rot="10558748">
            <a:off x="3098613" y="2275562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 rot="10800000">
            <a:off x="1063082" y="2271052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998046" y="2829091"/>
            <a:ext cx="2593676" cy="339305"/>
            <a:chOff x="661358" y="1627517"/>
            <a:chExt cx="3841631" cy="655608"/>
          </a:xfrm>
        </p:grpSpPr>
        <p:sp>
          <p:nvSpPr>
            <p:cNvPr id="14" name="직사각형 1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오른쪽 화살표 14"/>
            <p:cNvSpPr/>
            <p:nvPr/>
          </p:nvSpPr>
          <p:spPr>
            <a:xfrm>
              <a:off x="3772619" y="1733909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오른쪽 화살표 15"/>
            <p:cNvSpPr/>
            <p:nvPr/>
          </p:nvSpPr>
          <p:spPr>
            <a:xfrm>
              <a:off x="757686" y="1725194"/>
              <a:ext cx="655609" cy="4428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998046" y="3274358"/>
            <a:ext cx="2593676" cy="339305"/>
            <a:chOff x="661358" y="1627517"/>
            <a:chExt cx="3841631" cy="655608"/>
          </a:xfrm>
        </p:grpSpPr>
        <p:sp>
          <p:nvSpPr>
            <p:cNvPr id="34" name="직사각형 33"/>
            <p:cNvSpPr/>
            <p:nvPr/>
          </p:nvSpPr>
          <p:spPr>
            <a:xfrm>
              <a:off x="661358" y="1627517"/>
              <a:ext cx="3841631" cy="65560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오른쪽 화살표 34"/>
            <p:cNvSpPr/>
            <p:nvPr/>
          </p:nvSpPr>
          <p:spPr>
            <a:xfrm rot="10615554">
              <a:off x="3772619" y="1733908"/>
              <a:ext cx="655609" cy="442824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오른쪽 화살표 35"/>
            <p:cNvSpPr/>
            <p:nvPr/>
          </p:nvSpPr>
          <p:spPr>
            <a:xfrm rot="10800000">
              <a:off x="757687" y="1725194"/>
              <a:ext cx="655608" cy="442823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96755" y="286818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X                               RIGHT : 13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292992"/>
            <a:ext cx="4584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13                              RIGHT : X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809567"/>
            <a:ext cx="4748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X                                RIGHT : 15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26142"/>
            <a:ext cx="4653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15                               RIGHT : 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25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CCM3 – B2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8046" y="1788544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098613" y="184360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1063082" y="183909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569" y="17885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998046" y="2185994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3098613" y="224105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998046" y="27428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097278" y="2789090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8046" y="55857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8046" y="3787549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63082" y="3838101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8046" y="4878945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1063082" y="492949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8046" y="3167635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 rot="10800000">
            <a:off x="1072579" y="3241445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046" y="44712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098613" y="452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5265" y="558520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r>
              <a:rPr lang="ko-KR" altLang="en-US" smtClean="0"/>
              <a:t>번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42970" y="377329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265" y="4441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3392" y="278879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452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4                               RIGHT : 3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172221"/>
            <a:ext cx="4527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3                               RIGHT :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734804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RIGHT : 3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127447"/>
            <a:ext cx="5323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3              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656756" y="3749608"/>
            <a:ext cx="392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6                 RIGHT : 10+11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56756" y="4454800"/>
            <a:ext cx="406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RIGHT : 10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756" y="4994893"/>
            <a:ext cx="528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10            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6756" y="5555699"/>
            <a:ext cx="450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X                             RIGHT : 13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>
            <a:off x="3097278" y="565527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 rot="10800000">
            <a:off x="1072580" y="2233037"/>
            <a:ext cx="486897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3097278" y="3838101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8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CCM3 – B2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8046" y="1788544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098613" y="184360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 rot="10800000">
            <a:off x="1063082" y="183909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25569" y="178854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8046" y="27428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097278" y="2789090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98046" y="55857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998046" y="3787549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1063082" y="3838101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998046" y="4878945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오른쪽 화살표 31"/>
          <p:cNvSpPr/>
          <p:nvPr/>
        </p:nvSpPr>
        <p:spPr>
          <a:xfrm rot="10800000">
            <a:off x="1063082" y="4929497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8046" y="3368920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998046" y="447121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>
            <a:off x="3098613" y="452627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435265" y="558520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435265" y="3368920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35265" y="444182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29695" y="27348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      RIGHT : 7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656756" y="2734804"/>
            <a:ext cx="789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1,2,3,4,5,6,7,15               RIGHT : 8,9,10,11,12,13,14,16,17,18,19,20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38893"/>
            <a:ext cx="597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        RIGHT : 8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656756" y="3787549"/>
            <a:ext cx="67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8                               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656756" y="4454800"/>
            <a:ext cx="5977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        RIGHT : </a:t>
            </a:r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56756" y="4994893"/>
            <a:ext cx="671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en-US" altLang="ko-KR" dirty="0"/>
              <a:t>9</a:t>
            </a:r>
            <a:r>
              <a:rPr lang="en-US" altLang="ko-KR" dirty="0" smtClean="0"/>
              <a:t>                               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656756" y="5555699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10,11,12,13,14,15                            RIGHT : 18,19,20,21</a:t>
            </a:r>
            <a:endParaRPr lang="ko-KR" altLang="en-US" dirty="0"/>
          </a:p>
        </p:txBody>
      </p:sp>
      <p:sp>
        <p:nvSpPr>
          <p:cNvPr id="44" name="오른쪽 화살표 43"/>
          <p:cNvSpPr/>
          <p:nvPr/>
        </p:nvSpPr>
        <p:spPr>
          <a:xfrm>
            <a:off x="3097278" y="565527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오른쪽 화살표 57"/>
          <p:cNvSpPr/>
          <p:nvPr/>
        </p:nvSpPr>
        <p:spPr>
          <a:xfrm>
            <a:off x="3097278" y="340876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오른쪽 화살표 35"/>
          <p:cNvSpPr/>
          <p:nvPr/>
        </p:nvSpPr>
        <p:spPr>
          <a:xfrm rot="10800000">
            <a:off x="1063081" y="565527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26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CCM3 – B2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998046" y="1788544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른쪽 화살표 4"/>
          <p:cNvSpPr/>
          <p:nvPr/>
        </p:nvSpPr>
        <p:spPr>
          <a:xfrm>
            <a:off x="3098613" y="184360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른쪽 화살표 5"/>
          <p:cNvSpPr/>
          <p:nvPr/>
        </p:nvSpPr>
        <p:spPr>
          <a:xfrm>
            <a:off x="1063082" y="1839096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29273" y="1770012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11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998046" y="2742826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3097278" y="2789090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998046" y="3368920"/>
            <a:ext cx="2593676" cy="33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329272" y="336892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29273" y="2728678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12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6757" y="1756604"/>
            <a:ext cx="655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ko-KR" altLang="en-US" dirty="0"/>
              <a:t>진입금지</a:t>
            </a:r>
            <a:r>
              <a:rPr lang="en-US" altLang="ko-KR" dirty="0" smtClean="0"/>
              <a:t>                                     RIGHT : 16,20,21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656756" y="2172221"/>
            <a:ext cx="6632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</a:t>
            </a:r>
            <a:r>
              <a:rPr lang="en-US" altLang="ko-KR" dirty="0"/>
              <a:t>7</a:t>
            </a:r>
            <a:r>
              <a:rPr lang="en-US" altLang="ko-KR" dirty="0" smtClean="0"/>
              <a:t>                                               RIGHT : </a:t>
            </a:r>
            <a:r>
              <a:rPr lang="ko-KR" altLang="en-US" dirty="0"/>
              <a:t>진입금지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656756" y="2734804"/>
            <a:ext cx="619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X                                              RIGHT : 16,20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656756" y="3338893"/>
            <a:ext cx="5320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LEFT : X                                       RIGHT : 16</a:t>
            </a:r>
            <a:endParaRPr lang="ko-KR" altLang="en-US" dirty="0"/>
          </a:p>
        </p:txBody>
      </p:sp>
      <p:sp>
        <p:nvSpPr>
          <p:cNvPr id="58" name="오른쪽 화살표 57"/>
          <p:cNvSpPr/>
          <p:nvPr/>
        </p:nvSpPr>
        <p:spPr>
          <a:xfrm>
            <a:off x="3097278" y="340876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오른쪽 화살표 34"/>
          <p:cNvSpPr/>
          <p:nvPr/>
        </p:nvSpPr>
        <p:spPr>
          <a:xfrm>
            <a:off x="1063082" y="2797888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오른쪽 화살표 36"/>
          <p:cNvSpPr/>
          <p:nvPr/>
        </p:nvSpPr>
        <p:spPr>
          <a:xfrm>
            <a:off x="1083588" y="3410344"/>
            <a:ext cx="442634" cy="2291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6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386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부산 w몰 전광판 구성</vt:lpstr>
      <vt:lpstr>CCM1 - B3</vt:lpstr>
      <vt:lpstr>CCM2 – B2</vt:lpstr>
      <vt:lpstr>CCM2 – B2</vt:lpstr>
      <vt:lpstr>CCM2 – B2</vt:lpstr>
      <vt:lpstr>CCM3 – B2</vt:lpstr>
      <vt:lpstr>CCM3 – B2</vt:lpstr>
      <vt:lpstr>CCM3 – B2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부산 w몰 전광판 구성</dc:title>
  <dc:creator>MIN YOUNG EOM</dc:creator>
  <cp:lastModifiedBy>MIN YOUNG EOM</cp:lastModifiedBy>
  <cp:revision>18</cp:revision>
  <dcterms:created xsi:type="dcterms:W3CDTF">2018-03-26T23:59:13Z</dcterms:created>
  <dcterms:modified xsi:type="dcterms:W3CDTF">2018-03-27T14:14:07Z</dcterms:modified>
</cp:coreProperties>
</file>