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5A7317B-2E2F-4781-9D0A-2DAFB2D141FF}">
          <p14:sldIdLst>
            <p14:sldId id="256"/>
            <p14:sldId id="263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9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D970D-6523-4E55-BD18-270BA89A5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F3123A-A00C-4109-9C51-2E6ACDBA6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61C308-9C79-4C44-9079-9F8BDF97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9BACFA-96A7-4044-9D9C-ABC83D49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41B1C-5A71-4944-BB32-BBBC6E0E0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516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0A4EF-A10B-4B5B-9726-32D0BF937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E64997-3C7D-43F0-9FB0-0D5EB96A2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CAD289-A32A-4E35-B725-BDE476307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64B51C-66F0-4395-A57D-563A9E93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5F46E6-2DDA-448B-A8D7-692AD37D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21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9B9235-9FD6-47D1-A16D-C8E565B45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A4F101-7832-4342-99D5-64A1A5FF3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DE2022-DD50-4B33-B436-6BDCCD741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F7957E-E45C-40CF-B4D0-C05971CB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6EC68-EC24-450B-BDEE-CA12EE5EC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3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F51EB-AD3B-4484-8C10-58B15FA5D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39B21-9538-4584-A045-439BEE9D3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98D358-AD76-4CBE-87CD-F3EC74FB6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DDF6E2-0051-4842-A34C-A19D36AF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7AB3A9-242C-4608-83F7-087CCED9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78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02D19-27E7-43E2-A018-5F6561D2F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327E7B-8628-4C32-A152-DD185F024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A2AEA2-8D00-461A-BF68-539981F16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69C82C-CCA4-4CB0-ADDA-6C77A871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B03DA-FBB7-448D-8E85-B8316E13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9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C9E35-7888-4C35-9170-F43E33A4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3BFDE3-D051-4B1E-93AC-2B208FB28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2918D5-A9A6-4346-98AB-9209B0A66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DC7422-ECFA-4BDD-AADA-09DC8AF64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D35C59-DA32-4F8F-A7E7-1A2161259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1EB9B2-191A-45F2-ABE2-F0ADCE7F9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10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A24A9-9395-448F-B589-022B31571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34339D-2D25-4B6D-9B2F-3A2EADCE8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3A5F3D-871C-4062-AA3D-1F7A2CA62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959C13-48E3-4921-B1DD-CAA64ADF0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8535E3-3751-4D69-BC0E-A4ABADE3A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AFD98F-C94B-47A8-9492-8862AF1E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B179F0-C8CA-4037-858E-C07C2B935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8A2B48-F904-4465-9234-766DF47E2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65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EDFB7-AE73-4A5A-BF0E-30E42097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8EDD6-DA3C-4E09-BA90-C3B9CC853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F04721-D7DE-4B6C-976D-47FB3C9EF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90399F-EBF5-4274-994D-02E24B93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02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D516CE-1C1B-4A2F-901C-36962123E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0C708E-F86F-451F-909F-A13E50369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ED371A-4452-4ED2-B25B-E63DAD51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87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F7BDB-14B0-443A-8D21-BE55A1204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5E43F-F379-4EA2-BC54-856A75BFE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6DC508-F37D-46FA-A643-4D9CFC96F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715494-B019-4D1A-B8A9-4736D14AA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7D3722-A8C5-4B74-869A-B5B4DE2F4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F280DD-7555-4001-87D9-36016172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9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04297-3573-4C6B-8EE5-A110DA90B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6B1C9D-44C4-44C3-AE78-29621A4E1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457059-627B-4025-AB4B-0338DA92D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1E5D31-D584-4861-B403-2B3E623C9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DFC794-13AB-41C5-B7DD-B020C012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E3F776-EE3A-4254-A109-A4BCD98A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3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7A6B7E-EACF-4CE2-A0DB-28FEB159C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559738-7986-4E1A-80E3-F531660D8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71932B-B194-4F2F-8522-539AD81935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C6041-03A1-4716-8FA6-032B9F05304A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491470-1FCB-4696-A3E1-5A1EC433D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1CF98F-35CF-4360-B198-ED0F51376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65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1461D-20E6-46B6-9400-7F07BE2E2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전주예수병원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829B7A-94AD-455D-ABA8-604FE2FA08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USM_LGM Serial Number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971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C96D5499-7548-46D4-8FBB-36B3C773FC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78152" cy="498348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11D748-26DB-403C-93CF-FCF6F8838350}"/>
              </a:ext>
            </a:extLst>
          </p:cNvPr>
          <p:cNvSpPr txBox="1"/>
          <p:nvPr/>
        </p:nvSpPr>
        <p:spPr>
          <a:xfrm>
            <a:off x="411982" y="5657671"/>
            <a:ext cx="2401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SCM 1~11</a:t>
            </a:r>
          </a:p>
          <a:p>
            <a:r>
              <a:rPr lang="en-US" altLang="ko-KR" dirty="0"/>
              <a:t>USM 4831~5319</a:t>
            </a:r>
          </a:p>
          <a:p>
            <a:r>
              <a:rPr lang="en-US" altLang="ko-KR" dirty="0"/>
              <a:t>LGM 1671~1849</a:t>
            </a:r>
          </a:p>
          <a:p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12848" y="34500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SCM1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96568" y="1585543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SCM2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37632" y="34500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SCM3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45040" y="34500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SCM4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37271" y="1585543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SCM5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12848" y="291326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SCM6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96567" y="4153803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SCM7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37632" y="291135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SCM8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37632" y="4153803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SCM9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852463" y="2911355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SCM10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518878" y="4153803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SCM11</a:t>
            </a:r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320040" y="201168"/>
            <a:ext cx="2889504" cy="1840895"/>
            <a:chOff x="320040" y="201168"/>
            <a:chExt cx="2889504" cy="1840895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320040" y="201168"/>
              <a:ext cx="768096" cy="11067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1088136" y="1307884"/>
              <a:ext cx="1819656" cy="88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2916936" y="1307884"/>
              <a:ext cx="292608" cy="7341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직선 연결선 25"/>
          <p:cNvCxnSpPr/>
          <p:nvPr/>
        </p:nvCxnSpPr>
        <p:spPr>
          <a:xfrm flipH="1">
            <a:off x="8741664" y="73152"/>
            <a:ext cx="9144" cy="1078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741664" y="1145515"/>
            <a:ext cx="1920214" cy="149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0671022" y="1151645"/>
            <a:ext cx="292608" cy="734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173736" y="2682240"/>
            <a:ext cx="2889504" cy="1840895"/>
            <a:chOff x="320040" y="201168"/>
            <a:chExt cx="2889504" cy="1840895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320040" y="201168"/>
              <a:ext cx="768096" cy="11067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1088136" y="1307884"/>
              <a:ext cx="1819656" cy="88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2916936" y="1307884"/>
              <a:ext cx="292608" cy="7341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4160493" y="2682240"/>
            <a:ext cx="2889504" cy="1840895"/>
            <a:chOff x="320040" y="201168"/>
            <a:chExt cx="2889504" cy="1840895"/>
          </a:xfrm>
        </p:grpSpPr>
        <p:cxnSp>
          <p:nvCxnSpPr>
            <p:cNvPr id="34" name="직선 연결선 33"/>
            <p:cNvCxnSpPr/>
            <p:nvPr/>
          </p:nvCxnSpPr>
          <p:spPr>
            <a:xfrm>
              <a:off x="320040" y="201168"/>
              <a:ext cx="768096" cy="11067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088136" y="1307884"/>
              <a:ext cx="1819656" cy="88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2916936" y="1307884"/>
              <a:ext cx="292608" cy="7341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8179050" y="2718487"/>
            <a:ext cx="2889504" cy="1840895"/>
            <a:chOff x="320040" y="201168"/>
            <a:chExt cx="2889504" cy="1840895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320040" y="201168"/>
              <a:ext cx="768096" cy="11067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1088136" y="1307884"/>
              <a:ext cx="1819656" cy="88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2916936" y="1307884"/>
              <a:ext cx="292608" cy="7341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0637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C96D5499-7548-46D4-8FBB-36B3C773FC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543" y="268941"/>
            <a:ext cx="9724914" cy="561804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6C77D4-8008-46DA-9A03-707983322AF0}"/>
              </a:ext>
            </a:extLst>
          </p:cNvPr>
          <p:cNvSpPr txBox="1"/>
          <p:nvPr/>
        </p:nvSpPr>
        <p:spPr>
          <a:xfrm>
            <a:off x="10178169" y="4742688"/>
            <a:ext cx="78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4831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A79EFA-EC38-4D19-A709-9FEE8DA206F8}"/>
              </a:ext>
            </a:extLst>
          </p:cNvPr>
          <p:cNvSpPr txBox="1"/>
          <p:nvPr/>
        </p:nvSpPr>
        <p:spPr>
          <a:xfrm>
            <a:off x="10245225" y="3882374"/>
            <a:ext cx="78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4834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CE5B6-B8D2-443A-9474-BC050E5AB0EA}"/>
              </a:ext>
            </a:extLst>
          </p:cNvPr>
          <p:cNvSpPr txBox="1"/>
          <p:nvPr/>
        </p:nvSpPr>
        <p:spPr>
          <a:xfrm>
            <a:off x="8855337" y="3697708"/>
            <a:ext cx="78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4837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161A65-C281-44BE-BCF9-FE79E4AD4D7E}"/>
              </a:ext>
            </a:extLst>
          </p:cNvPr>
          <p:cNvSpPr txBox="1"/>
          <p:nvPr/>
        </p:nvSpPr>
        <p:spPr>
          <a:xfrm>
            <a:off x="8877570" y="2708633"/>
            <a:ext cx="78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4840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188DC4-AA5B-4D5F-9BF7-155247AD0849}"/>
              </a:ext>
            </a:extLst>
          </p:cNvPr>
          <p:cNvSpPr txBox="1"/>
          <p:nvPr/>
        </p:nvSpPr>
        <p:spPr>
          <a:xfrm>
            <a:off x="8877570" y="1693092"/>
            <a:ext cx="78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4843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66C794-8FFC-44BB-867E-981B556DC18C}"/>
              </a:ext>
            </a:extLst>
          </p:cNvPr>
          <p:cNvSpPr txBox="1"/>
          <p:nvPr/>
        </p:nvSpPr>
        <p:spPr>
          <a:xfrm rot="5400000">
            <a:off x="8243951" y="614100"/>
            <a:ext cx="78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4845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77C963-72E8-446F-B007-DDC34E5AE502}"/>
              </a:ext>
            </a:extLst>
          </p:cNvPr>
          <p:cNvSpPr txBox="1"/>
          <p:nvPr/>
        </p:nvSpPr>
        <p:spPr>
          <a:xfrm rot="5400000">
            <a:off x="7299071" y="608194"/>
            <a:ext cx="78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4848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5F1EF7-5615-4771-A9DB-BBFD00885DFA}"/>
              </a:ext>
            </a:extLst>
          </p:cNvPr>
          <p:cNvSpPr txBox="1"/>
          <p:nvPr/>
        </p:nvSpPr>
        <p:spPr>
          <a:xfrm rot="5400000">
            <a:off x="6128639" y="608194"/>
            <a:ext cx="78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4851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C844F3-77E9-4098-9E07-2722606588D9}"/>
              </a:ext>
            </a:extLst>
          </p:cNvPr>
          <p:cNvSpPr txBox="1"/>
          <p:nvPr/>
        </p:nvSpPr>
        <p:spPr>
          <a:xfrm rot="5400000">
            <a:off x="4701651" y="608194"/>
            <a:ext cx="78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4854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6F3762-038B-42B0-BEC1-067351DE6822}"/>
              </a:ext>
            </a:extLst>
          </p:cNvPr>
          <p:cNvSpPr txBox="1"/>
          <p:nvPr/>
        </p:nvSpPr>
        <p:spPr>
          <a:xfrm rot="5400000">
            <a:off x="2924287" y="2183969"/>
            <a:ext cx="78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4857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E5C763-255C-4C3A-8AEF-3A8FC4FDEC62}"/>
              </a:ext>
            </a:extLst>
          </p:cNvPr>
          <p:cNvSpPr txBox="1"/>
          <p:nvPr/>
        </p:nvSpPr>
        <p:spPr>
          <a:xfrm rot="5400000">
            <a:off x="3893551" y="2068037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4860</a:t>
            </a:r>
            <a:endParaRPr lang="ko-KR" alt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274F4A-50D1-4825-AC7C-4B3CC9A0ECA4}"/>
              </a:ext>
            </a:extLst>
          </p:cNvPr>
          <p:cNvSpPr txBox="1"/>
          <p:nvPr/>
        </p:nvSpPr>
        <p:spPr>
          <a:xfrm rot="5400000">
            <a:off x="4913898" y="2092421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4863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324B39-20D2-4E64-B2E2-12188102F05F}"/>
              </a:ext>
            </a:extLst>
          </p:cNvPr>
          <p:cNvSpPr txBox="1"/>
          <p:nvPr/>
        </p:nvSpPr>
        <p:spPr>
          <a:xfrm rot="5400000">
            <a:off x="5934245" y="2092801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4866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655826-DA03-4891-8864-777169087985}"/>
              </a:ext>
            </a:extLst>
          </p:cNvPr>
          <p:cNvSpPr txBox="1"/>
          <p:nvPr/>
        </p:nvSpPr>
        <p:spPr>
          <a:xfrm rot="5400000">
            <a:off x="6973473" y="2092421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4869</a:t>
            </a:r>
            <a:endParaRPr lang="ko-KR" alt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8C2930-B8FA-4E08-8FF0-16C8698EC5AA}"/>
              </a:ext>
            </a:extLst>
          </p:cNvPr>
          <p:cNvSpPr txBox="1"/>
          <p:nvPr/>
        </p:nvSpPr>
        <p:spPr>
          <a:xfrm>
            <a:off x="7196701" y="2708633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4871</a:t>
            </a:r>
            <a:endParaRPr lang="ko-KR" alt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D61C82-A5DF-4FC0-862D-E5F6E0D6696E}"/>
              </a:ext>
            </a:extLst>
          </p:cNvPr>
          <p:cNvSpPr txBox="1"/>
          <p:nvPr/>
        </p:nvSpPr>
        <p:spPr>
          <a:xfrm>
            <a:off x="7197912" y="3057069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4872</a:t>
            </a:r>
            <a:endParaRPr lang="ko-KR" altLang="en-US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EE4EA2-60CC-4A17-A6D8-EB7FE6F082BB}"/>
              </a:ext>
            </a:extLst>
          </p:cNvPr>
          <p:cNvSpPr txBox="1"/>
          <p:nvPr/>
        </p:nvSpPr>
        <p:spPr>
          <a:xfrm>
            <a:off x="0" y="5913120"/>
            <a:ext cx="3313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SCM1(42,15)</a:t>
            </a:r>
          </a:p>
          <a:p>
            <a:r>
              <a:rPr lang="en-US" altLang="ko-KR" dirty="0"/>
              <a:t>4831~4872</a:t>
            </a:r>
          </a:p>
          <a:p>
            <a:r>
              <a:rPr lang="en-US" altLang="ko-KR" dirty="0"/>
              <a:t>1671, 1849, 1672~1685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122ACC-D73F-4635-AFC4-001B03A21F02}"/>
              </a:ext>
            </a:extLst>
          </p:cNvPr>
          <p:cNvSpPr txBox="1"/>
          <p:nvPr/>
        </p:nvSpPr>
        <p:spPr>
          <a:xfrm>
            <a:off x="9587988" y="4379006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1671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2B5955-0CBC-4945-8030-ECB89E9FA04F}"/>
              </a:ext>
            </a:extLst>
          </p:cNvPr>
          <p:cNvSpPr txBox="1"/>
          <p:nvPr/>
        </p:nvSpPr>
        <p:spPr>
          <a:xfrm>
            <a:off x="8287389" y="3405735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1672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F2AB24-D2E8-4991-A938-6A37E8DBC97E}"/>
              </a:ext>
            </a:extLst>
          </p:cNvPr>
          <p:cNvSpPr txBox="1"/>
          <p:nvPr/>
        </p:nvSpPr>
        <p:spPr>
          <a:xfrm>
            <a:off x="8287389" y="2407140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1673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70BD80-84A3-4D91-8E1A-97B771AAB5DD}"/>
              </a:ext>
            </a:extLst>
          </p:cNvPr>
          <p:cNvSpPr txBox="1"/>
          <p:nvPr/>
        </p:nvSpPr>
        <p:spPr>
          <a:xfrm>
            <a:off x="8287388" y="1562433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1674</a:t>
            </a:r>
            <a:endParaRPr lang="ko-KR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BAD297-03BC-4CEB-997A-F956043379CA}"/>
              </a:ext>
            </a:extLst>
          </p:cNvPr>
          <p:cNvSpPr txBox="1"/>
          <p:nvPr/>
        </p:nvSpPr>
        <p:spPr>
          <a:xfrm>
            <a:off x="8043235" y="1072264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1675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074A5D-0509-4FD8-9D36-39EB2E128FE3}"/>
              </a:ext>
            </a:extLst>
          </p:cNvPr>
          <p:cNvSpPr txBox="1"/>
          <p:nvPr/>
        </p:nvSpPr>
        <p:spPr>
          <a:xfrm>
            <a:off x="7081282" y="1049444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1676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35F22F-AFA1-4C38-95AF-09B42555C326}"/>
              </a:ext>
            </a:extLst>
          </p:cNvPr>
          <p:cNvSpPr txBox="1"/>
          <p:nvPr/>
        </p:nvSpPr>
        <p:spPr>
          <a:xfrm>
            <a:off x="5979017" y="1041260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1677</a:t>
            </a:r>
            <a:endParaRPr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7007DA-95CD-4CC4-B7BC-E50C9CD4F3BE}"/>
              </a:ext>
            </a:extLst>
          </p:cNvPr>
          <p:cNvSpPr txBox="1"/>
          <p:nvPr/>
        </p:nvSpPr>
        <p:spPr>
          <a:xfrm>
            <a:off x="5006743" y="1041260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1678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C70C19-2C67-4249-A002-C00093852997}"/>
              </a:ext>
            </a:extLst>
          </p:cNvPr>
          <p:cNvSpPr txBox="1"/>
          <p:nvPr/>
        </p:nvSpPr>
        <p:spPr>
          <a:xfrm>
            <a:off x="4166060" y="1072264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1679</a:t>
            </a:r>
            <a:endParaRPr lang="ko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137340-044F-465C-B61B-D1126B7135E5}"/>
              </a:ext>
            </a:extLst>
          </p:cNvPr>
          <p:cNvSpPr txBox="1"/>
          <p:nvPr/>
        </p:nvSpPr>
        <p:spPr>
          <a:xfrm>
            <a:off x="3297706" y="1693092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1680</a:t>
            </a:r>
            <a:endParaRPr lang="ko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94A5ED-8013-446D-B09B-5AFFCAE38F09}"/>
              </a:ext>
            </a:extLst>
          </p:cNvPr>
          <p:cNvSpPr txBox="1"/>
          <p:nvPr/>
        </p:nvSpPr>
        <p:spPr>
          <a:xfrm>
            <a:off x="4166059" y="1683553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1681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459ADB-07A9-4694-893B-3EF6DB371D26}"/>
              </a:ext>
            </a:extLst>
          </p:cNvPr>
          <p:cNvSpPr txBox="1"/>
          <p:nvPr/>
        </p:nvSpPr>
        <p:spPr>
          <a:xfrm>
            <a:off x="4992832" y="1647546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1682</a:t>
            </a:r>
            <a:endParaRPr lang="ko-KR" alt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A68741-7757-48AE-84CF-0942D9BD8E88}"/>
              </a:ext>
            </a:extLst>
          </p:cNvPr>
          <p:cNvSpPr txBox="1"/>
          <p:nvPr/>
        </p:nvSpPr>
        <p:spPr>
          <a:xfrm>
            <a:off x="6002081" y="1647546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1683</a:t>
            </a:r>
            <a:endParaRPr lang="ko-KR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22FD27-E6BA-4B2B-B3A3-EE4303E91930}"/>
              </a:ext>
            </a:extLst>
          </p:cNvPr>
          <p:cNvSpPr txBox="1"/>
          <p:nvPr/>
        </p:nvSpPr>
        <p:spPr>
          <a:xfrm>
            <a:off x="7081281" y="1658121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1684</a:t>
            </a:r>
            <a:endParaRPr lang="ko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859EDA-EBDF-4493-87EA-7B63F2305967}"/>
              </a:ext>
            </a:extLst>
          </p:cNvPr>
          <p:cNvSpPr txBox="1"/>
          <p:nvPr/>
        </p:nvSpPr>
        <p:spPr>
          <a:xfrm>
            <a:off x="7859248" y="2926765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1685</a:t>
            </a:r>
            <a:endParaRPr lang="ko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B43267-DFED-45A3-AB7C-41BE68ACFB1C}"/>
              </a:ext>
            </a:extLst>
          </p:cNvPr>
          <p:cNvSpPr txBox="1"/>
          <p:nvPr/>
        </p:nvSpPr>
        <p:spPr>
          <a:xfrm>
            <a:off x="8066802" y="5874282"/>
            <a:ext cx="2401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SCM2(45,16)</a:t>
            </a:r>
          </a:p>
          <a:p>
            <a:r>
              <a:rPr lang="en-US" altLang="ko-KR" dirty="0"/>
              <a:t>4873~4917</a:t>
            </a:r>
          </a:p>
          <a:p>
            <a:r>
              <a:rPr lang="en-US" altLang="ko-KR" dirty="0"/>
              <a:t>1686~1701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4B6DCE-FB7C-4E92-9E13-D44B898428A9}"/>
              </a:ext>
            </a:extLst>
          </p:cNvPr>
          <p:cNvSpPr txBox="1"/>
          <p:nvPr/>
        </p:nvSpPr>
        <p:spPr>
          <a:xfrm rot="5400000">
            <a:off x="7312480" y="3733449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4873</a:t>
            </a:r>
            <a:endParaRPr lang="ko-KR" altLang="en-US" sz="2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CEC8D1-B9C1-4721-82D8-A45F0A4E15D7}"/>
              </a:ext>
            </a:extLst>
          </p:cNvPr>
          <p:cNvSpPr txBox="1"/>
          <p:nvPr/>
        </p:nvSpPr>
        <p:spPr>
          <a:xfrm rot="5400000">
            <a:off x="6302770" y="3721101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4876</a:t>
            </a:r>
            <a:endParaRPr lang="ko-KR" alt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D6DBA1-EB11-4AF8-AD1A-EFB3320B9FC3}"/>
              </a:ext>
            </a:extLst>
          </p:cNvPr>
          <p:cNvSpPr txBox="1"/>
          <p:nvPr/>
        </p:nvSpPr>
        <p:spPr>
          <a:xfrm rot="5400000">
            <a:off x="5268557" y="3721658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4879</a:t>
            </a:r>
            <a:endParaRPr lang="ko-KR" altLang="en-US" sz="2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C31AE9-9C42-46DC-8BD3-1F166D603DD9}"/>
              </a:ext>
            </a:extLst>
          </p:cNvPr>
          <p:cNvSpPr txBox="1"/>
          <p:nvPr/>
        </p:nvSpPr>
        <p:spPr>
          <a:xfrm rot="5400000">
            <a:off x="4221883" y="3750965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4882</a:t>
            </a:r>
            <a:endParaRPr lang="ko-KR" altLang="en-US" sz="2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9B5933E-1007-4726-BEF2-D6850682FF73}"/>
              </a:ext>
            </a:extLst>
          </p:cNvPr>
          <p:cNvSpPr txBox="1"/>
          <p:nvPr/>
        </p:nvSpPr>
        <p:spPr>
          <a:xfrm rot="5400000">
            <a:off x="3516973" y="3750965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4884</a:t>
            </a:r>
            <a:endParaRPr lang="ko-KR" altLang="en-US" sz="2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6156399-AE7A-4888-8BE1-DD3157DB23EC}"/>
              </a:ext>
            </a:extLst>
          </p:cNvPr>
          <p:cNvSpPr txBox="1"/>
          <p:nvPr/>
        </p:nvSpPr>
        <p:spPr>
          <a:xfrm rot="5400000">
            <a:off x="2872767" y="3721335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4886</a:t>
            </a:r>
            <a:endParaRPr lang="ko-KR" altLang="en-US" sz="2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3263C7-2E02-4433-B81F-300C99AF2507}"/>
              </a:ext>
            </a:extLst>
          </p:cNvPr>
          <p:cNvSpPr txBox="1"/>
          <p:nvPr/>
        </p:nvSpPr>
        <p:spPr>
          <a:xfrm>
            <a:off x="1352130" y="1381028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4887</a:t>
            </a:r>
            <a:endParaRPr lang="ko-KR" altLang="en-US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C2DE6B-844E-43A9-9472-6AB8CC0431B4}"/>
              </a:ext>
            </a:extLst>
          </p:cNvPr>
          <p:cNvSpPr txBox="1"/>
          <p:nvPr/>
        </p:nvSpPr>
        <p:spPr>
          <a:xfrm>
            <a:off x="1352130" y="2010224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4889</a:t>
            </a:r>
            <a:endParaRPr lang="ko-KR" altLang="en-US" sz="2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2A9111E-C035-434F-97BD-5ADCA07BF2E9}"/>
              </a:ext>
            </a:extLst>
          </p:cNvPr>
          <p:cNvSpPr txBox="1"/>
          <p:nvPr/>
        </p:nvSpPr>
        <p:spPr>
          <a:xfrm>
            <a:off x="1334201" y="3034487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4892</a:t>
            </a:r>
            <a:endParaRPr lang="ko-KR" altLang="en-US" sz="2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A3740D0-5FCF-4C08-B708-912FD1991F37}"/>
              </a:ext>
            </a:extLst>
          </p:cNvPr>
          <p:cNvSpPr txBox="1"/>
          <p:nvPr/>
        </p:nvSpPr>
        <p:spPr>
          <a:xfrm>
            <a:off x="1327469" y="4067040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4895</a:t>
            </a:r>
            <a:endParaRPr lang="ko-KR" altLang="en-US" sz="2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E8036D-8C36-4104-BC96-09CD03A58783}"/>
              </a:ext>
            </a:extLst>
          </p:cNvPr>
          <p:cNvSpPr txBox="1"/>
          <p:nvPr/>
        </p:nvSpPr>
        <p:spPr>
          <a:xfrm rot="5400000">
            <a:off x="1841790" y="5244977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4898</a:t>
            </a:r>
            <a:endParaRPr lang="ko-KR" altLang="en-US" sz="2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F8B856-B4F4-4A07-9477-9F9558D5A088}"/>
              </a:ext>
            </a:extLst>
          </p:cNvPr>
          <p:cNvSpPr txBox="1"/>
          <p:nvPr/>
        </p:nvSpPr>
        <p:spPr>
          <a:xfrm rot="5400000">
            <a:off x="2893509" y="5277908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4901</a:t>
            </a:r>
            <a:endParaRPr lang="ko-KR" altLang="en-US" sz="2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C6D23CA-CAF0-4440-8C8A-7C2036B3A1F3}"/>
              </a:ext>
            </a:extLst>
          </p:cNvPr>
          <p:cNvSpPr txBox="1"/>
          <p:nvPr/>
        </p:nvSpPr>
        <p:spPr>
          <a:xfrm rot="5400000">
            <a:off x="3909381" y="5302109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4904</a:t>
            </a:r>
            <a:endParaRPr lang="ko-KR" altLang="en-US" sz="2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71DF3A2-BCCA-4CA5-B348-DBC0754AF3BB}"/>
              </a:ext>
            </a:extLst>
          </p:cNvPr>
          <p:cNvSpPr txBox="1"/>
          <p:nvPr/>
        </p:nvSpPr>
        <p:spPr>
          <a:xfrm rot="5400000">
            <a:off x="4602688" y="5277908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4906</a:t>
            </a:r>
            <a:endParaRPr lang="ko-KR" altLang="en-US" sz="2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40F2EA-CD88-4775-8372-694A118DA458}"/>
              </a:ext>
            </a:extLst>
          </p:cNvPr>
          <p:cNvSpPr txBox="1"/>
          <p:nvPr/>
        </p:nvSpPr>
        <p:spPr>
          <a:xfrm rot="5400000">
            <a:off x="5618560" y="5277908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4909</a:t>
            </a:r>
            <a:endParaRPr lang="ko-KR" altLang="en-US" sz="2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014B070-10EA-4441-A81A-55A2AE449DBA}"/>
              </a:ext>
            </a:extLst>
          </p:cNvPr>
          <p:cNvSpPr txBox="1"/>
          <p:nvPr/>
        </p:nvSpPr>
        <p:spPr>
          <a:xfrm rot="5400000">
            <a:off x="6660786" y="5265008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4912</a:t>
            </a:r>
            <a:endParaRPr lang="ko-KR" altLang="en-US" sz="2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3626EA6-5EE6-4D62-8D82-A3CA5FAE3E36}"/>
              </a:ext>
            </a:extLst>
          </p:cNvPr>
          <p:cNvSpPr txBox="1"/>
          <p:nvPr/>
        </p:nvSpPr>
        <p:spPr>
          <a:xfrm rot="5400000">
            <a:off x="7697189" y="5296791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4915</a:t>
            </a:r>
            <a:endParaRPr lang="ko-KR" altLang="en-US" sz="2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AD1CEC6-B110-4AA0-B847-0BFD6E4108B6}"/>
              </a:ext>
            </a:extLst>
          </p:cNvPr>
          <p:cNvSpPr txBox="1"/>
          <p:nvPr/>
        </p:nvSpPr>
        <p:spPr>
          <a:xfrm rot="5400000">
            <a:off x="8333247" y="5287652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4917</a:t>
            </a:r>
            <a:endParaRPr lang="ko-KR" altLang="en-US" sz="2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2924F43-3B64-46DD-AE77-2DCF05A790C2}"/>
              </a:ext>
            </a:extLst>
          </p:cNvPr>
          <p:cNvSpPr txBox="1"/>
          <p:nvPr/>
        </p:nvSpPr>
        <p:spPr>
          <a:xfrm>
            <a:off x="7090095" y="4225370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1686</a:t>
            </a:r>
            <a:endParaRPr lang="ko-KR" altLang="en-US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63EE9-20FE-42E7-B80B-307905C9C643}"/>
              </a:ext>
            </a:extLst>
          </p:cNvPr>
          <p:cNvSpPr txBox="1"/>
          <p:nvPr/>
        </p:nvSpPr>
        <p:spPr>
          <a:xfrm>
            <a:off x="6060452" y="4238173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1687</a:t>
            </a:r>
            <a:endParaRPr lang="ko-KR" alt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77AF712-4B6C-4844-A4A6-C926C8D46582}"/>
              </a:ext>
            </a:extLst>
          </p:cNvPr>
          <p:cNvSpPr txBox="1"/>
          <p:nvPr/>
        </p:nvSpPr>
        <p:spPr>
          <a:xfrm>
            <a:off x="5026496" y="4225370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1688</a:t>
            </a:r>
            <a:endParaRPr lang="ko-KR" altLang="en-US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0964B7F-EE84-49AD-8968-4FDA500905DE}"/>
              </a:ext>
            </a:extLst>
          </p:cNvPr>
          <p:cNvSpPr txBox="1"/>
          <p:nvPr/>
        </p:nvSpPr>
        <p:spPr>
          <a:xfrm>
            <a:off x="4175757" y="4238172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1689</a:t>
            </a:r>
            <a:endParaRPr lang="ko-KR" altLang="en-US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71E60F1-FD93-481D-BFB7-788FD0C5651A}"/>
              </a:ext>
            </a:extLst>
          </p:cNvPr>
          <p:cNvSpPr txBox="1"/>
          <p:nvPr/>
        </p:nvSpPr>
        <p:spPr>
          <a:xfrm>
            <a:off x="3313512" y="4225370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1690</a:t>
            </a:r>
            <a:endParaRPr lang="ko-KR" alt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D4BC4BB-FCA7-4E00-9597-D536B31B79A5}"/>
              </a:ext>
            </a:extLst>
          </p:cNvPr>
          <p:cNvSpPr txBox="1"/>
          <p:nvPr/>
        </p:nvSpPr>
        <p:spPr>
          <a:xfrm>
            <a:off x="2017115" y="1614647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1691</a:t>
            </a:r>
            <a:endParaRPr lang="ko-KR" altLang="en-US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AEF88DA-C2BC-4981-A569-BA99C7F4C8BF}"/>
              </a:ext>
            </a:extLst>
          </p:cNvPr>
          <p:cNvSpPr txBox="1"/>
          <p:nvPr/>
        </p:nvSpPr>
        <p:spPr>
          <a:xfrm>
            <a:off x="2049119" y="2418778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1692</a:t>
            </a:r>
            <a:endParaRPr lang="ko-KR" altLang="en-US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B1F064C-8915-4CCE-81E4-7E3FB2EF33F0}"/>
              </a:ext>
            </a:extLst>
          </p:cNvPr>
          <p:cNvSpPr txBox="1"/>
          <p:nvPr/>
        </p:nvSpPr>
        <p:spPr>
          <a:xfrm>
            <a:off x="2050074" y="3405734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1693</a:t>
            </a:r>
            <a:endParaRPr lang="ko-KR" altLang="en-US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BDBC0F3-0753-4B7A-8EEF-D71F5DEA2161}"/>
              </a:ext>
            </a:extLst>
          </p:cNvPr>
          <p:cNvSpPr txBox="1"/>
          <p:nvPr/>
        </p:nvSpPr>
        <p:spPr>
          <a:xfrm>
            <a:off x="2031879" y="4434911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1694</a:t>
            </a:r>
            <a:endParaRPr lang="ko-KR" alt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F4BE1FA-7EBE-4C7D-AB27-02C1E2430AFF}"/>
              </a:ext>
            </a:extLst>
          </p:cNvPr>
          <p:cNvSpPr txBox="1"/>
          <p:nvPr/>
        </p:nvSpPr>
        <p:spPr>
          <a:xfrm>
            <a:off x="2284828" y="4798925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1695</a:t>
            </a:r>
            <a:endParaRPr lang="ko-KR" alt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CBF2B9A-A8BC-4197-9587-E5F1219A5642}"/>
              </a:ext>
            </a:extLst>
          </p:cNvPr>
          <p:cNvSpPr txBox="1"/>
          <p:nvPr/>
        </p:nvSpPr>
        <p:spPr>
          <a:xfrm>
            <a:off x="3297706" y="4798925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1696</a:t>
            </a:r>
            <a:endParaRPr lang="ko-KR" altLang="en-US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B3E55D5-E021-4136-AA54-48DBB2DCFC7A}"/>
              </a:ext>
            </a:extLst>
          </p:cNvPr>
          <p:cNvSpPr txBox="1"/>
          <p:nvPr/>
        </p:nvSpPr>
        <p:spPr>
          <a:xfrm>
            <a:off x="4184078" y="4806299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1697</a:t>
            </a:r>
            <a:endParaRPr lang="ko-KR" altLang="en-US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A2B75E4-16F9-4030-8513-D8467C063CF2}"/>
              </a:ext>
            </a:extLst>
          </p:cNvPr>
          <p:cNvSpPr txBox="1"/>
          <p:nvPr/>
        </p:nvSpPr>
        <p:spPr>
          <a:xfrm>
            <a:off x="5029203" y="4806299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1698</a:t>
            </a:r>
            <a:endParaRPr lang="ko-KR" altLang="en-US" sz="1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A0B00C4-F413-4937-BE8F-DDF15EF03460}"/>
              </a:ext>
            </a:extLst>
          </p:cNvPr>
          <p:cNvSpPr txBox="1"/>
          <p:nvPr/>
        </p:nvSpPr>
        <p:spPr>
          <a:xfrm>
            <a:off x="6066297" y="4816594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1699</a:t>
            </a:r>
            <a:endParaRPr lang="ko-KR" altLang="en-US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521F375-D6F2-44AE-B43C-EDEF5C51139A}"/>
              </a:ext>
            </a:extLst>
          </p:cNvPr>
          <p:cNvSpPr txBox="1"/>
          <p:nvPr/>
        </p:nvSpPr>
        <p:spPr>
          <a:xfrm>
            <a:off x="7091293" y="4806299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1700</a:t>
            </a:r>
            <a:endParaRPr lang="ko-KR" altLang="en-US" sz="14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864DEB5-5294-4192-8C50-F79C333E3DBF}"/>
              </a:ext>
            </a:extLst>
          </p:cNvPr>
          <p:cNvSpPr txBox="1"/>
          <p:nvPr/>
        </p:nvSpPr>
        <p:spPr>
          <a:xfrm>
            <a:off x="8092920" y="4806299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1701</a:t>
            </a:r>
            <a:endParaRPr lang="ko-KR" altLang="en-US" sz="14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B7F9F4D-13EF-4DF5-A340-E256244FDA5D}"/>
              </a:ext>
            </a:extLst>
          </p:cNvPr>
          <p:cNvSpPr txBox="1"/>
          <p:nvPr/>
        </p:nvSpPr>
        <p:spPr>
          <a:xfrm>
            <a:off x="9580761" y="3897233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1849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5185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C96D5499-7548-46D4-8FBB-36B3C773FC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543" y="291217"/>
            <a:ext cx="9724914" cy="557349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1E07E3-DFDE-4777-B37B-B419405BB08E}"/>
              </a:ext>
            </a:extLst>
          </p:cNvPr>
          <p:cNvSpPr txBox="1"/>
          <p:nvPr/>
        </p:nvSpPr>
        <p:spPr>
          <a:xfrm>
            <a:off x="8066802" y="5874282"/>
            <a:ext cx="2401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SCM3(66,25)</a:t>
            </a:r>
          </a:p>
          <a:p>
            <a:r>
              <a:rPr lang="en-US" altLang="ko-KR" dirty="0"/>
              <a:t>4918~4983</a:t>
            </a:r>
          </a:p>
          <a:p>
            <a:r>
              <a:rPr lang="en-US" altLang="ko-KR" dirty="0"/>
              <a:t>1702~1726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F0AEED-04E0-4A87-AEBC-C22CB860E598}"/>
              </a:ext>
            </a:extLst>
          </p:cNvPr>
          <p:cNvSpPr txBox="1"/>
          <p:nvPr/>
        </p:nvSpPr>
        <p:spPr>
          <a:xfrm>
            <a:off x="8795471" y="3639722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4918</a:t>
            </a:r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A2AD50-9B46-4661-9D1A-76410BB30E67}"/>
              </a:ext>
            </a:extLst>
          </p:cNvPr>
          <p:cNvSpPr txBox="1"/>
          <p:nvPr/>
        </p:nvSpPr>
        <p:spPr>
          <a:xfrm>
            <a:off x="8795471" y="2677855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4921</a:t>
            </a:r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5A6622-EC9E-4261-B556-EEED7C68E0B1}"/>
              </a:ext>
            </a:extLst>
          </p:cNvPr>
          <p:cNvSpPr txBox="1"/>
          <p:nvPr/>
        </p:nvSpPr>
        <p:spPr>
          <a:xfrm>
            <a:off x="8805199" y="1715988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4924</a:t>
            </a:r>
            <a:endParaRPr lang="ko-KR" alt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8D3BC2-4EE1-425A-A6D6-C9119655D325}"/>
              </a:ext>
            </a:extLst>
          </p:cNvPr>
          <p:cNvSpPr txBox="1"/>
          <p:nvPr/>
        </p:nvSpPr>
        <p:spPr>
          <a:xfrm rot="5400000">
            <a:off x="8225368" y="582582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4926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B7E3F-2053-4BA0-9EA0-24F9733E2573}"/>
              </a:ext>
            </a:extLst>
          </p:cNvPr>
          <p:cNvSpPr txBox="1"/>
          <p:nvPr/>
        </p:nvSpPr>
        <p:spPr>
          <a:xfrm rot="5400000">
            <a:off x="7275636" y="582582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4929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25333A-6499-4344-8532-AB20A98A1FC4}"/>
              </a:ext>
            </a:extLst>
          </p:cNvPr>
          <p:cNvSpPr txBox="1"/>
          <p:nvPr/>
        </p:nvSpPr>
        <p:spPr>
          <a:xfrm rot="5400000">
            <a:off x="6082478" y="582582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4932</a:t>
            </a:r>
            <a:endParaRPr lang="ko-KR" alt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54B514-3C9E-4398-92A7-4F30E0E355F4}"/>
              </a:ext>
            </a:extLst>
          </p:cNvPr>
          <p:cNvSpPr txBox="1"/>
          <p:nvPr/>
        </p:nvSpPr>
        <p:spPr>
          <a:xfrm rot="5400000">
            <a:off x="5132746" y="582582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4934</a:t>
            </a:r>
            <a:endParaRPr lang="ko-KR" alt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9A343F-F361-4DC0-9E30-DCD7741EE9BA}"/>
              </a:ext>
            </a:extLst>
          </p:cNvPr>
          <p:cNvSpPr txBox="1"/>
          <p:nvPr/>
        </p:nvSpPr>
        <p:spPr>
          <a:xfrm rot="5400000">
            <a:off x="4232930" y="574309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4936</a:t>
            </a:r>
            <a:endParaRPr lang="ko-KR" alt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544DCC-A50B-4BFA-8BE1-70C295FBB3B1}"/>
              </a:ext>
            </a:extLst>
          </p:cNvPr>
          <p:cNvSpPr txBox="1"/>
          <p:nvPr/>
        </p:nvSpPr>
        <p:spPr>
          <a:xfrm rot="5400000">
            <a:off x="2893448" y="2106132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4938</a:t>
            </a:r>
            <a:endParaRPr lang="ko-KR" alt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CBEFF4-2C24-4548-B242-D2048DE53061}"/>
              </a:ext>
            </a:extLst>
          </p:cNvPr>
          <p:cNvSpPr txBox="1"/>
          <p:nvPr/>
        </p:nvSpPr>
        <p:spPr>
          <a:xfrm rot="5400000">
            <a:off x="6630853" y="2087656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4941</a:t>
            </a:r>
            <a:endParaRPr lang="ko-KR" alt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62DDC0-76F7-46C2-83FC-B0499E80B77A}"/>
              </a:ext>
            </a:extLst>
          </p:cNvPr>
          <p:cNvSpPr txBox="1"/>
          <p:nvPr/>
        </p:nvSpPr>
        <p:spPr>
          <a:xfrm rot="5400000">
            <a:off x="3507837" y="2106132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4940</a:t>
            </a:r>
            <a:endParaRPr lang="ko-KR" alt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7A607D-2D62-41A4-BD53-B692D64A902D}"/>
              </a:ext>
            </a:extLst>
          </p:cNvPr>
          <p:cNvSpPr txBox="1"/>
          <p:nvPr/>
        </p:nvSpPr>
        <p:spPr>
          <a:xfrm rot="5400000">
            <a:off x="7267208" y="2106132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4943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DD8932-22EE-4870-B5C4-FFEDBE7FCC0A}"/>
              </a:ext>
            </a:extLst>
          </p:cNvPr>
          <p:cNvSpPr txBox="1"/>
          <p:nvPr/>
        </p:nvSpPr>
        <p:spPr>
          <a:xfrm rot="5400000">
            <a:off x="6972388" y="3741006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4944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B29FCA-4B69-4F44-8B09-9969BC9DD26A}"/>
              </a:ext>
            </a:extLst>
          </p:cNvPr>
          <p:cNvSpPr txBox="1"/>
          <p:nvPr/>
        </p:nvSpPr>
        <p:spPr>
          <a:xfrm rot="5400000">
            <a:off x="6270935" y="3741006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4946</a:t>
            </a:r>
            <a:endParaRPr lang="ko-KR" alt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82C47B-0E24-458F-BED4-EEB0E6B156F7}"/>
              </a:ext>
            </a:extLst>
          </p:cNvPr>
          <p:cNvSpPr txBox="1"/>
          <p:nvPr/>
        </p:nvSpPr>
        <p:spPr>
          <a:xfrm rot="5400000">
            <a:off x="5254383" y="3741006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4949</a:t>
            </a:r>
            <a:endParaRPr lang="ko-KR" alt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006BCD-EA31-4F48-9027-6FF7BC9B9E41}"/>
              </a:ext>
            </a:extLst>
          </p:cNvPr>
          <p:cNvSpPr txBox="1"/>
          <p:nvPr/>
        </p:nvSpPr>
        <p:spPr>
          <a:xfrm rot="5400000">
            <a:off x="4218218" y="3741006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4952</a:t>
            </a:r>
            <a:endParaRPr lang="ko-KR" altLang="en-US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C64896-A760-49A5-86F1-DC6AF2148B68}"/>
              </a:ext>
            </a:extLst>
          </p:cNvPr>
          <p:cNvSpPr txBox="1"/>
          <p:nvPr/>
        </p:nvSpPr>
        <p:spPr>
          <a:xfrm rot="5400000">
            <a:off x="3516765" y="3753162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4954</a:t>
            </a:r>
            <a:endParaRPr lang="ko-KR" alt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7916DF-221A-4CD7-A3ED-B8F9DBFEF5BE}"/>
              </a:ext>
            </a:extLst>
          </p:cNvPr>
          <p:cNvSpPr txBox="1"/>
          <p:nvPr/>
        </p:nvSpPr>
        <p:spPr>
          <a:xfrm rot="5400000">
            <a:off x="2893448" y="3713334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4956</a:t>
            </a:r>
            <a:endParaRPr lang="ko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165CDA-BD49-4160-A823-23C69963393C}"/>
              </a:ext>
            </a:extLst>
          </p:cNvPr>
          <p:cNvSpPr txBox="1"/>
          <p:nvPr/>
        </p:nvSpPr>
        <p:spPr>
          <a:xfrm>
            <a:off x="1377821" y="1350602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4957</a:t>
            </a:r>
            <a:endParaRPr lang="ko-KR" altLang="en-US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16F62A-0863-467E-B94D-93C9C2FB00C7}"/>
              </a:ext>
            </a:extLst>
          </p:cNvPr>
          <p:cNvSpPr txBox="1"/>
          <p:nvPr/>
        </p:nvSpPr>
        <p:spPr>
          <a:xfrm>
            <a:off x="1359799" y="2057512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4959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C659AA-1C51-4061-BE4C-F5E134F3369A}"/>
              </a:ext>
            </a:extLst>
          </p:cNvPr>
          <p:cNvSpPr txBox="1"/>
          <p:nvPr/>
        </p:nvSpPr>
        <p:spPr>
          <a:xfrm>
            <a:off x="1359799" y="3075820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4962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A9EE0D-CFDB-4039-ADB6-F50FB79B1627}"/>
              </a:ext>
            </a:extLst>
          </p:cNvPr>
          <p:cNvSpPr txBox="1"/>
          <p:nvPr/>
        </p:nvSpPr>
        <p:spPr>
          <a:xfrm>
            <a:off x="1362631" y="4070157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4965</a:t>
            </a:r>
            <a:endParaRPr lang="ko-KR" alt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7DA344-8681-497A-8C58-B3C8CDED60A2}"/>
              </a:ext>
            </a:extLst>
          </p:cNvPr>
          <p:cNvSpPr txBox="1"/>
          <p:nvPr/>
        </p:nvSpPr>
        <p:spPr>
          <a:xfrm rot="5400000">
            <a:off x="1876771" y="5254124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4968</a:t>
            </a:r>
            <a:endParaRPr lang="ko-KR" altLang="en-US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6B3947-135C-4BD0-B0BE-4CBB418495B1}"/>
              </a:ext>
            </a:extLst>
          </p:cNvPr>
          <p:cNvSpPr txBox="1"/>
          <p:nvPr/>
        </p:nvSpPr>
        <p:spPr>
          <a:xfrm rot="5400000">
            <a:off x="2893448" y="5254124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4971</a:t>
            </a:r>
            <a:endParaRPr lang="ko-KR" altLang="en-US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A10CEA-1D48-476E-ABFD-CF3EE799F641}"/>
              </a:ext>
            </a:extLst>
          </p:cNvPr>
          <p:cNvSpPr txBox="1"/>
          <p:nvPr/>
        </p:nvSpPr>
        <p:spPr>
          <a:xfrm rot="5400000">
            <a:off x="3916876" y="5254124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4974</a:t>
            </a:r>
            <a:endParaRPr lang="ko-KR" altLang="en-US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35F1DC-FEF4-481B-BA91-6377C74D566B}"/>
              </a:ext>
            </a:extLst>
          </p:cNvPr>
          <p:cNvSpPr txBox="1"/>
          <p:nvPr/>
        </p:nvSpPr>
        <p:spPr>
          <a:xfrm rot="5400000">
            <a:off x="4618328" y="5254124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4976</a:t>
            </a:r>
            <a:endParaRPr lang="ko-KR" altLang="en-US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BE1A27-BE84-45F3-8BC8-7868D2D7AF41}"/>
              </a:ext>
            </a:extLst>
          </p:cNvPr>
          <p:cNvSpPr txBox="1"/>
          <p:nvPr/>
        </p:nvSpPr>
        <p:spPr>
          <a:xfrm rot="5400000">
            <a:off x="5621557" y="5274515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4979</a:t>
            </a:r>
            <a:endParaRPr lang="ko-KR" altLang="en-US" sz="2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BA6CBF-8468-44C6-833F-BAC7D4867171}"/>
              </a:ext>
            </a:extLst>
          </p:cNvPr>
          <p:cNvSpPr txBox="1"/>
          <p:nvPr/>
        </p:nvSpPr>
        <p:spPr>
          <a:xfrm rot="5400000">
            <a:off x="6640901" y="5274515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4982</a:t>
            </a:r>
            <a:endParaRPr lang="ko-KR" altLang="en-US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59CDA8-640C-4C02-9491-E3F6325B2D8F}"/>
              </a:ext>
            </a:extLst>
          </p:cNvPr>
          <p:cNvSpPr txBox="1"/>
          <p:nvPr/>
        </p:nvSpPr>
        <p:spPr>
          <a:xfrm rot="5400000">
            <a:off x="6972388" y="5284083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4983</a:t>
            </a:r>
            <a:endParaRPr lang="ko-KR" altLang="en-US" sz="2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94516B-9F1C-410C-83B5-6B630757A441}"/>
              </a:ext>
            </a:extLst>
          </p:cNvPr>
          <p:cNvSpPr txBox="1"/>
          <p:nvPr/>
        </p:nvSpPr>
        <p:spPr>
          <a:xfrm>
            <a:off x="8263978" y="3429000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1702</a:t>
            </a:r>
            <a:endParaRPr lang="ko-KR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3A2428-53E4-42D4-A933-0DC416636911}"/>
              </a:ext>
            </a:extLst>
          </p:cNvPr>
          <p:cNvSpPr txBox="1"/>
          <p:nvPr/>
        </p:nvSpPr>
        <p:spPr>
          <a:xfrm>
            <a:off x="8263978" y="2400618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1703</a:t>
            </a:r>
            <a:endParaRPr lang="ko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F4982F-F573-48BC-ACF3-BA931AD826A2}"/>
              </a:ext>
            </a:extLst>
          </p:cNvPr>
          <p:cNvSpPr txBox="1"/>
          <p:nvPr/>
        </p:nvSpPr>
        <p:spPr>
          <a:xfrm>
            <a:off x="8257092" y="1608266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1704</a:t>
            </a:r>
            <a:endParaRPr lang="ko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52F75E-B28C-4EC3-902A-6C0F1628F3A1}"/>
              </a:ext>
            </a:extLst>
          </p:cNvPr>
          <p:cNvSpPr txBox="1"/>
          <p:nvPr/>
        </p:nvSpPr>
        <p:spPr>
          <a:xfrm>
            <a:off x="8052008" y="1075110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1705</a:t>
            </a:r>
            <a:endParaRPr lang="ko-KR" alt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1A6C78-2E35-43C5-89E8-34A8C2BFA989}"/>
              </a:ext>
            </a:extLst>
          </p:cNvPr>
          <p:cNvSpPr txBox="1"/>
          <p:nvPr/>
        </p:nvSpPr>
        <p:spPr>
          <a:xfrm>
            <a:off x="7077548" y="1077734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1706</a:t>
            </a:r>
            <a:endParaRPr lang="ko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9EAFC0D-5DE2-4A95-B6AD-0ABC3BC3FCE2}"/>
              </a:ext>
            </a:extLst>
          </p:cNvPr>
          <p:cNvSpPr txBox="1"/>
          <p:nvPr/>
        </p:nvSpPr>
        <p:spPr>
          <a:xfrm>
            <a:off x="6043139" y="1087726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1707</a:t>
            </a:r>
            <a:endParaRPr lang="ko-KR" alt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6C652C-C17B-416D-AD63-4FDBB4A1AE9E}"/>
              </a:ext>
            </a:extLst>
          </p:cNvPr>
          <p:cNvSpPr txBox="1"/>
          <p:nvPr/>
        </p:nvSpPr>
        <p:spPr>
          <a:xfrm>
            <a:off x="4990772" y="1075109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1708</a:t>
            </a:r>
            <a:endParaRPr lang="ko-KR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CC931F0-8208-4336-9F2B-D853C79F7A5C}"/>
              </a:ext>
            </a:extLst>
          </p:cNvPr>
          <p:cNvSpPr txBox="1"/>
          <p:nvPr/>
        </p:nvSpPr>
        <p:spPr>
          <a:xfrm>
            <a:off x="4168951" y="1087725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1709</a:t>
            </a:r>
            <a:endParaRPr lang="ko-KR" alt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41D3FE-3C57-42A7-AB65-63955855783A}"/>
              </a:ext>
            </a:extLst>
          </p:cNvPr>
          <p:cNvSpPr txBox="1"/>
          <p:nvPr/>
        </p:nvSpPr>
        <p:spPr>
          <a:xfrm>
            <a:off x="3284860" y="1619367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1710</a:t>
            </a:r>
            <a:endParaRPr lang="ko-KR" alt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F8FF9A-735C-48F0-8C7E-A393AEE0406E}"/>
              </a:ext>
            </a:extLst>
          </p:cNvPr>
          <p:cNvSpPr txBox="1"/>
          <p:nvPr/>
        </p:nvSpPr>
        <p:spPr>
          <a:xfrm>
            <a:off x="7079930" y="1627793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1711</a:t>
            </a:r>
            <a:endParaRPr lang="ko-KR" alt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D740F23-3DAC-4E1F-9BF1-A916557FC3D2}"/>
              </a:ext>
            </a:extLst>
          </p:cNvPr>
          <p:cNvSpPr txBox="1"/>
          <p:nvPr/>
        </p:nvSpPr>
        <p:spPr>
          <a:xfrm>
            <a:off x="6916739" y="4241366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1712</a:t>
            </a:r>
            <a:endParaRPr lang="ko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31C812E-D3D6-44F0-856B-4E4CF0AD35DF}"/>
              </a:ext>
            </a:extLst>
          </p:cNvPr>
          <p:cNvSpPr txBox="1"/>
          <p:nvPr/>
        </p:nvSpPr>
        <p:spPr>
          <a:xfrm>
            <a:off x="6043065" y="4226514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1713</a:t>
            </a:r>
            <a:endParaRPr lang="ko-KR" alt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B5564A8-DD84-46A7-88A2-765A40F8FF26}"/>
              </a:ext>
            </a:extLst>
          </p:cNvPr>
          <p:cNvSpPr txBox="1"/>
          <p:nvPr/>
        </p:nvSpPr>
        <p:spPr>
          <a:xfrm>
            <a:off x="5017381" y="4226513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1714</a:t>
            </a:r>
            <a:endParaRPr lang="ko-KR" alt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BD65FEF-125B-45DA-8E17-35263BCAEDA1}"/>
              </a:ext>
            </a:extLst>
          </p:cNvPr>
          <p:cNvSpPr txBox="1"/>
          <p:nvPr/>
        </p:nvSpPr>
        <p:spPr>
          <a:xfrm>
            <a:off x="4166304" y="4226513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1715</a:t>
            </a:r>
            <a:endParaRPr lang="ko-KR" alt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E14D12D-4501-4A85-9F84-46A3CAC0AE72}"/>
              </a:ext>
            </a:extLst>
          </p:cNvPr>
          <p:cNvSpPr txBox="1"/>
          <p:nvPr/>
        </p:nvSpPr>
        <p:spPr>
          <a:xfrm>
            <a:off x="3302824" y="4241365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1716</a:t>
            </a:r>
            <a:endParaRPr lang="ko-KR" alt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0F68DF0-1245-4194-BF53-B10FE6D423F1}"/>
              </a:ext>
            </a:extLst>
          </p:cNvPr>
          <p:cNvSpPr txBox="1"/>
          <p:nvPr/>
        </p:nvSpPr>
        <p:spPr>
          <a:xfrm>
            <a:off x="2016332" y="1562099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1717</a:t>
            </a:r>
            <a:endParaRPr lang="ko-KR" altLang="en-US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87A8596-EBF0-48D2-A086-F70EF82C08A3}"/>
              </a:ext>
            </a:extLst>
          </p:cNvPr>
          <p:cNvSpPr txBox="1"/>
          <p:nvPr/>
        </p:nvSpPr>
        <p:spPr>
          <a:xfrm>
            <a:off x="2048282" y="2436396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1718</a:t>
            </a:r>
            <a:endParaRPr lang="ko-KR" alt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21BED31-D6D5-480A-99E9-F8A11D3DE37B}"/>
              </a:ext>
            </a:extLst>
          </p:cNvPr>
          <p:cNvSpPr txBox="1"/>
          <p:nvPr/>
        </p:nvSpPr>
        <p:spPr>
          <a:xfrm>
            <a:off x="2031026" y="3457822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1719</a:t>
            </a:r>
            <a:endParaRPr lang="ko-KR" alt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9C62564-F651-4C61-BD6E-32EDF5A0A943}"/>
              </a:ext>
            </a:extLst>
          </p:cNvPr>
          <p:cNvSpPr txBox="1"/>
          <p:nvPr/>
        </p:nvSpPr>
        <p:spPr>
          <a:xfrm>
            <a:off x="2048281" y="4479248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1720</a:t>
            </a:r>
            <a:endParaRPr lang="ko-KR" alt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685CEC-E595-4EFD-BDD7-ACEFC5F3F58A}"/>
              </a:ext>
            </a:extLst>
          </p:cNvPr>
          <p:cNvSpPr txBox="1"/>
          <p:nvPr/>
        </p:nvSpPr>
        <p:spPr>
          <a:xfrm>
            <a:off x="2284232" y="4796006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1721</a:t>
            </a:r>
            <a:endParaRPr lang="ko-KR" altLang="en-US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1B6ED4E-9F99-4B69-898E-3C218291C61A}"/>
              </a:ext>
            </a:extLst>
          </p:cNvPr>
          <p:cNvSpPr txBox="1"/>
          <p:nvPr/>
        </p:nvSpPr>
        <p:spPr>
          <a:xfrm>
            <a:off x="3311431" y="4807430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1722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C00EF8B-12A6-4473-B8CA-D74A74903A33}"/>
              </a:ext>
            </a:extLst>
          </p:cNvPr>
          <p:cNvSpPr txBox="1"/>
          <p:nvPr/>
        </p:nvSpPr>
        <p:spPr>
          <a:xfrm>
            <a:off x="4170661" y="4790182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1723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7C55304-F631-463F-AB03-61F518FDE701}"/>
              </a:ext>
            </a:extLst>
          </p:cNvPr>
          <p:cNvSpPr txBox="1"/>
          <p:nvPr/>
        </p:nvSpPr>
        <p:spPr>
          <a:xfrm>
            <a:off x="5027744" y="4807075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1724</a:t>
            </a:r>
            <a:endParaRPr lang="ko-KR" altLang="en-US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56A6382-51DE-4AF0-A7E6-2283A99CEC34}"/>
              </a:ext>
            </a:extLst>
          </p:cNvPr>
          <p:cNvSpPr txBox="1"/>
          <p:nvPr/>
        </p:nvSpPr>
        <p:spPr>
          <a:xfrm>
            <a:off x="6034600" y="4796006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1725</a:t>
            </a:r>
            <a:endParaRPr lang="ko-KR" alt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BEDFC76-E55C-48B5-982C-8274E1554CC2}"/>
              </a:ext>
            </a:extLst>
          </p:cNvPr>
          <p:cNvSpPr txBox="1"/>
          <p:nvPr/>
        </p:nvSpPr>
        <p:spPr>
          <a:xfrm>
            <a:off x="6916738" y="4796006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1726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84355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C96D5499-7548-46D4-8FBB-36B3C773FC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302" y="291217"/>
            <a:ext cx="9671396" cy="557349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8DE8EF-D32C-4BFA-9E54-B45117F378CE}"/>
              </a:ext>
            </a:extLst>
          </p:cNvPr>
          <p:cNvSpPr txBox="1"/>
          <p:nvPr/>
        </p:nvSpPr>
        <p:spPr>
          <a:xfrm>
            <a:off x="59390" y="5964717"/>
            <a:ext cx="2401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SCM4(41,15)</a:t>
            </a:r>
          </a:p>
          <a:p>
            <a:r>
              <a:rPr lang="en-US" altLang="ko-KR" dirty="0"/>
              <a:t>4984~5024</a:t>
            </a:r>
          </a:p>
          <a:p>
            <a:r>
              <a:rPr lang="en-US" altLang="ko-KR" dirty="0"/>
              <a:t>1727~1741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F1D794-7C1F-469F-A66F-5E6B2F4C7CAB}"/>
              </a:ext>
            </a:extLst>
          </p:cNvPr>
          <p:cNvSpPr txBox="1"/>
          <p:nvPr/>
        </p:nvSpPr>
        <p:spPr>
          <a:xfrm>
            <a:off x="8230375" y="5964717"/>
            <a:ext cx="2401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SCM5(44,16)</a:t>
            </a:r>
          </a:p>
          <a:p>
            <a:r>
              <a:rPr lang="en-US" altLang="ko-KR" dirty="0"/>
              <a:t>5025~5068</a:t>
            </a:r>
          </a:p>
          <a:p>
            <a:r>
              <a:rPr lang="en-US" altLang="ko-KR" dirty="0"/>
              <a:t>1742~1757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C28D0E-F4AB-4BEF-BA92-D803B5870DDA}"/>
              </a:ext>
            </a:extLst>
          </p:cNvPr>
          <p:cNvSpPr txBox="1"/>
          <p:nvPr/>
        </p:nvSpPr>
        <p:spPr>
          <a:xfrm>
            <a:off x="8801188" y="4710488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4984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CDE0BC-D371-43CA-AE50-C4C2D535D347}"/>
              </a:ext>
            </a:extLst>
          </p:cNvPr>
          <p:cNvSpPr txBox="1"/>
          <p:nvPr/>
        </p:nvSpPr>
        <p:spPr>
          <a:xfrm>
            <a:off x="8229286" y="4432249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1727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D861EF-C381-455F-AAE1-2577EC4D18EB}"/>
              </a:ext>
            </a:extLst>
          </p:cNvPr>
          <p:cNvSpPr txBox="1"/>
          <p:nvPr/>
        </p:nvSpPr>
        <p:spPr>
          <a:xfrm>
            <a:off x="8801188" y="3677182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4987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935190-F48F-48FD-AA6E-7DE54998661F}"/>
              </a:ext>
            </a:extLst>
          </p:cNvPr>
          <p:cNvSpPr txBox="1"/>
          <p:nvPr/>
        </p:nvSpPr>
        <p:spPr>
          <a:xfrm>
            <a:off x="8806585" y="2643876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4990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DB294C-7AD4-4A02-9E3D-07E5374CE38D}"/>
              </a:ext>
            </a:extLst>
          </p:cNvPr>
          <p:cNvSpPr txBox="1"/>
          <p:nvPr/>
        </p:nvSpPr>
        <p:spPr>
          <a:xfrm>
            <a:off x="8801188" y="1659561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4993</a:t>
            </a:r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67C2D6-044B-4331-A695-BB0F83B21A17}"/>
              </a:ext>
            </a:extLst>
          </p:cNvPr>
          <p:cNvSpPr txBox="1"/>
          <p:nvPr/>
        </p:nvSpPr>
        <p:spPr>
          <a:xfrm rot="5400000">
            <a:off x="8210989" y="564041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4995</a:t>
            </a:r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75BB44-DC0D-474A-89CB-262C9A959ABD}"/>
              </a:ext>
            </a:extLst>
          </p:cNvPr>
          <p:cNvSpPr txBox="1"/>
          <p:nvPr/>
        </p:nvSpPr>
        <p:spPr>
          <a:xfrm rot="5400000">
            <a:off x="7248022" y="564041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4998</a:t>
            </a:r>
            <a:endParaRPr lang="ko-KR" alt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D1938F-7EB3-4C3C-9249-656402B76EFC}"/>
              </a:ext>
            </a:extLst>
          </p:cNvPr>
          <p:cNvSpPr txBox="1"/>
          <p:nvPr/>
        </p:nvSpPr>
        <p:spPr>
          <a:xfrm rot="5400000">
            <a:off x="6234814" y="564041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5001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DF2900-637B-4B22-B5FF-8A1C4DA36449}"/>
              </a:ext>
            </a:extLst>
          </p:cNvPr>
          <p:cNvSpPr txBox="1"/>
          <p:nvPr/>
        </p:nvSpPr>
        <p:spPr>
          <a:xfrm rot="5400000">
            <a:off x="5080487" y="564041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5004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553525-373D-43BC-85EC-E7950A343C9A}"/>
              </a:ext>
            </a:extLst>
          </p:cNvPr>
          <p:cNvSpPr txBox="1"/>
          <p:nvPr/>
        </p:nvSpPr>
        <p:spPr>
          <a:xfrm rot="5400000">
            <a:off x="4188970" y="564041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5006</a:t>
            </a:r>
            <a:endParaRPr lang="ko-KR" alt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8D0EC2-EF15-47C3-B693-9FA32EBD36C9}"/>
              </a:ext>
            </a:extLst>
          </p:cNvPr>
          <p:cNvSpPr txBox="1"/>
          <p:nvPr/>
        </p:nvSpPr>
        <p:spPr>
          <a:xfrm rot="5400000">
            <a:off x="2429536" y="750885"/>
            <a:ext cx="780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5008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826377-1184-4A3E-9BB2-A351FDE18017}"/>
              </a:ext>
            </a:extLst>
          </p:cNvPr>
          <p:cNvSpPr txBox="1"/>
          <p:nvPr/>
        </p:nvSpPr>
        <p:spPr>
          <a:xfrm rot="5400000">
            <a:off x="1964030" y="750886"/>
            <a:ext cx="780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5010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B4936B-28EA-4DFF-9009-FD90402F11F5}"/>
              </a:ext>
            </a:extLst>
          </p:cNvPr>
          <p:cNvSpPr txBox="1"/>
          <p:nvPr/>
        </p:nvSpPr>
        <p:spPr>
          <a:xfrm rot="5400000">
            <a:off x="2863288" y="2049705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5011</a:t>
            </a:r>
            <a:endParaRPr lang="ko-KR" alt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CD4B53-6F22-4030-A24A-C9CE009D3B5E}"/>
              </a:ext>
            </a:extLst>
          </p:cNvPr>
          <p:cNvSpPr txBox="1"/>
          <p:nvPr/>
        </p:nvSpPr>
        <p:spPr>
          <a:xfrm rot="5400000">
            <a:off x="3879846" y="2049705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5014</a:t>
            </a:r>
            <a:endParaRPr lang="ko-KR" alt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CA6290-6EE3-4148-8CFD-74DB07D458A2}"/>
              </a:ext>
            </a:extLst>
          </p:cNvPr>
          <p:cNvSpPr txBox="1"/>
          <p:nvPr/>
        </p:nvSpPr>
        <p:spPr>
          <a:xfrm rot="5400000">
            <a:off x="4589080" y="2049705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5016</a:t>
            </a:r>
            <a:endParaRPr lang="ko-KR" alt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3FB7FE-5111-4080-951D-757D0A65A7FB}"/>
              </a:ext>
            </a:extLst>
          </p:cNvPr>
          <p:cNvSpPr txBox="1"/>
          <p:nvPr/>
        </p:nvSpPr>
        <p:spPr>
          <a:xfrm rot="5400000">
            <a:off x="5615687" y="2049705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5019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9E7789-0030-4A2D-BD0F-C07A389937C9}"/>
              </a:ext>
            </a:extLst>
          </p:cNvPr>
          <p:cNvSpPr txBox="1"/>
          <p:nvPr/>
        </p:nvSpPr>
        <p:spPr>
          <a:xfrm rot="5400000">
            <a:off x="6642294" y="2049705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5022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E07E1A-9C60-45DA-8389-A99FEABEBDF5}"/>
              </a:ext>
            </a:extLst>
          </p:cNvPr>
          <p:cNvSpPr txBox="1"/>
          <p:nvPr/>
        </p:nvSpPr>
        <p:spPr>
          <a:xfrm rot="5400000">
            <a:off x="7286509" y="2049705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5024</a:t>
            </a:r>
            <a:endParaRPr lang="ko-KR" alt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3EFFE6-B769-447B-A666-54C2C5AF2E3B}"/>
              </a:ext>
            </a:extLst>
          </p:cNvPr>
          <p:cNvSpPr txBox="1"/>
          <p:nvPr/>
        </p:nvSpPr>
        <p:spPr>
          <a:xfrm rot="5400000">
            <a:off x="7284005" y="3697278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5025</a:t>
            </a:r>
            <a:endParaRPr lang="ko-KR" alt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4D6F29-3E57-49D8-8FCD-C29A8EF3F998}"/>
              </a:ext>
            </a:extLst>
          </p:cNvPr>
          <p:cNvSpPr txBox="1"/>
          <p:nvPr/>
        </p:nvSpPr>
        <p:spPr>
          <a:xfrm rot="5400000">
            <a:off x="6242184" y="3697278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5028</a:t>
            </a:r>
            <a:endParaRPr lang="ko-KR" altLang="en-US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E29950-C460-46F0-8776-304184CFB222}"/>
              </a:ext>
            </a:extLst>
          </p:cNvPr>
          <p:cNvSpPr txBox="1"/>
          <p:nvPr/>
        </p:nvSpPr>
        <p:spPr>
          <a:xfrm rot="5400000">
            <a:off x="5215577" y="3697278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5031</a:t>
            </a:r>
            <a:endParaRPr lang="ko-KR" alt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4F22C8-B596-447B-9AEB-6C986379AD4B}"/>
              </a:ext>
            </a:extLst>
          </p:cNvPr>
          <p:cNvSpPr txBox="1"/>
          <p:nvPr/>
        </p:nvSpPr>
        <p:spPr>
          <a:xfrm rot="5400000">
            <a:off x="4204463" y="3697278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5034</a:t>
            </a:r>
            <a:endParaRPr lang="ko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D24B18-CBDE-4A04-B85B-1E60603ED10B}"/>
              </a:ext>
            </a:extLst>
          </p:cNvPr>
          <p:cNvSpPr txBox="1"/>
          <p:nvPr/>
        </p:nvSpPr>
        <p:spPr>
          <a:xfrm rot="5400000">
            <a:off x="3483498" y="3697278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5036</a:t>
            </a:r>
            <a:endParaRPr lang="ko-KR" altLang="en-US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ECDEEA-296F-4051-9BE3-4E1160708D3D}"/>
              </a:ext>
            </a:extLst>
          </p:cNvPr>
          <p:cNvSpPr txBox="1"/>
          <p:nvPr/>
        </p:nvSpPr>
        <p:spPr>
          <a:xfrm rot="5400000">
            <a:off x="2863288" y="3677182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5038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6D0EE9-8DDA-460B-8FBD-1813573BE9C2}"/>
              </a:ext>
            </a:extLst>
          </p:cNvPr>
          <p:cNvSpPr txBox="1"/>
          <p:nvPr/>
        </p:nvSpPr>
        <p:spPr>
          <a:xfrm>
            <a:off x="1333459" y="1353779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5039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666990-C759-481C-8E3B-5879B4030F17}"/>
              </a:ext>
            </a:extLst>
          </p:cNvPr>
          <p:cNvSpPr txBox="1"/>
          <p:nvPr/>
        </p:nvSpPr>
        <p:spPr>
          <a:xfrm>
            <a:off x="1326413" y="2416341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5041</a:t>
            </a:r>
            <a:endParaRPr lang="ko-KR" alt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85741A-C5B7-46A6-800F-66FBF9CFE600}"/>
              </a:ext>
            </a:extLst>
          </p:cNvPr>
          <p:cNvSpPr txBox="1"/>
          <p:nvPr/>
        </p:nvSpPr>
        <p:spPr>
          <a:xfrm>
            <a:off x="1326413" y="3077965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5043</a:t>
            </a:r>
            <a:endParaRPr lang="ko-KR" altLang="en-US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2E0864-E77F-445C-97A5-DB1FD68460F0}"/>
              </a:ext>
            </a:extLst>
          </p:cNvPr>
          <p:cNvSpPr txBox="1"/>
          <p:nvPr/>
        </p:nvSpPr>
        <p:spPr>
          <a:xfrm>
            <a:off x="1333459" y="4041550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5046</a:t>
            </a:r>
            <a:endParaRPr lang="ko-KR" altLang="en-US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883E10-1ACC-4914-9178-D737E8FB79B1}"/>
              </a:ext>
            </a:extLst>
          </p:cNvPr>
          <p:cNvSpPr txBox="1"/>
          <p:nvPr/>
        </p:nvSpPr>
        <p:spPr>
          <a:xfrm rot="5400000">
            <a:off x="1823633" y="5236384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5049</a:t>
            </a:r>
            <a:endParaRPr lang="ko-KR" altLang="en-US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D8930B-85DF-4FF7-A27C-25BC12046170}"/>
              </a:ext>
            </a:extLst>
          </p:cNvPr>
          <p:cNvSpPr txBox="1"/>
          <p:nvPr/>
        </p:nvSpPr>
        <p:spPr>
          <a:xfrm rot="5400000">
            <a:off x="2863288" y="5246713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5052</a:t>
            </a:r>
            <a:endParaRPr lang="ko-KR" altLang="en-US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4D83F6-EB23-4B7F-A223-11E69C272900}"/>
              </a:ext>
            </a:extLst>
          </p:cNvPr>
          <p:cNvSpPr txBox="1"/>
          <p:nvPr/>
        </p:nvSpPr>
        <p:spPr>
          <a:xfrm rot="5400000">
            <a:off x="3879846" y="5236384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5055</a:t>
            </a:r>
            <a:endParaRPr lang="ko-KR" altLang="en-US" sz="2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CCF97B-A6EB-447A-B3B6-33FBA47A0D3A}"/>
              </a:ext>
            </a:extLst>
          </p:cNvPr>
          <p:cNvSpPr txBox="1"/>
          <p:nvPr/>
        </p:nvSpPr>
        <p:spPr>
          <a:xfrm rot="5400000">
            <a:off x="4604573" y="5246713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5057</a:t>
            </a:r>
            <a:endParaRPr lang="ko-KR" altLang="en-US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6EE72A2-0F81-419F-8E6B-E2355BB0C9A0}"/>
              </a:ext>
            </a:extLst>
          </p:cNvPr>
          <p:cNvSpPr txBox="1"/>
          <p:nvPr/>
        </p:nvSpPr>
        <p:spPr>
          <a:xfrm rot="5400000">
            <a:off x="5591639" y="5246713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5060</a:t>
            </a:r>
            <a:endParaRPr lang="ko-KR" altLang="en-US" sz="2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8F5823-960A-4B73-AC75-6F1569F1D9E7}"/>
              </a:ext>
            </a:extLst>
          </p:cNvPr>
          <p:cNvSpPr txBox="1"/>
          <p:nvPr/>
        </p:nvSpPr>
        <p:spPr>
          <a:xfrm rot="5400000">
            <a:off x="6626273" y="5246713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5063</a:t>
            </a:r>
            <a:endParaRPr lang="ko-KR" alt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9A1A53-98C8-43B8-B6E6-E65408D400A7}"/>
              </a:ext>
            </a:extLst>
          </p:cNvPr>
          <p:cNvSpPr txBox="1"/>
          <p:nvPr/>
        </p:nvSpPr>
        <p:spPr>
          <a:xfrm rot="5400000">
            <a:off x="7639086" y="5236665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5066</a:t>
            </a:r>
            <a:endParaRPr lang="ko-KR" altLang="en-US" sz="2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B35ECC-3A93-4AFE-BAF6-8ABB5DE483AA}"/>
              </a:ext>
            </a:extLst>
          </p:cNvPr>
          <p:cNvSpPr txBox="1"/>
          <p:nvPr/>
        </p:nvSpPr>
        <p:spPr>
          <a:xfrm rot="5400000">
            <a:off x="8294535" y="5246713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5068</a:t>
            </a:r>
            <a:endParaRPr lang="ko-KR" altLang="en-US" sz="2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F779FA-CFE6-4380-AB8C-D770BD3B0156}"/>
              </a:ext>
            </a:extLst>
          </p:cNvPr>
          <p:cNvSpPr txBox="1"/>
          <p:nvPr/>
        </p:nvSpPr>
        <p:spPr>
          <a:xfrm>
            <a:off x="8231142" y="3407023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1728</a:t>
            </a:r>
            <a:endParaRPr lang="ko-KR" alt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43D4FF-381C-4E66-8A21-FBE59C267212}"/>
              </a:ext>
            </a:extLst>
          </p:cNvPr>
          <p:cNvSpPr txBox="1"/>
          <p:nvPr/>
        </p:nvSpPr>
        <p:spPr>
          <a:xfrm>
            <a:off x="8261093" y="2372932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1729</a:t>
            </a:r>
            <a:endParaRPr lang="ko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59D0BA-10A7-40D9-BCAA-A46D3A5D298D}"/>
              </a:ext>
            </a:extLst>
          </p:cNvPr>
          <p:cNvSpPr txBox="1"/>
          <p:nvPr/>
        </p:nvSpPr>
        <p:spPr>
          <a:xfrm>
            <a:off x="8253742" y="1600000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1730</a:t>
            </a:r>
            <a:endParaRPr lang="ko-KR" alt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628D9A1-C6AC-4A74-80D6-6EE9B682A64B}"/>
              </a:ext>
            </a:extLst>
          </p:cNvPr>
          <p:cNvSpPr txBox="1"/>
          <p:nvPr/>
        </p:nvSpPr>
        <p:spPr>
          <a:xfrm>
            <a:off x="8010952" y="1059645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1731</a:t>
            </a:r>
            <a:endParaRPr lang="ko-KR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D7FBBE1-26FA-4BE1-A206-2440890EFBF4}"/>
              </a:ext>
            </a:extLst>
          </p:cNvPr>
          <p:cNvSpPr txBox="1"/>
          <p:nvPr/>
        </p:nvSpPr>
        <p:spPr>
          <a:xfrm>
            <a:off x="7056655" y="1059645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1732</a:t>
            </a:r>
            <a:endParaRPr lang="ko-KR" alt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598F191-7FA8-418F-BABA-4FA2719C4B8C}"/>
              </a:ext>
            </a:extLst>
          </p:cNvPr>
          <p:cNvSpPr txBox="1"/>
          <p:nvPr/>
        </p:nvSpPr>
        <p:spPr>
          <a:xfrm>
            <a:off x="6043447" y="1050353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1733</a:t>
            </a:r>
            <a:endParaRPr lang="ko-KR" alt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04F35B0-C010-42D6-A534-1F16A313AAB0}"/>
              </a:ext>
            </a:extLst>
          </p:cNvPr>
          <p:cNvSpPr txBox="1"/>
          <p:nvPr/>
        </p:nvSpPr>
        <p:spPr>
          <a:xfrm>
            <a:off x="4951900" y="1059645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1734</a:t>
            </a:r>
            <a:endParaRPr lang="ko-KR" alt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2AE6AE-CDE8-4CA4-B420-0897C7DFC697}"/>
              </a:ext>
            </a:extLst>
          </p:cNvPr>
          <p:cNvSpPr txBox="1"/>
          <p:nvPr/>
        </p:nvSpPr>
        <p:spPr>
          <a:xfrm>
            <a:off x="4120230" y="1042913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1735</a:t>
            </a:r>
            <a:endParaRPr lang="ko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051CC0A-3C35-4CAF-91C9-1011BEDD78DD}"/>
              </a:ext>
            </a:extLst>
          </p:cNvPr>
          <p:cNvSpPr txBox="1"/>
          <p:nvPr/>
        </p:nvSpPr>
        <p:spPr>
          <a:xfrm>
            <a:off x="2312266" y="1042913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1736</a:t>
            </a:r>
            <a:endParaRPr lang="ko-KR" alt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50EBAE-5347-4932-BB8C-9E47E07F6E7B}"/>
              </a:ext>
            </a:extLst>
          </p:cNvPr>
          <p:cNvSpPr txBox="1"/>
          <p:nvPr/>
        </p:nvSpPr>
        <p:spPr>
          <a:xfrm>
            <a:off x="3271240" y="1599999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1737</a:t>
            </a:r>
            <a:endParaRPr lang="ko-KR" alt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C3FE765-E0B4-4222-B6EE-B1A2B85C3D83}"/>
              </a:ext>
            </a:extLst>
          </p:cNvPr>
          <p:cNvSpPr txBox="1"/>
          <p:nvPr/>
        </p:nvSpPr>
        <p:spPr>
          <a:xfrm>
            <a:off x="4113776" y="1617600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1738</a:t>
            </a:r>
            <a:endParaRPr lang="ko-KR" alt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1006F9-CB31-41BE-9FB9-7128656AC1D9}"/>
              </a:ext>
            </a:extLst>
          </p:cNvPr>
          <p:cNvSpPr txBox="1"/>
          <p:nvPr/>
        </p:nvSpPr>
        <p:spPr>
          <a:xfrm>
            <a:off x="4957874" y="1617600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1739</a:t>
            </a:r>
            <a:endParaRPr lang="ko-KR" alt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1EC1DC-0C98-4122-8112-3C6237CF6230}"/>
              </a:ext>
            </a:extLst>
          </p:cNvPr>
          <p:cNvSpPr txBox="1"/>
          <p:nvPr/>
        </p:nvSpPr>
        <p:spPr>
          <a:xfrm>
            <a:off x="6034777" y="1625153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1740</a:t>
            </a:r>
            <a:endParaRPr lang="ko-KR" altLang="en-US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CE6FA2-7810-4098-A7B2-1B9E1FB50C64}"/>
              </a:ext>
            </a:extLst>
          </p:cNvPr>
          <p:cNvSpPr txBox="1"/>
          <p:nvPr/>
        </p:nvSpPr>
        <p:spPr>
          <a:xfrm>
            <a:off x="7047985" y="1659561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1741</a:t>
            </a:r>
            <a:endParaRPr lang="ko-KR" alt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85A827A-4C60-4BBF-A998-C71E1506BA60}"/>
              </a:ext>
            </a:extLst>
          </p:cNvPr>
          <p:cNvSpPr txBox="1"/>
          <p:nvPr/>
        </p:nvSpPr>
        <p:spPr>
          <a:xfrm>
            <a:off x="7102249" y="4218097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1742</a:t>
            </a:r>
            <a:endParaRPr lang="ko-KR" alt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5645055-1003-4468-80BE-B48735166DCE}"/>
              </a:ext>
            </a:extLst>
          </p:cNvPr>
          <p:cNvSpPr txBox="1"/>
          <p:nvPr/>
        </p:nvSpPr>
        <p:spPr>
          <a:xfrm>
            <a:off x="6050631" y="4218097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1743</a:t>
            </a:r>
            <a:endParaRPr lang="ko-KR" alt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B75580-3FFE-4E6F-AEB6-51E6ED678EA3}"/>
              </a:ext>
            </a:extLst>
          </p:cNvPr>
          <p:cNvSpPr txBox="1"/>
          <p:nvPr/>
        </p:nvSpPr>
        <p:spPr>
          <a:xfrm>
            <a:off x="5011392" y="4218097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1744</a:t>
            </a:r>
            <a:endParaRPr lang="ko-KR" altLang="en-US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E5597DE-DF80-4A3F-8267-10EED0D11870}"/>
              </a:ext>
            </a:extLst>
          </p:cNvPr>
          <p:cNvSpPr txBox="1"/>
          <p:nvPr/>
        </p:nvSpPr>
        <p:spPr>
          <a:xfrm>
            <a:off x="4138065" y="4218097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1745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852B001-1221-4B0C-AC20-F3F088180ACC}"/>
              </a:ext>
            </a:extLst>
          </p:cNvPr>
          <p:cNvSpPr txBox="1"/>
          <p:nvPr/>
        </p:nvSpPr>
        <p:spPr>
          <a:xfrm>
            <a:off x="3284752" y="4218097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1746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6FA526E-0DEA-438F-A5A1-81C5826CB5B0}"/>
              </a:ext>
            </a:extLst>
          </p:cNvPr>
          <p:cNvSpPr txBox="1"/>
          <p:nvPr/>
        </p:nvSpPr>
        <p:spPr>
          <a:xfrm>
            <a:off x="2020430" y="1556653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1747</a:t>
            </a:r>
            <a:endParaRPr lang="ko-KR" altLang="en-US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534FADB-694E-4C47-AFEE-3765F12182ED}"/>
              </a:ext>
            </a:extLst>
          </p:cNvPr>
          <p:cNvSpPr txBox="1"/>
          <p:nvPr/>
        </p:nvSpPr>
        <p:spPr>
          <a:xfrm>
            <a:off x="2011668" y="2603001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1748</a:t>
            </a:r>
            <a:endParaRPr lang="ko-KR" alt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5B51EF7-EB2A-4258-9908-58039563D31D}"/>
              </a:ext>
            </a:extLst>
          </p:cNvPr>
          <p:cNvSpPr txBox="1"/>
          <p:nvPr/>
        </p:nvSpPr>
        <p:spPr>
          <a:xfrm>
            <a:off x="2035041" y="3407023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1749</a:t>
            </a:r>
            <a:endParaRPr lang="ko-KR" altLang="en-US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8F8834-84DE-42B2-AC83-D593448B8EA1}"/>
              </a:ext>
            </a:extLst>
          </p:cNvPr>
          <p:cNvSpPr txBox="1"/>
          <p:nvPr/>
        </p:nvSpPr>
        <p:spPr>
          <a:xfrm>
            <a:off x="2023032" y="4390654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1750</a:t>
            </a:r>
            <a:endParaRPr lang="ko-KR" altLang="en-US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3EE6C53-6854-4CA4-92D8-B54C424463EA}"/>
              </a:ext>
            </a:extLst>
          </p:cNvPr>
          <p:cNvSpPr txBox="1"/>
          <p:nvPr/>
        </p:nvSpPr>
        <p:spPr>
          <a:xfrm>
            <a:off x="2277660" y="4792403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1751</a:t>
            </a:r>
            <a:endParaRPr lang="ko-KR" alt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D330DEC-6F7D-47A7-97DF-AEF5412F6463}"/>
              </a:ext>
            </a:extLst>
          </p:cNvPr>
          <p:cNvSpPr txBox="1"/>
          <p:nvPr/>
        </p:nvSpPr>
        <p:spPr>
          <a:xfrm>
            <a:off x="3284751" y="4782912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1752</a:t>
            </a:r>
            <a:endParaRPr lang="ko-KR" altLang="en-US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1147E14-1168-4504-A062-437ED35D69A1}"/>
              </a:ext>
            </a:extLst>
          </p:cNvPr>
          <p:cNvSpPr txBox="1"/>
          <p:nvPr/>
        </p:nvSpPr>
        <p:spPr>
          <a:xfrm>
            <a:off x="4151743" y="4805323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1753</a:t>
            </a:r>
            <a:endParaRPr lang="ko-KR" altLang="en-US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9A750DC-AFC6-4853-81C4-47418388498D}"/>
              </a:ext>
            </a:extLst>
          </p:cNvPr>
          <p:cNvSpPr txBox="1"/>
          <p:nvPr/>
        </p:nvSpPr>
        <p:spPr>
          <a:xfrm>
            <a:off x="5027351" y="4795187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1754</a:t>
            </a:r>
            <a:endParaRPr lang="ko-KR" altLang="en-US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BAB37BF-0445-49BC-835C-3AB6E5C39DA1}"/>
              </a:ext>
            </a:extLst>
          </p:cNvPr>
          <p:cNvSpPr txBox="1"/>
          <p:nvPr/>
        </p:nvSpPr>
        <p:spPr>
          <a:xfrm>
            <a:off x="6067899" y="4782912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1755</a:t>
            </a:r>
            <a:endParaRPr lang="ko-KR" alt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BF76FDD-8C33-49FC-B035-F83E19023A8D}"/>
              </a:ext>
            </a:extLst>
          </p:cNvPr>
          <p:cNvSpPr txBox="1"/>
          <p:nvPr/>
        </p:nvSpPr>
        <p:spPr>
          <a:xfrm>
            <a:off x="7102249" y="4803008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1756</a:t>
            </a:r>
            <a:endParaRPr lang="ko-KR" alt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C242B5E-E1FD-4B02-AE5F-3F9F16540F4C}"/>
              </a:ext>
            </a:extLst>
          </p:cNvPr>
          <p:cNvSpPr txBox="1"/>
          <p:nvPr/>
        </p:nvSpPr>
        <p:spPr>
          <a:xfrm>
            <a:off x="8090978" y="4818715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1757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5188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C96D5499-7548-46D4-8FBB-36B3C773FC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302" y="291894"/>
            <a:ext cx="9671396" cy="557214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B3E4D8-1D9E-4D4D-906B-49631B767C37}"/>
              </a:ext>
            </a:extLst>
          </p:cNvPr>
          <p:cNvSpPr txBox="1"/>
          <p:nvPr/>
        </p:nvSpPr>
        <p:spPr>
          <a:xfrm>
            <a:off x="59390" y="5964717"/>
            <a:ext cx="2401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SCM6(34,13)</a:t>
            </a:r>
          </a:p>
          <a:p>
            <a:r>
              <a:rPr lang="en-US" altLang="ko-KR" dirty="0"/>
              <a:t>5069~5102</a:t>
            </a:r>
          </a:p>
          <a:p>
            <a:r>
              <a:rPr lang="en-US" altLang="ko-KR" dirty="0"/>
              <a:t>1758~1770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CAAC6C-AB1A-4498-A74C-6C88A6BAFD41}"/>
              </a:ext>
            </a:extLst>
          </p:cNvPr>
          <p:cNvSpPr txBox="1"/>
          <p:nvPr/>
        </p:nvSpPr>
        <p:spPr>
          <a:xfrm>
            <a:off x="8230375" y="5964717"/>
            <a:ext cx="2401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SCM7(45,16)</a:t>
            </a:r>
          </a:p>
          <a:p>
            <a:r>
              <a:rPr lang="en-US" altLang="ko-KR" dirty="0"/>
              <a:t>5103~5147</a:t>
            </a:r>
          </a:p>
          <a:p>
            <a:r>
              <a:rPr lang="en-US" altLang="ko-KR" dirty="0"/>
              <a:t>1771~1786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664194-2DD1-4145-A66E-7DD70A296E39}"/>
              </a:ext>
            </a:extLst>
          </p:cNvPr>
          <p:cNvSpPr txBox="1"/>
          <p:nvPr/>
        </p:nvSpPr>
        <p:spPr>
          <a:xfrm>
            <a:off x="8796953" y="4750500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5069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10055B-959A-43A2-A76C-29242C97E1AA}"/>
              </a:ext>
            </a:extLst>
          </p:cNvPr>
          <p:cNvSpPr txBox="1"/>
          <p:nvPr/>
        </p:nvSpPr>
        <p:spPr>
          <a:xfrm>
            <a:off x="8247953" y="4458808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1758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D813AF-D64A-4A67-8773-430A13A33852}"/>
              </a:ext>
            </a:extLst>
          </p:cNvPr>
          <p:cNvSpPr txBox="1"/>
          <p:nvPr/>
        </p:nvSpPr>
        <p:spPr>
          <a:xfrm>
            <a:off x="8796953" y="3737292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5072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4B3545-B8BA-4A77-82AC-FDEEF140C4E3}"/>
              </a:ext>
            </a:extLst>
          </p:cNvPr>
          <p:cNvSpPr txBox="1"/>
          <p:nvPr/>
        </p:nvSpPr>
        <p:spPr>
          <a:xfrm>
            <a:off x="8796953" y="2707999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5075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0381F0-FB2E-41A3-BBFF-6A6590C82AF4}"/>
              </a:ext>
            </a:extLst>
          </p:cNvPr>
          <p:cNvSpPr txBox="1"/>
          <p:nvPr/>
        </p:nvSpPr>
        <p:spPr>
          <a:xfrm>
            <a:off x="8798115" y="1707390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5078</a:t>
            </a:r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DEE9E1-6343-43A4-96C1-C409B6DE2C9B}"/>
              </a:ext>
            </a:extLst>
          </p:cNvPr>
          <p:cNvSpPr txBox="1"/>
          <p:nvPr/>
        </p:nvSpPr>
        <p:spPr>
          <a:xfrm rot="5400000">
            <a:off x="8206754" y="603745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5080</a:t>
            </a:r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9E4655-D3E6-40C2-83E6-45A5661B5719}"/>
              </a:ext>
            </a:extLst>
          </p:cNvPr>
          <p:cNvSpPr txBox="1"/>
          <p:nvPr/>
        </p:nvSpPr>
        <p:spPr>
          <a:xfrm rot="5400000">
            <a:off x="7153352" y="603745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5083</a:t>
            </a:r>
            <a:endParaRPr lang="ko-KR" alt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F83744-DC67-4940-8527-666BF830EF40}"/>
              </a:ext>
            </a:extLst>
          </p:cNvPr>
          <p:cNvSpPr txBox="1"/>
          <p:nvPr/>
        </p:nvSpPr>
        <p:spPr>
          <a:xfrm rot="5400000">
            <a:off x="6099950" y="603745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5085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203441-3E8C-4904-8A62-052AAC1D64D9}"/>
              </a:ext>
            </a:extLst>
          </p:cNvPr>
          <p:cNvSpPr txBox="1"/>
          <p:nvPr/>
        </p:nvSpPr>
        <p:spPr>
          <a:xfrm rot="5400000">
            <a:off x="5113213" y="600262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5087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A5A5D1-36AD-4CE3-A07E-3064DF444677}"/>
              </a:ext>
            </a:extLst>
          </p:cNvPr>
          <p:cNvSpPr txBox="1"/>
          <p:nvPr/>
        </p:nvSpPr>
        <p:spPr>
          <a:xfrm rot="5400000">
            <a:off x="4208875" y="597194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5089</a:t>
            </a:r>
            <a:endParaRPr lang="ko-KR" alt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5ECBD9-8CF4-44A3-8338-062950F90056}"/>
              </a:ext>
            </a:extLst>
          </p:cNvPr>
          <p:cNvSpPr txBox="1"/>
          <p:nvPr/>
        </p:nvSpPr>
        <p:spPr>
          <a:xfrm rot="5400000">
            <a:off x="3887602" y="600262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5090</a:t>
            </a:r>
            <a:endParaRPr lang="ko-KR" alt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00167C-C944-44EC-A0E8-6EDDF2B786B7}"/>
              </a:ext>
            </a:extLst>
          </p:cNvPr>
          <p:cNvSpPr txBox="1"/>
          <p:nvPr/>
        </p:nvSpPr>
        <p:spPr>
          <a:xfrm rot="5400000">
            <a:off x="2963550" y="2117630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5091</a:t>
            </a:r>
            <a:endParaRPr lang="ko-KR" alt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32C098-F0CE-406A-88F3-5969C504341D}"/>
              </a:ext>
            </a:extLst>
          </p:cNvPr>
          <p:cNvSpPr txBox="1"/>
          <p:nvPr/>
        </p:nvSpPr>
        <p:spPr>
          <a:xfrm rot="5400000">
            <a:off x="3887602" y="2117630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5093</a:t>
            </a:r>
            <a:endParaRPr lang="ko-KR" alt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D24355-4E17-4033-86A4-002AF5CCF704}"/>
              </a:ext>
            </a:extLst>
          </p:cNvPr>
          <p:cNvSpPr txBox="1"/>
          <p:nvPr/>
        </p:nvSpPr>
        <p:spPr>
          <a:xfrm rot="5400000">
            <a:off x="4690692" y="2124194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5095</a:t>
            </a:r>
            <a:endParaRPr lang="ko-KR" alt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E3BFDF-3082-4C97-A9AF-E5C4341E628A}"/>
              </a:ext>
            </a:extLst>
          </p:cNvPr>
          <p:cNvSpPr txBox="1"/>
          <p:nvPr/>
        </p:nvSpPr>
        <p:spPr>
          <a:xfrm rot="5400000">
            <a:off x="5640019" y="2124194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5097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3554CA-D2BA-4825-AB12-7CB7E8CA28B5}"/>
              </a:ext>
            </a:extLst>
          </p:cNvPr>
          <p:cNvSpPr txBox="1"/>
          <p:nvPr/>
        </p:nvSpPr>
        <p:spPr>
          <a:xfrm rot="5400000">
            <a:off x="6654392" y="2117630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5100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DFBDCE-3E42-4CFA-BBEF-2D38B474EEE2}"/>
              </a:ext>
            </a:extLst>
          </p:cNvPr>
          <p:cNvSpPr txBox="1"/>
          <p:nvPr/>
        </p:nvSpPr>
        <p:spPr>
          <a:xfrm rot="5400000">
            <a:off x="7283517" y="2097534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5102</a:t>
            </a:r>
            <a:endParaRPr lang="ko-KR" alt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42AB31-95ED-4EBC-B703-242839D29CEC}"/>
              </a:ext>
            </a:extLst>
          </p:cNvPr>
          <p:cNvSpPr txBox="1"/>
          <p:nvPr/>
        </p:nvSpPr>
        <p:spPr>
          <a:xfrm rot="5400000">
            <a:off x="7283517" y="3713085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5103</a:t>
            </a:r>
            <a:endParaRPr lang="ko-KR" alt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1DCE34-DEF1-4828-8562-DF2EFE237BFF}"/>
              </a:ext>
            </a:extLst>
          </p:cNvPr>
          <p:cNvSpPr txBox="1"/>
          <p:nvPr/>
        </p:nvSpPr>
        <p:spPr>
          <a:xfrm rot="5400000">
            <a:off x="6300005" y="3737292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5106</a:t>
            </a:r>
            <a:endParaRPr lang="ko-KR" altLang="en-US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FB7A49-5F37-4344-BB10-351E31CBFD2F}"/>
              </a:ext>
            </a:extLst>
          </p:cNvPr>
          <p:cNvSpPr txBox="1"/>
          <p:nvPr/>
        </p:nvSpPr>
        <p:spPr>
          <a:xfrm rot="5400000">
            <a:off x="5238222" y="3713085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5109</a:t>
            </a:r>
            <a:endParaRPr lang="ko-KR" alt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AAB62B-46AC-45C7-944B-398C5241BBC3}"/>
              </a:ext>
            </a:extLst>
          </p:cNvPr>
          <p:cNvSpPr txBox="1"/>
          <p:nvPr/>
        </p:nvSpPr>
        <p:spPr>
          <a:xfrm rot="5400000">
            <a:off x="4225535" y="3713085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5112</a:t>
            </a:r>
            <a:endParaRPr lang="ko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81ADBA-32A9-4B54-A8E9-3C0BC9A0BDB9}"/>
              </a:ext>
            </a:extLst>
          </p:cNvPr>
          <p:cNvSpPr txBox="1"/>
          <p:nvPr/>
        </p:nvSpPr>
        <p:spPr>
          <a:xfrm rot="5400000">
            <a:off x="3483655" y="3749930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5114</a:t>
            </a:r>
            <a:endParaRPr lang="ko-KR" altLang="en-US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406DD5-D4D1-431D-A73F-62137B7625B3}"/>
              </a:ext>
            </a:extLst>
          </p:cNvPr>
          <p:cNvSpPr txBox="1"/>
          <p:nvPr/>
        </p:nvSpPr>
        <p:spPr>
          <a:xfrm rot="5400000">
            <a:off x="2876468" y="3749930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5116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8BCCB9-D38A-4D41-A18E-B64005CA499A}"/>
              </a:ext>
            </a:extLst>
          </p:cNvPr>
          <p:cNvSpPr txBox="1"/>
          <p:nvPr/>
        </p:nvSpPr>
        <p:spPr>
          <a:xfrm>
            <a:off x="1340745" y="1371900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5117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0DDF37-6C40-47E6-AEDE-2958B1D82853}"/>
              </a:ext>
            </a:extLst>
          </p:cNvPr>
          <p:cNvSpPr txBox="1"/>
          <p:nvPr/>
        </p:nvSpPr>
        <p:spPr>
          <a:xfrm>
            <a:off x="1340963" y="2067390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5119</a:t>
            </a:r>
            <a:endParaRPr lang="ko-KR" alt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A56421-5C84-42DE-A135-7CAFA1B0C67A}"/>
              </a:ext>
            </a:extLst>
          </p:cNvPr>
          <p:cNvSpPr txBox="1"/>
          <p:nvPr/>
        </p:nvSpPr>
        <p:spPr>
          <a:xfrm>
            <a:off x="1333399" y="3088543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5122</a:t>
            </a:r>
            <a:endParaRPr lang="ko-KR" altLang="en-US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271BCE0-43B3-4F41-9F20-AFDB40EEF353}"/>
              </a:ext>
            </a:extLst>
          </p:cNvPr>
          <p:cNvSpPr txBox="1"/>
          <p:nvPr/>
        </p:nvSpPr>
        <p:spPr>
          <a:xfrm>
            <a:off x="1344278" y="4103229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5125</a:t>
            </a:r>
            <a:endParaRPr lang="ko-KR" altLang="en-US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F764E7-9125-4ECD-B663-303E4A583D03}"/>
              </a:ext>
            </a:extLst>
          </p:cNvPr>
          <p:cNvSpPr txBox="1"/>
          <p:nvPr/>
        </p:nvSpPr>
        <p:spPr>
          <a:xfrm rot="5400000">
            <a:off x="1860967" y="5242593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5128</a:t>
            </a:r>
            <a:endParaRPr lang="ko-KR" altLang="en-US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879BBE-81E9-420A-ABE0-3BA2526E67B7}"/>
              </a:ext>
            </a:extLst>
          </p:cNvPr>
          <p:cNvSpPr txBox="1"/>
          <p:nvPr/>
        </p:nvSpPr>
        <p:spPr>
          <a:xfrm rot="5400000">
            <a:off x="2876468" y="5242593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5131</a:t>
            </a:r>
            <a:endParaRPr lang="ko-KR" altLang="en-US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C063AD-B4F0-47CD-BCCD-959B86E24505}"/>
              </a:ext>
            </a:extLst>
          </p:cNvPr>
          <p:cNvSpPr txBox="1"/>
          <p:nvPr/>
        </p:nvSpPr>
        <p:spPr>
          <a:xfrm rot="5400000">
            <a:off x="3891969" y="5273838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5134</a:t>
            </a:r>
            <a:endParaRPr lang="ko-KR" altLang="en-US" sz="2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6DB5E5-F720-43E2-8A20-10A3C6B9D532}"/>
              </a:ext>
            </a:extLst>
          </p:cNvPr>
          <p:cNvSpPr txBox="1"/>
          <p:nvPr/>
        </p:nvSpPr>
        <p:spPr>
          <a:xfrm rot="5400000">
            <a:off x="4607482" y="5273838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5136</a:t>
            </a:r>
            <a:endParaRPr lang="ko-KR" altLang="en-US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85B507-374C-4CC6-B122-AE2F19F1FFF3}"/>
              </a:ext>
            </a:extLst>
          </p:cNvPr>
          <p:cNvSpPr txBox="1"/>
          <p:nvPr/>
        </p:nvSpPr>
        <p:spPr>
          <a:xfrm rot="5400000">
            <a:off x="5632146" y="5287995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5139</a:t>
            </a:r>
            <a:endParaRPr lang="ko-KR" altLang="en-US" sz="2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985AB3-B1A8-45A1-A4EE-09761F7D6EB2}"/>
              </a:ext>
            </a:extLst>
          </p:cNvPr>
          <p:cNvSpPr txBox="1"/>
          <p:nvPr/>
        </p:nvSpPr>
        <p:spPr>
          <a:xfrm rot="5400000">
            <a:off x="6631193" y="5280917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5142</a:t>
            </a:r>
            <a:endParaRPr lang="ko-KR" alt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5709A2-23C8-428B-A716-4A4DE002740B}"/>
              </a:ext>
            </a:extLst>
          </p:cNvPr>
          <p:cNvSpPr txBox="1"/>
          <p:nvPr/>
        </p:nvSpPr>
        <p:spPr>
          <a:xfrm rot="5400000">
            <a:off x="7653373" y="5271478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5145</a:t>
            </a:r>
            <a:endParaRPr lang="ko-KR" altLang="en-US" sz="2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35C87C-DEFD-40ED-A661-560C02A00D7D}"/>
              </a:ext>
            </a:extLst>
          </p:cNvPr>
          <p:cNvSpPr txBox="1"/>
          <p:nvPr/>
        </p:nvSpPr>
        <p:spPr>
          <a:xfrm rot="5400000">
            <a:off x="8286291" y="5293662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5147</a:t>
            </a:r>
            <a:endParaRPr lang="ko-KR" altLang="en-US" sz="2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9C40CC5-3339-4F92-A51D-8C2C393122C1}"/>
              </a:ext>
            </a:extLst>
          </p:cNvPr>
          <p:cNvSpPr txBox="1"/>
          <p:nvPr/>
        </p:nvSpPr>
        <p:spPr>
          <a:xfrm>
            <a:off x="8247953" y="3455648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1759</a:t>
            </a:r>
            <a:endParaRPr lang="ko-KR" alt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E623794-894F-4B9B-B283-4CCB3AD81079}"/>
              </a:ext>
            </a:extLst>
          </p:cNvPr>
          <p:cNvSpPr txBox="1"/>
          <p:nvPr/>
        </p:nvSpPr>
        <p:spPr>
          <a:xfrm>
            <a:off x="8247953" y="2428114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1760</a:t>
            </a:r>
            <a:endParaRPr lang="ko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EF54D4-BACA-4ED3-A0D8-15940919FFED}"/>
              </a:ext>
            </a:extLst>
          </p:cNvPr>
          <p:cNvSpPr txBox="1"/>
          <p:nvPr/>
        </p:nvSpPr>
        <p:spPr>
          <a:xfrm>
            <a:off x="8249020" y="1746360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1761</a:t>
            </a:r>
            <a:endParaRPr lang="ko-KR" alt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5657C5D-F900-45DC-BD59-0473471107AE}"/>
              </a:ext>
            </a:extLst>
          </p:cNvPr>
          <p:cNvSpPr txBox="1"/>
          <p:nvPr/>
        </p:nvSpPr>
        <p:spPr>
          <a:xfrm>
            <a:off x="8006717" y="1083170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1762</a:t>
            </a:r>
            <a:endParaRPr lang="ko-KR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7E095F-D069-4750-88BF-370AD653C6CC}"/>
              </a:ext>
            </a:extLst>
          </p:cNvPr>
          <p:cNvSpPr txBox="1"/>
          <p:nvPr/>
        </p:nvSpPr>
        <p:spPr>
          <a:xfrm>
            <a:off x="7024688" y="1084819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1763</a:t>
            </a:r>
            <a:endParaRPr lang="ko-KR" alt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6EDFF8-ACC1-41C4-A82C-51AAAF76A2B0}"/>
              </a:ext>
            </a:extLst>
          </p:cNvPr>
          <p:cNvSpPr txBox="1"/>
          <p:nvPr/>
        </p:nvSpPr>
        <p:spPr>
          <a:xfrm>
            <a:off x="6007834" y="1077262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1764</a:t>
            </a:r>
            <a:endParaRPr lang="ko-KR" alt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9E6AFB6-6C38-4F6A-AB16-07A19C14B82D}"/>
              </a:ext>
            </a:extLst>
          </p:cNvPr>
          <p:cNvSpPr txBox="1"/>
          <p:nvPr/>
        </p:nvSpPr>
        <p:spPr>
          <a:xfrm>
            <a:off x="4964114" y="1106050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1765</a:t>
            </a:r>
            <a:endParaRPr lang="ko-KR" alt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5C9CC7-A0B0-4DD2-844A-2C80128F30AF}"/>
              </a:ext>
            </a:extLst>
          </p:cNvPr>
          <p:cNvSpPr txBox="1"/>
          <p:nvPr/>
        </p:nvSpPr>
        <p:spPr>
          <a:xfrm>
            <a:off x="4110767" y="1084818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1766</a:t>
            </a:r>
            <a:endParaRPr lang="ko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60DA904-2CFA-4C6B-8E64-336B4FEA4296}"/>
              </a:ext>
            </a:extLst>
          </p:cNvPr>
          <p:cNvSpPr txBox="1"/>
          <p:nvPr/>
        </p:nvSpPr>
        <p:spPr>
          <a:xfrm>
            <a:off x="3277247" y="1672972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1767</a:t>
            </a:r>
            <a:endParaRPr lang="ko-KR" alt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63FE8E-D197-497A-A7B2-22D9FE9EC888}"/>
              </a:ext>
            </a:extLst>
          </p:cNvPr>
          <p:cNvSpPr txBox="1"/>
          <p:nvPr/>
        </p:nvSpPr>
        <p:spPr>
          <a:xfrm>
            <a:off x="4128214" y="1646290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1768</a:t>
            </a:r>
            <a:endParaRPr lang="ko-KR" alt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BBEB8F-4BD1-4D58-B1A4-CC722E934CFA}"/>
              </a:ext>
            </a:extLst>
          </p:cNvPr>
          <p:cNvSpPr txBox="1"/>
          <p:nvPr/>
        </p:nvSpPr>
        <p:spPr>
          <a:xfrm>
            <a:off x="6000337" y="1646424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1769</a:t>
            </a:r>
            <a:endParaRPr lang="ko-KR" alt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E39BC16-B1FC-49CF-A4F8-1DAFC6B332FD}"/>
              </a:ext>
            </a:extLst>
          </p:cNvPr>
          <p:cNvSpPr txBox="1"/>
          <p:nvPr/>
        </p:nvSpPr>
        <p:spPr>
          <a:xfrm>
            <a:off x="7024688" y="1644843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1770</a:t>
            </a:r>
            <a:endParaRPr lang="ko-KR" altLang="en-US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CB6DCAD-141F-4210-B566-4795F769A788}"/>
              </a:ext>
            </a:extLst>
          </p:cNvPr>
          <p:cNvSpPr txBox="1"/>
          <p:nvPr/>
        </p:nvSpPr>
        <p:spPr>
          <a:xfrm>
            <a:off x="7083480" y="4247494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1771</a:t>
            </a:r>
            <a:endParaRPr lang="ko-KR" alt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AF4A3D3-FEB5-42DC-BC73-E86936F8BC6F}"/>
              </a:ext>
            </a:extLst>
          </p:cNvPr>
          <p:cNvSpPr txBox="1"/>
          <p:nvPr/>
        </p:nvSpPr>
        <p:spPr>
          <a:xfrm>
            <a:off x="6031808" y="4238930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1772</a:t>
            </a:r>
            <a:endParaRPr lang="ko-KR" alt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4EA27AA-239E-4341-9013-34A11B3E13F3}"/>
              </a:ext>
            </a:extLst>
          </p:cNvPr>
          <p:cNvSpPr txBox="1"/>
          <p:nvPr/>
        </p:nvSpPr>
        <p:spPr>
          <a:xfrm>
            <a:off x="4999087" y="4238930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1773</a:t>
            </a:r>
            <a:endParaRPr lang="ko-KR" alt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33BA27F-94A0-4862-ABE9-C965D3746FD4}"/>
              </a:ext>
            </a:extLst>
          </p:cNvPr>
          <p:cNvSpPr txBox="1"/>
          <p:nvPr/>
        </p:nvSpPr>
        <p:spPr>
          <a:xfrm>
            <a:off x="4159107" y="4258429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1774</a:t>
            </a:r>
            <a:endParaRPr lang="ko-KR" altLang="en-US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DD2DDED-8A60-4F47-91C5-23AA99ACE6CC}"/>
              </a:ext>
            </a:extLst>
          </p:cNvPr>
          <p:cNvSpPr txBox="1"/>
          <p:nvPr/>
        </p:nvSpPr>
        <p:spPr>
          <a:xfrm>
            <a:off x="3336920" y="4247494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1775</a:t>
            </a:r>
            <a:endParaRPr lang="ko-KR" altLang="en-US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4D7C35F-93DD-4DA5-A61F-AA6D8B4D6B1A}"/>
              </a:ext>
            </a:extLst>
          </p:cNvPr>
          <p:cNvSpPr txBox="1"/>
          <p:nvPr/>
        </p:nvSpPr>
        <p:spPr>
          <a:xfrm>
            <a:off x="2052915" y="1584927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1776</a:t>
            </a:r>
            <a:endParaRPr lang="ko-KR" alt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E6E9BA1-6AFB-4720-9169-127D08F0499F}"/>
              </a:ext>
            </a:extLst>
          </p:cNvPr>
          <p:cNvSpPr txBox="1"/>
          <p:nvPr/>
        </p:nvSpPr>
        <p:spPr>
          <a:xfrm>
            <a:off x="2047263" y="2455103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1777</a:t>
            </a:r>
            <a:endParaRPr lang="ko-KR" altLang="en-US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879D8FF-5749-4096-8B18-3A64EB9248EE}"/>
              </a:ext>
            </a:extLst>
          </p:cNvPr>
          <p:cNvSpPr txBox="1"/>
          <p:nvPr/>
        </p:nvSpPr>
        <p:spPr>
          <a:xfrm>
            <a:off x="2028559" y="3449899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1778</a:t>
            </a:r>
            <a:endParaRPr lang="ko-KR" altLang="en-US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F9628E4-2813-4C07-80F5-20C8B97FFD96}"/>
              </a:ext>
            </a:extLst>
          </p:cNvPr>
          <p:cNvSpPr txBox="1"/>
          <p:nvPr/>
        </p:nvSpPr>
        <p:spPr>
          <a:xfrm>
            <a:off x="2049451" y="4467151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1779</a:t>
            </a:r>
            <a:endParaRPr lang="ko-KR" altLang="en-US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B4D53A-C901-462E-B86C-D70ADCFAF9D7}"/>
              </a:ext>
            </a:extLst>
          </p:cNvPr>
          <p:cNvSpPr txBox="1"/>
          <p:nvPr/>
        </p:nvSpPr>
        <p:spPr>
          <a:xfrm>
            <a:off x="2288408" y="4796666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1780</a:t>
            </a:r>
            <a:endParaRPr lang="ko-KR" alt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7BE6876-27FA-45E9-BC8E-829AE1BE0DED}"/>
              </a:ext>
            </a:extLst>
          </p:cNvPr>
          <p:cNvSpPr txBox="1"/>
          <p:nvPr/>
        </p:nvSpPr>
        <p:spPr>
          <a:xfrm>
            <a:off x="3274516" y="4820685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1781</a:t>
            </a:r>
            <a:endParaRPr lang="ko-KR" alt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C8355D-79DB-4638-A930-D02041ACE9D5}"/>
              </a:ext>
            </a:extLst>
          </p:cNvPr>
          <p:cNvSpPr txBox="1"/>
          <p:nvPr/>
        </p:nvSpPr>
        <p:spPr>
          <a:xfrm>
            <a:off x="4129339" y="4823243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1782</a:t>
            </a:r>
            <a:endParaRPr lang="ko-KR" altLang="en-US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5FB702-394A-4028-B45A-80C70BA843B7}"/>
              </a:ext>
            </a:extLst>
          </p:cNvPr>
          <p:cNvSpPr txBox="1"/>
          <p:nvPr/>
        </p:nvSpPr>
        <p:spPr>
          <a:xfrm>
            <a:off x="5008211" y="4824206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1783</a:t>
            </a:r>
            <a:endParaRPr lang="ko-KR" altLang="en-US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7BE717-44BF-4F0B-A921-E23E4373DE5D}"/>
              </a:ext>
            </a:extLst>
          </p:cNvPr>
          <p:cNvSpPr txBox="1"/>
          <p:nvPr/>
        </p:nvSpPr>
        <p:spPr>
          <a:xfrm>
            <a:off x="6033097" y="4836809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1784</a:t>
            </a:r>
            <a:endParaRPr lang="ko-KR" altLang="en-US" sz="1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066013C-9839-44CB-B18F-798CBB19D723}"/>
              </a:ext>
            </a:extLst>
          </p:cNvPr>
          <p:cNvSpPr txBox="1"/>
          <p:nvPr/>
        </p:nvSpPr>
        <p:spPr>
          <a:xfrm>
            <a:off x="7076265" y="4848814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1785</a:t>
            </a:r>
            <a:endParaRPr lang="ko-KR" altLang="en-US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38477F5-036C-4763-A6FE-989179853236}"/>
              </a:ext>
            </a:extLst>
          </p:cNvPr>
          <p:cNvSpPr txBox="1"/>
          <p:nvPr/>
        </p:nvSpPr>
        <p:spPr>
          <a:xfrm>
            <a:off x="8056808" y="4835432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1786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30674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C96D5499-7548-46D4-8FBB-36B3C773FC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302" y="295661"/>
            <a:ext cx="9671396" cy="556460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498F9E-3DB0-401F-9CC4-9496F0A966A3}"/>
              </a:ext>
            </a:extLst>
          </p:cNvPr>
          <p:cNvSpPr txBox="1"/>
          <p:nvPr/>
        </p:nvSpPr>
        <p:spPr>
          <a:xfrm>
            <a:off x="59390" y="5964717"/>
            <a:ext cx="2401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SCM8(41,15)</a:t>
            </a:r>
          </a:p>
          <a:p>
            <a:r>
              <a:rPr lang="en-US" altLang="ko-KR" dirty="0"/>
              <a:t>5148~5188</a:t>
            </a:r>
          </a:p>
          <a:p>
            <a:r>
              <a:rPr lang="en-US" altLang="ko-KR" dirty="0"/>
              <a:t>1787~1801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74800E-C574-461F-9E72-E276DC9CA62D}"/>
              </a:ext>
            </a:extLst>
          </p:cNvPr>
          <p:cNvSpPr txBox="1"/>
          <p:nvPr/>
        </p:nvSpPr>
        <p:spPr>
          <a:xfrm>
            <a:off x="8230375" y="5964717"/>
            <a:ext cx="2401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SCM9(45,16)</a:t>
            </a:r>
          </a:p>
          <a:p>
            <a:r>
              <a:rPr lang="en-US" altLang="ko-KR" dirty="0"/>
              <a:t>5189~5233</a:t>
            </a:r>
          </a:p>
          <a:p>
            <a:r>
              <a:rPr lang="en-US" altLang="ko-KR" dirty="0"/>
              <a:t>1802~1817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056056-1C66-4931-977C-D84345E92CB4}"/>
              </a:ext>
            </a:extLst>
          </p:cNvPr>
          <p:cNvSpPr txBox="1"/>
          <p:nvPr/>
        </p:nvSpPr>
        <p:spPr>
          <a:xfrm>
            <a:off x="8810796" y="4720355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5148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73D8BB-5596-44DC-8EE7-D5DB3927714B}"/>
              </a:ext>
            </a:extLst>
          </p:cNvPr>
          <p:cNvSpPr txBox="1"/>
          <p:nvPr/>
        </p:nvSpPr>
        <p:spPr>
          <a:xfrm>
            <a:off x="4460523" y="6254562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1787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2AAC9B-3C6F-4B3C-A322-C6A273EB4903}"/>
              </a:ext>
            </a:extLst>
          </p:cNvPr>
          <p:cNvSpPr txBox="1"/>
          <p:nvPr/>
        </p:nvSpPr>
        <p:spPr>
          <a:xfrm>
            <a:off x="8810796" y="3707147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5151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2605A6-AD3C-4DA0-929F-263E36298B6E}"/>
              </a:ext>
            </a:extLst>
          </p:cNvPr>
          <p:cNvSpPr txBox="1"/>
          <p:nvPr/>
        </p:nvSpPr>
        <p:spPr>
          <a:xfrm>
            <a:off x="8810796" y="2686204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5154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D6EC66-5491-4631-9E41-B503366FDB7D}"/>
              </a:ext>
            </a:extLst>
          </p:cNvPr>
          <p:cNvSpPr txBox="1"/>
          <p:nvPr/>
        </p:nvSpPr>
        <p:spPr>
          <a:xfrm>
            <a:off x="8810796" y="1697788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5157</a:t>
            </a:r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F3A78-41CD-41C9-84AF-11677A960FCE}"/>
              </a:ext>
            </a:extLst>
          </p:cNvPr>
          <p:cNvSpPr txBox="1"/>
          <p:nvPr/>
        </p:nvSpPr>
        <p:spPr>
          <a:xfrm rot="5400000">
            <a:off x="8240693" y="559475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5159</a:t>
            </a:r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C775D9-8A40-4DBB-82FE-D2D9BA7425A2}"/>
              </a:ext>
            </a:extLst>
          </p:cNvPr>
          <p:cNvSpPr txBox="1"/>
          <p:nvPr/>
        </p:nvSpPr>
        <p:spPr>
          <a:xfrm rot="5400000">
            <a:off x="7307871" y="563637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5162</a:t>
            </a:r>
            <a:endParaRPr lang="ko-KR" alt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C64EBB-9F0D-4771-966B-09EF93933029}"/>
              </a:ext>
            </a:extLst>
          </p:cNvPr>
          <p:cNvSpPr txBox="1"/>
          <p:nvPr/>
        </p:nvSpPr>
        <p:spPr>
          <a:xfrm rot="5400000">
            <a:off x="6284614" y="559475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5165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78C746-C7F5-462B-B538-E7E4E89F7D02}"/>
              </a:ext>
            </a:extLst>
          </p:cNvPr>
          <p:cNvSpPr txBox="1"/>
          <p:nvPr/>
        </p:nvSpPr>
        <p:spPr>
          <a:xfrm rot="5400000">
            <a:off x="5106520" y="559475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5168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F56A52-911F-4883-9EE0-049BEEF50759}"/>
              </a:ext>
            </a:extLst>
          </p:cNvPr>
          <p:cNvSpPr txBox="1"/>
          <p:nvPr/>
        </p:nvSpPr>
        <p:spPr>
          <a:xfrm rot="5400000">
            <a:off x="4239999" y="559475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5170</a:t>
            </a:r>
            <a:endParaRPr lang="ko-KR" alt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C3EC92-65BE-43DC-8BB3-B5C14CDC27E8}"/>
              </a:ext>
            </a:extLst>
          </p:cNvPr>
          <p:cNvSpPr txBox="1"/>
          <p:nvPr/>
        </p:nvSpPr>
        <p:spPr>
          <a:xfrm rot="5400000">
            <a:off x="2483974" y="726222"/>
            <a:ext cx="780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5172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4E05AF-6B66-4F2F-9C64-D93232F53A2A}"/>
              </a:ext>
            </a:extLst>
          </p:cNvPr>
          <p:cNvSpPr txBox="1"/>
          <p:nvPr/>
        </p:nvSpPr>
        <p:spPr>
          <a:xfrm rot="5400000">
            <a:off x="1951688" y="750482"/>
            <a:ext cx="780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5174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A0AAE1-90CA-44B6-A9A4-D66BBA12FFFE}"/>
              </a:ext>
            </a:extLst>
          </p:cNvPr>
          <p:cNvSpPr txBox="1"/>
          <p:nvPr/>
        </p:nvSpPr>
        <p:spPr>
          <a:xfrm rot="5400000">
            <a:off x="2898206" y="2067836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5175</a:t>
            </a:r>
            <a:endParaRPr lang="ko-KR" alt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390F3C-5ECD-40A9-A5DC-3D872260A248}"/>
              </a:ext>
            </a:extLst>
          </p:cNvPr>
          <p:cNvSpPr txBox="1"/>
          <p:nvPr/>
        </p:nvSpPr>
        <p:spPr>
          <a:xfrm rot="5400000">
            <a:off x="3870324" y="2096005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5178</a:t>
            </a:r>
            <a:endParaRPr lang="ko-KR" alt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6E5432-85C6-4F5D-8075-BBD70F563136}"/>
              </a:ext>
            </a:extLst>
          </p:cNvPr>
          <p:cNvSpPr txBox="1"/>
          <p:nvPr/>
        </p:nvSpPr>
        <p:spPr>
          <a:xfrm rot="5400000">
            <a:off x="4637962" y="2083155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5180</a:t>
            </a:r>
            <a:endParaRPr lang="ko-KR" alt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EB0832-0A9F-47FA-8B91-31628242D6B3}"/>
              </a:ext>
            </a:extLst>
          </p:cNvPr>
          <p:cNvSpPr txBox="1"/>
          <p:nvPr/>
        </p:nvSpPr>
        <p:spPr>
          <a:xfrm rot="5400000">
            <a:off x="5617440" y="2096005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5183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DE3265-CB99-4BD3-BB90-70D367D188FB}"/>
              </a:ext>
            </a:extLst>
          </p:cNvPr>
          <p:cNvSpPr txBox="1"/>
          <p:nvPr/>
        </p:nvSpPr>
        <p:spPr>
          <a:xfrm rot="5400000">
            <a:off x="6659478" y="2077884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5186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E63C6A-EAAC-44E0-B7C7-CC12C9B7A717}"/>
              </a:ext>
            </a:extLst>
          </p:cNvPr>
          <p:cNvSpPr txBox="1"/>
          <p:nvPr/>
        </p:nvSpPr>
        <p:spPr>
          <a:xfrm rot="5400000">
            <a:off x="7312468" y="2087932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5188</a:t>
            </a:r>
            <a:endParaRPr lang="ko-KR" alt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0224F6-DE7E-49A9-9144-A68616A35E7A}"/>
              </a:ext>
            </a:extLst>
          </p:cNvPr>
          <p:cNvSpPr txBox="1"/>
          <p:nvPr/>
        </p:nvSpPr>
        <p:spPr>
          <a:xfrm rot="5400000">
            <a:off x="7312348" y="3725529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5189</a:t>
            </a:r>
            <a:endParaRPr lang="ko-KR" alt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4A9C66-B6E7-42BE-A6A2-0F78C3548A11}"/>
              </a:ext>
            </a:extLst>
          </p:cNvPr>
          <p:cNvSpPr txBox="1"/>
          <p:nvPr/>
        </p:nvSpPr>
        <p:spPr>
          <a:xfrm rot="5400000">
            <a:off x="6274566" y="3725529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5192</a:t>
            </a:r>
            <a:endParaRPr lang="ko-KR" altLang="en-US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3C3418-F619-498D-92FD-57721B3AAB50}"/>
              </a:ext>
            </a:extLst>
          </p:cNvPr>
          <p:cNvSpPr txBox="1"/>
          <p:nvPr/>
        </p:nvSpPr>
        <p:spPr>
          <a:xfrm rot="5400000">
            <a:off x="5233106" y="3725529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5195</a:t>
            </a:r>
            <a:endParaRPr lang="ko-KR" alt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18E1FE-89C8-48BC-9AF9-D387CCCE79C0}"/>
              </a:ext>
            </a:extLst>
          </p:cNvPr>
          <p:cNvSpPr txBox="1"/>
          <p:nvPr/>
        </p:nvSpPr>
        <p:spPr>
          <a:xfrm rot="5400000">
            <a:off x="4221790" y="3725529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5198</a:t>
            </a:r>
            <a:endParaRPr lang="ko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F85501-2C54-4743-9693-459F33F1DB05}"/>
              </a:ext>
            </a:extLst>
          </p:cNvPr>
          <p:cNvSpPr txBox="1"/>
          <p:nvPr/>
        </p:nvSpPr>
        <p:spPr>
          <a:xfrm rot="5400000">
            <a:off x="3534495" y="3725529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5200</a:t>
            </a:r>
            <a:endParaRPr lang="ko-KR" altLang="en-US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E7AC3F-C157-4B1A-B091-9C13001A213A}"/>
              </a:ext>
            </a:extLst>
          </p:cNvPr>
          <p:cNvSpPr txBox="1"/>
          <p:nvPr/>
        </p:nvSpPr>
        <p:spPr>
          <a:xfrm rot="5400000">
            <a:off x="2862967" y="3725529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5202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456499-439F-4041-B820-103AC563A55D}"/>
              </a:ext>
            </a:extLst>
          </p:cNvPr>
          <p:cNvSpPr txBox="1"/>
          <p:nvPr/>
        </p:nvSpPr>
        <p:spPr>
          <a:xfrm>
            <a:off x="1347812" y="1350290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5203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1001BB-412D-4EEA-BE92-015FA413EC0D}"/>
              </a:ext>
            </a:extLst>
          </p:cNvPr>
          <p:cNvSpPr txBox="1"/>
          <p:nvPr/>
        </p:nvSpPr>
        <p:spPr>
          <a:xfrm>
            <a:off x="1347812" y="2067836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5205</a:t>
            </a:r>
            <a:endParaRPr lang="ko-KR" alt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D08071-22F4-474E-AA26-0CDC1E869694}"/>
              </a:ext>
            </a:extLst>
          </p:cNvPr>
          <p:cNvSpPr txBox="1"/>
          <p:nvPr/>
        </p:nvSpPr>
        <p:spPr>
          <a:xfrm>
            <a:off x="1347812" y="3076095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5208</a:t>
            </a:r>
            <a:endParaRPr lang="ko-KR" altLang="en-US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E55285-9636-4445-9A5E-5706538833D4}"/>
              </a:ext>
            </a:extLst>
          </p:cNvPr>
          <p:cNvSpPr txBox="1"/>
          <p:nvPr/>
        </p:nvSpPr>
        <p:spPr>
          <a:xfrm>
            <a:off x="1322298" y="4115673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5211</a:t>
            </a:r>
            <a:endParaRPr lang="ko-KR" altLang="en-US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A04589-60DC-4EEC-95E6-1CCFAFA79706}"/>
              </a:ext>
            </a:extLst>
          </p:cNvPr>
          <p:cNvSpPr txBox="1"/>
          <p:nvPr/>
        </p:nvSpPr>
        <p:spPr>
          <a:xfrm rot="5400000">
            <a:off x="1869440" y="5270070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5214</a:t>
            </a:r>
            <a:endParaRPr lang="ko-KR" altLang="en-US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E389C3-719C-40CD-97BB-28DB865AF943}"/>
              </a:ext>
            </a:extLst>
          </p:cNvPr>
          <p:cNvSpPr txBox="1"/>
          <p:nvPr/>
        </p:nvSpPr>
        <p:spPr>
          <a:xfrm rot="5400000">
            <a:off x="2898206" y="5270070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5217</a:t>
            </a:r>
            <a:endParaRPr lang="ko-KR" altLang="en-US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2C9EA52-F2BB-4A7E-85C4-CF335966EBE0}"/>
              </a:ext>
            </a:extLst>
          </p:cNvPr>
          <p:cNvSpPr txBox="1"/>
          <p:nvPr/>
        </p:nvSpPr>
        <p:spPr>
          <a:xfrm rot="5400000">
            <a:off x="3926972" y="5251622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5220</a:t>
            </a:r>
            <a:endParaRPr lang="ko-KR" altLang="en-US" sz="2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40E3D1C-888F-45E4-BCF4-B4C24310EBE3}"/>
              </a:ext>
            </a:extLst>
          </p:cNvPr>
          <p:cNvSpPr txBox="1"/>
          <p:nvPr/>
        </p:nvSpPr>
        <p:spPr>
          <a:xfrm rot="5400000">
            <a:off x="4637962" y="5258047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5222</a:t>
            </a:r>
            <a:endParaRPr lang="ko-KR" altLang="en-US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C395AB-6CA4-4EB0-93E7-D846991CA502}"/>
              </a:ext>
            </a:extLst>
          </p:cNvPr>
          <p:cNvSpPr txBox="1"/>
          <p:nvPr/>
        </p:nvSpPr>
        <p:spPr>
          <a:xfrm rot="5400000">
            <a:off x="5633216" y="5251622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5225</a:t>
            </a:r>
            <a:endParaRPr lang="ko-KR" altLang="en-US" sz="2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ABCC6B-F357-4942-8F80-836AC26EC470}"/>
              </a:ext>
            </a:extLst>
          </p:cNvPr>
          <p:cNvSpPr txBox="1"/>
          <p:nvPr/>
        </p:nvSpPr>
        <p:spPr>
          <a:xfrm rot="5400000">
            <a:off x="6659478" y="5243938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5228</a:t>
            </a:r>
            <a:endParaRPr lang="ko-KR" alt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47010ED-0E7D-4507-A1C9-F5548E0FA495}"/>
              </a:ext>
            </a:extLst>
          </p:cNvPr>
          <p:cNvSpPr txBox="1"/>
          <p:nvPr/>
        </p:nvSpPr>
        <p:spPr>
          <a:xfrm rot="5400000">
            <a:off x="7677837" y="5243938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5231</a:t>
            </a:r>
            <a:endParaRPr lang="ko-KR" altLang="en-US" sz="2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EB7B14-53F6-475E-8D02-664A5F73BC54}"/>
              </a:ext>
            </a:extLst>
          </p:cNvPr>
          <p:cNvSpPr txBox="1"/>
          <p:nvPr/>
        </p:nvSpPr>
        <p:spPr>
          <a:xfrm rot="5400000">
            <a:off x="8313453" y="5270070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5233</a:t>
            </a:r>
            <a:endParaRPr lang="ko-KR" altLang="en-US" sz="2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D1D3733-CCCB-4A7E-A85F-32785D327F7D}"/>
              </a:ext>
            </a:extLst>
          </p:cNvPr>
          <p:cNvSpPr txBox="1"/>
          <p:nvPr/>
        </p:nvSpPr>
        <p:spPr>
          <a:xfrm>
            <a:off x="8279709" y="4462018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1787</a:t>
            </a:r>
            <a:endParaRPr lang="ko-KR" alt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4BFD3E-54E7-427D-A9A1-43EAD29334C0}"/>
              </a:ext>
            </a:extLst>
          </p:cNvPr>
          <p:cNvSpPr txBox="1"/>
          <p:nvPr/>
        </p:nvSpPr>
        <p:spPr>
          <a:xfrm>
            <a:off x="8313471" y="3441075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1788</a:t>
            </a:r>
            <a:endParaRPr lang="ko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CDDF6C-8FC9-4AFC-B005-7B4C26771AD2}"/>
              </a:ext>
            </a:extLst>
          </p:cNvPr>
          <p:cNvSpPr txBox="1"/>
          <p:nvPr/>
        </p:nvSpPr>
        <p:spPr>
          <a:xfrm>
            <a:off x="8332763" y="2397912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1789</a:t>
            </a:r>
            <a:endParaRPr lang="ko-KR" alt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FFC04F2-C8AB-425D-960C-ED70371742D6}"/>
              </a:ext>
            </a:extLst>
          </p:cNvPr>
          <p:cNvSpPr txBox="1"/>
          <p:nvPr/>
        </p:nvSpPr>
        <p:spPr>
          <a:xfrm>
            <a:off x="8332763" y="1585289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1790</a:t>
            </a:r>
            <a:endParaRPr lang="ko-KR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25F585C-4B04-4124-BCC3-CE1A121E523D}"/>
              </a:ext>
            </a:extLst>
          </p:cNvPr>
          <p:cNvSpPr txBox="1"/>
          <p:nvPr/>
        </p:nvSpPr>
        <p:spPr>
          <a:xfrm>
            <a:off x="8018388" y="1062609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1791</a:t>
            </a:r>
            <a:endParaRPr lang="ko-KR" alt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79CBF25-DCF5-4316-9F9A-14197D32D947}"/>
              </a:ext>
            </a:extLst>
          </p:cNvPr>
          <p:cNvSpPr txBox="1"/>
          <p:nvPr/>
        </p:nvSpPr>
        <p:spPr>
          <a:xfrm>
            <a:off x="7082551" y="1077834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1792</a:t>
            </a:r>
            <a:endParaRPr lang="ko-KR" alt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002A05-C2E0-41EE-A29D-9A69FDF73F33}"/>
              </a:ext>
            </a:extLst>
          </p:cNvPr>
          <p:cNvSpPr txBox="1"/>
          <p:nvPr/>
        </p:nvSpPr>
        <p:spPr>
          <a:xfrm>
            <a:off x="6059294" y="1048010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1793</a:t>
            </a:r>
            <a:endParaRPr lang="ko-KR" alt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B7B1BF4-AF32-4323-A192-08DEA7C3C61B}"/>
              </a:ext>
            </a:extLst>
          </p:cNvPr>
          <p:cNvSpPr txBox="1"/>
          <p:nvPr/>
        </p:nvSpPr>
        <p:spPr>
          <a:xfrm>
            <a:off x="4936401" y="1069510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1794</a:t>
            </a:r>
            <a:endParaRPr lang="ko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DDDB95-4F08-434A-87C8-062733E5C730}"/>
              </a:ext>
            </a:extLst>
          </p:cNvPr>
          <p:cNvSpPr txBox="1"/>
          <p:nvPr/>
        </p:nvSpPr>
        <p:spPr>
          <a:xfrm>
            <a:off x="4204750" y="1042513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1795</a:t>
            </a:r>
            <a:endParaRPr lang="ko-KR" alt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568B091-8E42-42E4-84AB-39A8B43495B5}"/>
              </a:ext>
            </a:extLst>
          </p:cNvPr>
          <p:cNvSpPr txBox="1"/>
          <p:nvPr/>
        </p:nvSpPr>
        <p:spPr>
          <a:xfrm>
            <a:off x="2294531" y="1059715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1796</a:t>
            </a:r>
            <a:endParaRPr lang="ko-KR" alt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403407-29AF-4D27-ABEA-E43ECCC9C8F0}"/>
              </a:ext>
            </a:extLst>
          </p:cNvPr>
          <p:cNvSpPr txBox="1"/>
          <p:nvPr/>
        </p:nvSpPr>
        <p:spPr>
          <a:xfrm>
            <a:off x="3295321" y="1619410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1797</a:t>
            </a:r>
            <a:endParaRPr lang="ko-KR" alt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2B490A3-8E94-4059-997E-DB2F012AE252}"/>
              </a:ext>
            </a:extLst>
          </p:cNvPr>
          <p:cNvSpPr txBox="1"/>
          <p:nvPr/>
        </p:nvSpPr>
        <p:spPr>
          <a:xfrm>
            <a:off x="4140948" y="1624198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1798</a:t>
            </a:r>
            <a:endParaRPr lang="ko-KR" alt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3A6C6B8-CE22-4558-904B-EBB8EB436778}"/>
              </a:ext>
            </a:extLst>
          </p:cNvPr>
          <p:cNvSpPr txBox="1"/>
          <p:nvPr/>
        </p:nvSpPr>
        <p:spPr>
          <a:xfrm>
            <a:off x="4976135" y="1624198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1799</a:t>
            </a:r>
            <a:endParaRPr lang="ko-KR" altLang="en-US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BA7B606-00DB-4D45-AE9D-F28E75C9F9EC}"/>
              </a:ext>
            </a:extLst>
          </p:cNvPr>
          <p:cNvSpPr txBox="1"/>
          <p:nvPr/>
        </p:nvSpPr>
        <p:spPr>
          <a:xfrm>
            <a:off x="6051785" y="1614167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1800</a:t>
            </a:r>
            <a:endParaRPr lang="ko-KR" alt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389E93E-D2A4-46E8-AAB7-F32DF1AFE777}"/>
              </a:ext>
            </a:extLst>
          </p:cNvPr>
          <p:cNvSpPr txBox="1"/>
          <p:nvPr/>
        </p:nvSpPr>
        <p:spPr>
          <a:xfrm>
            <a:off x="7115768" y="1639506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1801</a:t>
            </a:r>
            <a:endParaRPr lang="ko-KR" alt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C897E25-E9E5-413B-9B89-FA995359F019}"/>
              </a:ext>
            </a:extLst>
          </p:cNvPr>
          <p:cNvSpPr txBox="1"/>
          <p:nvPr/>
        </p:nvSpPr>
        <p:spPr>
          <a:xfrm>
            <a:off x="7091513" y="4223123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1802</a:t>
            </a:r>
            <a:endParaRPr lang="ko-KR" alt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3523F40-4B7F-4058-ACBB-894C4C6E9739}"/>
              </a:ext>
            </a:extLst>
          </p:cNvPr>
          <p:cNvSpPr txBox="1"/>
          <p:nvPr/>
        </p:nvSpPr>
        <p:spPr>
          <a:xfrm>
            <a:off x="6032452" y="4223123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1803</a:t>
            </a:r>
            <a:endParaRPr lang="ko-KR" altLang="en-US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20FB8B4-5F27-4503-B680-A071938C30A5}"/>
              </a:ext>
            </a:extLst>
          </p:cNvPr>
          <p:cNvSpPr txBox="1"/>
          <p:nvPr/>
        </p:nvSpPr>
        <p:spPr>
          <a:xfrm>
            <a:off x="5018467" y="4214064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1804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743C6DE-B4CB-4F3E-8199-04C3F1DBD50C}"/>
              </a:ext>
            </a:extLst>
          </p:cNvPr>
          <p:cNvSpPr txBox="1"/>
          <p:nvPr/>
        </p:nvSpPr>
        <p:spPr>
          <a:xfrm>
            <a:off x="4135207" y="4214256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1805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69F7738-7870-4D30-AA59-4C45D6D6F156}"/>
              </a:ext>
            </a:extLst>
          </p:cNvPr>
          <p:cNvSpPr txBox="1"/>
          <p:nvPr/>
        </p:nvSpPr>
        <p:spPr>
          <a:xfrm>
            <a:off x="3333265" y="4224304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1806</a:t>
            </a:r>
            <a:endParaRPr lang="ko-KR" altLang="en-US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1633C21-BCB6-4EA8-8D38-63EB4E4468E1}"/>
              </a:ext>
            </a:extLst>
          </p:cNvPr>
          <p:cNvSpPr txBox="1"/>
          <p:nvPr/>
        </p:nvSpPr>
        <p:spPr>
          <a:xfrm>
            <a:off x="2038693" y="1571177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1807</a:t>
            </a:r>
            <a:endParaRPr lang="ko-KR" alt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E70DA98-3D04-4373-9518-0C55B51708CE}"/>
              </a:ext>
            </a:extLst>
          </p:cNvPr>
          <p:cNvSpPr txBox="1"/>
          <p:nvPr/>
        </p:nvSpPr>
        <p:spPr>
          <a:xfrm>
            <a:off x="2059529" y="2405901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1808</a:t>
            </a:r>
            <a:endParaRPr lang="ko-KR" altLang="en-US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99B3A4B-E89B-46B7-BD1B-2928226EFFA0}"/>
              </a:ext>
            </a:extLst>
          </p:cNvPr>
          <p:cNvSpPr txBox="1"/>
          <p:nvPr/>
        </p:nvSpPr>
        <p:spPr>
          <a:xfrm>
            <a:off x="2032076" y="3435164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1809</a:t>
            </a:r>
            <a:endParaRPr lang="ko-KR" altLang="en-US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9B6C866-D731-4CBC-9A4E-81FE8D5946B2}"/>
              </a:ext>
            </a:extLst>
          </p:cNvPr>
          <p:cNvSpPr txBox="1"/>
          <p:nvPr/>
        </p:nvSpPr>
        <p:spPr>
          <a:xfrm>
            <a:off x="2055735" y="4405152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1810</a:t>
            </a:r>
            <a:endParaRPr lang="ko-KR" alt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2ABB7F1-62C2-4870-8E18-8595AA00C61C}"/>
              </a:ext>
            </a:extLst>
          </p:cNvPr>
          <p:cNvSpPr txBox="1"/>
          <p:nvPr/>
        </p:nvSpPr>
        <p:spPr>
          <a:xfrm>
            <a:off x="2282301" y="4812688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1811</a:t>
            </a:r>
            <a:endParaRPr lang="ko-KR" altLang="en-US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C4C960F-A415-4DE3-AAC7-8664EE481093}"/>
              </a:ext>
            </a:extLst>
          </p:cNvPr>
          <p:cNvSpPr txBox="1"/>
          <p:nvPr/>
        </p:nvSpPr>
        <p:spPr>
          <a:xfrm>
            <a:off x="3308456" y="4825933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1812</a:t>
            </a:r>
            <a:endParaRPr lang="ko-KR" altLang="en-US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0AA54E9-080D-4FCB-BAF8-AF5CA0C66B63}"/>
              </a:ext>
            </a:extLst>
          </p:cNvPr>
          <p:cNvSpPr txBox="1"/>
          <p:nvPr/>
        </p:nvSpPr>
        <p:spPr>
          <a:xfrm>
            <a:off x="4145189" y="4814003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1813</a:t>
            </a:r>
            <a:endParaRPr lang="ko-KR" altLang="en-US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9097CB-A3AE-492E-81E4-42779ED28BAF}"/>
              </a:ext>
            </a:extLst>
          </p:cNvPr>
          <p:cNvSpPr txBox="1"/>
          <p:nvPr/>
        </p:nvSpPr>
        <p:spPr>
          <a:xfrm>
            <a:off x="5021063" y="4816254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1814</a:t>
            </a:r>
            <a:endParaRPr lang="ko-KR" alt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4AC4791-0A46-498C-AD91-E6925F49E9BA}"/>
              </a:ext>
            </a:extLst>
          </p:cNvPr>
          <p:cNvSpPr txBox="1"/>
          <p:nvPr/>
        </p:nvSpPr>
        <p:spPr>
          <a:xfrm>
            <a:off x="6040055" y="4833494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1815</a:t>
            </a:r>
            <a:endParaRPr lang="ko-KR" alt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CAAC4D0-0548-422D-AFB4-D2D9217F0898}"/>
              </a:ext>
            </a:extLst>
          </p:cNvPr>
          <p:cNvSpPr txBox="1"/>
          <p:nvPr/>
        </p:nvSpPr>
        <p:spPr>
          <a:xfrm>
            <a:off x="7115768" y="4815264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1816</a:t>
            </a:r>
            <a:endParaRPr lang="ko-KR" altLang="en-US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0B857E4-8AB4-4430-BD2F-DB7FCC5C91A7}"/>
              </a:ext>
            </a:extLst>
          </p:cNvPr>
          <p:cNvSpPr txBox="1"/>
          <p:nvPr/>
        </p:nvSpPr>
        <p:spPr>
          <a:xfrm>
            <a:off x="8090699" y="4795512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1817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78110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C96D5499-7548-46D4-8FBB-36B3C773FC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42" y="295661"/>
            <a:ext cx="9658316" cy="556460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F845AF-1A80-4517-BC95-D210F6186BE6}"/>
              </a:ext>
            </a:extLst>
          </p:cNvPr>
          <p:cNvSpPr txBox="1"/>
          <p:nvPr/>
        </p:nvSpPr>
        <p:spPr>
          <a:xfrm>
            <a:off x="59390" y="5964717"/>
            <a:ext cx="2401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SCM10(41,15)</a:t>
            </a:r>
          </a:p>
          <a:p>
            <a:r>
              <a:rPr lang="en-US" altLang="ko-KR" dirty="0"/>
              <a:t>5234~5274</a:t>
            </a:r>
          </a:p>
          <a:p>
            <a:r>
              <a:rPr lang="en-US" altLang="ko-KR" dirty="0"/>
              <a:t>1818~1832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8AA8AA-5855-4AB3-9818-963389EDE336}"/>
              </a:ext>
            </a:extLst>
          </p:cNvPr>
          <p:cNvSpPr txBox="1"/>
          <p:nvPr/>
        </p:nvSpPr>
        <p:spPr>
          <a:xfrm>
            <a:off x="8230375" y="5964717"/>
            <a:ext cx="2401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SCM11(45,16)</a:t>
            </a:r>
          </a:p>
          <a:p>
            <a:r>
              <a:rPr lang="en-US" altLang="ko-KR" dirty="0"/>
              <a:t>5275~5319</a:t>
            </a:r>
          </a:p>
          <a:p>
            <a:r>
              <a:rPr lang="en-US" altLang="ko-KR" dirty="0"/>
              <a:t>1833~1848</a:t>
            </a:r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667C77-0C9F-4627-942B-07617B5CCCCA}"/>
              </a:ext>
            </a:extLst>
          </p:cNvPr>
          <p:cNvSpPr txBox="1"/>
          <p:nvPr/>
        </p:nvSpPr>
        <p:spPr>
          <a:xfrm>
            <a:off x="8810796" y="4720355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5234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D7A0AD-19CA-4923-B165-E6F18AB0C51D}"/>
              </a:ext>
            </a:extLst>
          </p:cNvPr>
          <p:cNvSpPr txBox="1"/>
          <p:nvPr/>
        </p:nvSpPr>
        <p:spPr>
          <a:xfrm>
            <a:off x="8810796" y="3707147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5237</a:t>
            </a:r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EAC0F2-CA00-448C-896F-AE949E301808}"/>
              </a:ext>
            </a:extLst>
          </p:cNvPr>
          <p:cNvSpPr txBox="1"/>
          <p:nvPr/>
        </p:nvSpPr>
        <p:spPr>
          <a:xfrm>
            <a:off x="8810796" y="2686204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5240</a:t>
            </a:r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B9C0C7-1719-4C0C-938A-48B0893961A9}"/>
              </a:ext>
            </a:extLst>
          </p:cNvPr>
          <p:cNvSpPr txBox="1"/>
          <p:nvPr/>
        </p:nvSpPr>
        <p:spPr>
          <a:xfrm>
            <a:off x="8810796" y="1697788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5243</a:t>
            </a:r>
            <a:endParaRPr lang="ko-KR" alt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AD7E4D-F627-42EE-B104-5ECFC7C6D3E9}"/>
              </a:ext>
            </a:extLst>
          </p:cNvPr>
          <p:cNvSpPr txBox="1"/>
          <p:nvPr/>
        </p:nvSpPr>
        <p:spPr>
          <a:xfrm rot="5400000">
            <a:off x="8240693" y="559475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5245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C887EC-49F5-4CB5-97F7-3F82ECDBA6C1}"/>
              </a:ext>
            </a:extLst>
          </p:cNvPr>
          <p:cNvSpPr txBox="1"/>
          <p:nvPr/>
        </p:nvSpPr>
        <p:spPr>
          <a:xfrm rot="5400000">
            <a:off x="7307871" y="563637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5248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E93759-6637-45A8-83C9-0B638A878B68}"/>
              </a:ext>
            </a:extLst>
          </p:cNvPr>
          <p:cNvSpPr txBox="1"/>
          <p:nvPr/>
        </p:nvSpPr>
        <p:spPr>
          <a:xfrm rot="5400000">
            <a:off x="6284614" y="559475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5251</a:t>
            </a:r>
            <a:endParaRPr lang="ko-KR" alt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693C88-3F85-47F7-8C5E-1B968AA018BC}"/>
              </a:ext>
            </a:extLst>
          </p:cNvPr>
          <p:cNvSpPr txBox="1"/>
          <p:nvPr/>
        </p:nvSpPr>
        <p:spPr>
          <a:xfrm rot="5400000">
            <a:off x="5106520" y="559475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5254</a:t>
            </a:r>
            <a:endParaRPr lang="ko-KR" alt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2858A5-A4C3-4BEB-BE1F-CEEA3EC11FDE}"/>
              </a:ext>
            </a:extLst>
          </p:cNvPr>
          <p:cNvSpPr txBox="1"/>
          <p:nvPr/>
        </p:nvSpPr>
        <p:spPr>
          <a:xfrm rot="5400000">
            <a:off x="4239999" y="559475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5256</a:t>
            </a:r>
            <a:endParaRPr lang="ko-KR" alt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2B5C5D-1C85-4C39-870B-0C6FBAD3DA5B}"/>
              </a:ext>
            </a:extLst>
          </p:cNvPr>
          <p:cNvSpPr txBox="1"/>
          <p:nvPr/>
        </p:nvSpPr>
        <p:spPr>
          <a:xfrm rot="5400000">
            <a:off x="2483974" y="726222"/>
            <a:ext cx="780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5258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9A1B0A-AC47-4E74-A250-1C5B562419A3}"/>
              </a:ext>
            </a:extLst>
          </p:cNvPr>
          <p:cNvSpPr txBox="1"/>
          <p:nvPr/>
        </p:nvSpPr>
        <p:spPr>
          <a:xfrm rot="5400000">
            <a:off x="1951688" y="750482"/>
            <a:ext cx="780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5260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8480E4-8ACA-4002-BEE7-8A570DBF71D8}"/>
              </a:ext>
            </a:extLst>
          </p:cNvPr>
          <p:cNvSpPr txBox="1"/>
          <p:nvPr/>
        </p:nvSpPr>
        <p:spPr>
          <a:xfrm rot="5400000">
            <a:off x="2898206" y="2067836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5261</a:t>
            </a:r>
            <a:endParaRPr lang="ko-KR" alt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A49DDE-B292-4DB1-AA07-EAD7F43877BE}"/>
              </a:ext>
            </a:extLst>
          </p:cNvPr>
          <p:cNvSpPr txBox="1"/>
          <p:nvPr/>
        </p:nvSpPr>
        <p:spPr>
          <a:xfrm rot="5400000">
            <a:off x="3870324" y="2096005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5264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8DAE22-AB20-4471-8F6B-69517368BED7}"/>
              </a:ext>
            </a:extLst>
          </p:cNvPr>
          <p:cNvSpPr txBox="1"/>
          <p:nvPr/>
        </p:nvSpPr>
        <p:spPr>
          <a:xfrm rot="5400000">
            <a:off x="4637962" y="2083155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5266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C4A195-E971-4322-A6C1-8CC0AB65309D}"/>
              </a:ext>
            </a:extLst>
          </p:cNvPr>
          <p:cNvSpPr txBox="1"/>
          <p:nvPr/>
        </p:nvSpPr>
        <p:spPr>
          <a:xfrm rot="5400000">
            <a:off x="5617440" y="2096005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5269</a:t>
            </a:r>
            <a:endParaRPr lang="ko-KR" alt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92C3D3-57E4-40CE-B2BB-505749AC7E63}"/>
              </a:ext>
            </a:extLst>
          </p:cNvPr>
          <p:cNvSpPr txBox="1"/>
          <p:nvPr/>
        </p:nvSpPr>
        <p:spPr>
          <a:xfrm rot="5400000">
            <a:off x="6659478" y="2077884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5272</a:t>
            </a:r>
            <a:endParaRPr lang="ko-KR" alt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61908F-6B7E-4D0C-A5B8-8E6129EB64D7}"/>
              </a:ext>
            </a:extLst>
          </p:cNvPr>
          <p:cNvSpPr txBox="1"/>
          <p:nvPr/>
        </p:nvSpPr>
        <p:spPr>
          <a:xfrm rot="5400000">
            <a:off x="7312468" y="2087932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5274</a:t>
            </a:r>
            <a:endParaRPr lang="ko-KR" altLang="en-US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BB5F6A-515B-46FC-8084-CDCD45EA457D}"/>
              </a:ext>
            </a:extLst>
          </p:cNvPr>
          <p:cNvSpPr txBox="1"/>
          <p:nvPr/>
        </p:nvSpPr>
        <p:spPr>
          <a:xfrm rot="5400000">
            <a:off x="7312348" y="3725529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5275</a:t>
            </a:r>
            <a:endParaRPr lang="ko-KR" alt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7CC78A-716A-4AD4-8ACF-59451FC3252D}"/>
              </a:ext>
            </a:extLst>
          </p:cNvPr>
          <p:cNvSpPr txBox="1"/>
          <p:nvPr/>
        </p:nvSpPr>
        <p:spPr>
          <a:xfrm rot="5400000">
            <a:off x="6274566" y="3725529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5278</a:t>
            </a:r>
            <a:endParaRPr lang="ko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75AD17-7971-4045-986C-3F57795605C7}"/>
              </a:ext>
            </a:extLst>
          </p:cNvPr>
          <p:cNvSpPr txBox="1"/>
          <p:nvPr/>
        </p:nvSpPr>
        <p:spPr>
          <a:xfrm rot="5400000">
            <a:off x="5233106" y="3725529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5281</a:t>
            </a:r>
            <a:endParaRPr lang="ko-KR" altLang="en-US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094912-05D8-469C-ABDE-55FFC6AFE8D1}"/>
              </a:ext>
            </a:extLst>
          </p:cNvPr>
          <p:cNvSpPr txBox="1"/>
          <p:nvPr/>
        </p:nvSpPr>
        <p:spPr>
          <a:xfrm rot="5400000">
            <a:off x="4221790" y="3725529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5284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5E24E9-C25F-42FD-9E53-6F63D4D4D7FE}"/>
              </a:ext>
            </a:extLst>
          </p:cNvPr>
          <p:cNvSpPr txBox="1"/>
          <p:nvPr/>
        </p:nvSpPr>
        <p:spPr>
          <a:xfrm rot="5400000">
            <a:off x="3534495" y="3725529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5286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94D3A2-26A1-401B-8C16-53DB6769F03F}"/>
              </a:ext>
            </a:extLst>
          </p:cNvPr>
          <p:cNvSpPr txBox="1"/>
          <p:nvPr/>
        </p:nvSpPr>
        <p:spPr>
          <a:xfrm rot="5400000">
            <a:off x="2862967" y="3725529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5288</a:t>
            </a:r>
            <a:endParaRPr lang="ko-KR" alt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E6D96D-C2B7-4773-B6A4-F5CCBA989D0D}"/>
              </a:ext>
            </a:extLst>
          </p:cNvPr>
          <p:cNvSpPr txBox="1"/>
          <p:nvPr/>
        </p:nvSpPr>
        <p:spPr>
          <a:xfrm>
            <a:off x="1347812" y="1350290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5289</a:t>
            </a:r>
            <a:endParaRPr lang="ko-KR" altLang="en-US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D59884-D023-494E-9804-CDEF723F480E}"/>
              </a:ext>
            </a:extLst>
          </p:cNvPr>
          <p:cNvSpPr txBox="1"/>
          <p:nvPr/>
        </p:nvSpPr>
        <p:spPr>
          <a:xfrm>
            <a:off x="1347812" y="2067836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5291</a:t>
            </a:r>
            <a:endParaRPr lang="ko-KR" altLang="en-US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1A662B-7D48-4DD1-8769-8966AB36B812}"/>
              </a:ext>
            </a:extLst>
          </p:cNvPr>
          <p:cNvSpPr txBox="1"/>
          <p:nvPr/>
        </p:nvSpPr>
        <p:spPr>
          <a:xfrm>
            <a:off x="1347812" y="3076095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5294</a:t>
            </a:r>
            <a:endParaRPr lang="ko-KR" altLang="en-US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60BF80-4EEB-42C4-9A7F-7C80BE71C058}"/>
              </a:ext>
            </a:extLst>
          </p:cNvPr>
          <p:cNvSpPr txBox="1"/>
          <p:nvPr/>
        </p:nvSpPr>
        <p:spPr>
          <a:xfrm>
            <a:off x="1322298" y="4115673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5297</a:t>
            </a:r>
            <a:endParaRPr lang="ko-KR" altLang="en-US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455F70-D3BF-46D7-9184-78245B3ACD91}"/>
              </a:ext>
            </a:extLst>
          </p:cNvPr>
          <p:cNvSpPr txBox="1"/>
          <p:nvPr/>
        </p:nvSpPr>
        <p:spPr>
          <a:xfrm rot="5400000">
            <a:off x="1869440" y="5270070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5300</a:t>
            </a:r>
            <a:endParaRPr lang="ko-KR" altLang="en-US" sz="2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BA2449-B904-4E2E-802F-7FE3AF73584E}"/>
              </a:ext>
            </a:extLst>
          </p:cNvPr>
          <p:cNvSpPr txBox="1"/>
          <p:nvPr/>
        </p:nvSpPr>
        <p:spPr>
          <a:xfrm rot="5400000">
            <a:off x="2898206" y="5270070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5303</a:t>
            </a:r>
            <a:endParaRPr lang="ko-KR" altLang="en-US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F25139-5E4A-431A-A755-5311399CB156}"/>
              </a:ext>
            </a:extLst>
          </p:cNvPr>
          <p:cNvSpPr txBox="1"/>
          <p:nvPr/>
        </p:nvSpPr>
        <p:spPr>
          <a:xfrm rot="5400000">
            <a:off x="3926972" y="5251622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5306</a:t>
            </a:r>
            <a:endParaRPr lang="ko-KR" altLang="en-US" sz="2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4A1062-1AA7-467E-BD87-C061065F6899}"/>
              </a:ext>
            </a:extLst>
          </p:cNvPr>
          <p:cNvSpPr txBox="1"/>
          <p:nvPr/>
        </p:nvSpPr>
        <p:spPr>
          <a:xfrm rot="5400000">
            <a:off x="4637962" y="5258047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5308</a:t>
            </a:r>
            <a:endParaRPr lang="ko-KR" alt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FDC639-81B2-42B0-A84B-B5BF30A3F0EE}"/>
              </a:ext>
            </a:extLst>
          </p:cNvPr>
          <p:cNvSpPr txBox="1"/>
          <p:nvPr/>
        </p:nvSpPr>
        <p:spPr>
          <a:xfrm rot="5400000">
            <a:off x="5633216" y="5251622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5311</a:t>
            </a:r>
            <a:endParaRPr lang="ko-KR" altLang="en-US" sz="2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7E687B-2525-47DA-BDF4-BE126CC3201D}"/>
              </a:ext>
            </a:extLst>
          </p:cNvPr>
          <p:cNvSpPr txBox="1"/>
          <p:nvPr/>
        </p:nvSpPr>
        <p:spPr>
          <a:xfrm rot="5400000">
            <a:off x="6659478" y="5243938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5314</a:t>
            </a:r>
            <a:endParaRPr lang="ko-KR" altLang="en-US" sz="2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AFDAE8-2045-495C-852C-56884556772B}"/>
              </a:ext>
            </a:extLst>
          </p:cNvPr>
          <p:cNvSpPr txBox="1"/>
          <p:nvPr/>
        </p:nvSpPr>
        <p:spPr>
          <a:xfrm rot="5400000">
            <a:off x="7677837" y="5243938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5317</a:t>
            </a:r>
            <a:endParaRPr lang="ko-KR" altLang="en-US" sz="2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49D1C0-6AE7-46B3-9D15-76ED167ED621}"/>
              </a:ext>
            </a:extLst>
          </p:cNvPr>
          <p:cNvSpPr txBox="1"/>
          <p:nvPr/>
        </p:nvSpPr>
        <p:spPr>
          <a:xfrm rot="5400000">
            <a:off x="8313453" y="5270070"/>
            <a:ext cx="78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5319</a:t>
            </a:r>
            <a:endParaRPr lang="ko-KR" altLang="en-US" sz="2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307D4E-C5C4-4235-B9EE-C092961FE28A}"/>
              </a:ext>
            </a:extLst>
          </p:cNvPr>
          <p:cNvSpPr txBox="1"/>
          <p:nvPr/>
        </p:nvSpPr>
        <p:spPr>
          <a:xfrm>
            <a:off x="8279709" y="4462018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1818</a:t>
            </a:r>
            <a:endParaRPr lang="ko-KR" alt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614D44-2FEF-4314-9C16-DD026D1B6C2D}"/>
              </a:ext>
            </a:extLst>
          </p:cNvPr>
          <p:cNvSpPr txBox="1"/>
          <p:nvPr/>
        </p:nvSpPr>
        <p:spPr>
          <a:xfrm>
            <a:off x="8313471" y="3441075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1819</a:t>
            </a:r>
            <a:endParaRPr lang="ko-KR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D8FDC99-091E-4CAC-844F-84D5990A8F56}"/>
              </a:ext>
            </a:extLst>
          </p:cNvPr>
          <p:cNvSpPr txBox="1"/>
          <p:nvPr/>
        </p:nvSpPr>
        <p:spPr>
          <a:xfrm>
            <a:off x="8332763" y="2397912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1820</a:t>
            </a:r>
            <a:endParaRPr lang="ko-KR" alt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75D8EE0-C9C6-40F7-A9CE-45B76573FEC8}"/>
              </a:ext>
            </a:extLst>
          </p:cNvPr>
          <p:cNvSpPr txBox="1"/>
          <p:nvPr/>
        </p:nvSpPr>
        <p:spPr>
          <a:xfrm>
            <a:off x="8332763" y="1585289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1821</a:t>
            </a:r>
            <a:endParaRPr lang="ko-KR" alt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6EE73F5-8CE0-46F5-8717-8CB5E62C26DD}"/>
              </a:ext>
            </a:extLst>
          </p:cNvPr>
          <p:cNvSpPr txBox="1"/>
          <p:nvPr/>
        </p:nvSpPr>
        <p:spPr>
          <a:xfrm>
            <a:off x="8018388" y="1062609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1822</a:t>
            </a:r>
            <a:endParaRPr lang="ko-KR" alt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3D148FE-9EE3-4929-A16B-35E204C596E0}"/>
              </a:ext>
            </a:extLst>
          </p:cNvPr>
          <p:cNvSpPr txBox="1"/>
          <p:nvPr/>
        </p:nvSpPr>
        <p:spPr>
          <a:xfrm>
            <a:off x="7082551" y="1077834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1823</a:t>
            </a:r>
            <a:endParaRPr lang="ko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5EC7589-99C9-40D8-9769-F649313E36B1}"/>
              </a:ext>
            </a:extLst>
          </p:cNvPr>
          <p:cNvSpPr txBox="1"/>
          <p:nvPr/>
        </p:nvSpPr>
        <p:spPr>
          <a:xfrm>
            <a:off x="6059294" y="1048010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1824</a:t>
            </a:r>
            <a:endParaRPr lang="ko-KR" alt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900712-3CC7-4A7C-A869-5E6049301803}"/>
              </a:ext>
            </a:extLst>
          </p:cNvPr>
          <p:cNvSpPr txBox="1"/>
          <p:nvPr/>
        </p:nvSpPr>
        <p:spPr>
          <a:xfrm>
            <a:off x="4936401" y="1069510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1825</a:t>
            </a:r>
            <a:endParaRPr lang="ko-KR" alt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67C6F20-9089-4B03-B174-2F9C4B189957}"/>
              </a:ext>
            </a:extLst>
          </p:cNvPr>
          <p:cNvSpPr txBox="1"/>
          <p:nvPr/>
        </p:nvSpPr>
        <p:spPr>
          <a:xfrm>
            <a:off x="4204750" y="1042513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1826</a:t>
            </a:r>
            <a:endParaRPr lang="ko-KR" alt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FB470FF-EFE4-46AA-9DE5-0958E0B527BA}"/>
              </a:ext>
            </a:extLst>
          </p:cNvPr>
          <p:cNvSpPr txBox="1"/>
          <p:nvPr/>
        </p:nvSpPr>
        <p:spPr>
          <a:xfrm>
            <a:off x="2294531" y="1059715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1827</a:t>
            </a:r>
            <a:endParaRPr lang="ko-KR" alt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D22DA7-42A2-4683-8B27-12051F2BBB7C}"/>
              </a:ext>
            </a:extLst>
          </p:cNvPr>
          <p:cNvSpPr txBox="1"/>
          <p:nvPr/>
        </p:nvSpPr>
        <p:spPr>
          <a:xfrm>
            <a:off x="3295321" y="1619410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1828</a:t>
            </a:r>
            <a:endParaRPr lang="ko-KR" altLang="en-US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4177C8-4171-4839-9B1F-BFCA548A508E}"/>
              </a:ext>
            </a:extLst>
          </p:cNvPr>
          <p:cNvSpPr txBox="1"/>
          <p:nvPr/>
        </p:nvSpPr>
        <p:spPr>
          <a:xfrm>
            <a:off x="4140948" y="1624198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1829</a:t>
            </a:r>
            <a:endParaRPr lang="ko-KR" alt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1E820B5-7DEA-44FD-825A-CE9054590451}"/>
              </a:ext>
            </a:extLst>
          </p:cNvPr>
          <p:cNvSpPr txBox="1"/>
          <p:nvPr/>
        </p:nvSpPr>
        <p:spPr>
          <a:xfrm>
            <a:off x="4976135" y="1624198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1830</a:t>
            </a:r>
            <a:endParaRPr lang="ko-KR" alt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F10BF51-A0D8-4BF5-95C9-A5C73B22EC05}"/>
              </a:ext>
            </a:extLst>
          </p:cNvPr>
          <p:cNvSpPr txBox="1"/>
          <p:nvPr/>
        </p:nvSpPr>
        <p:spPr>
          <a:xfrm>
            <a:off x="6051785" y="1614167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1831</a:t>
            </a:r>
            <a:endParaRPr lang="ko-KR" alt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6F61F80-BE98-4552-B2E3-64EC8679CDFF}"/>
              </a:ext>
            </a:extLst>
          </p:cNvPr>
          <p:cNvSpPr txBox="1"/>
          <p:nvPr/>
        </p:nvSpPr>
        <p:spPr>
          <a:xfrm>
            <a:off x="7115768" y="1639506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1832</a:t>
            </a:r>
            <a:endParaRPr lang="ko-KR" altLang="en-US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7AE1B0-3785-4DBB-930E-1F124B5E023C}"/>
              </a:ext>
            </a:extLst>
          </p:cNvPr>
          <p:cNvSpPr txBox="1"/>
          <p:nvPr/>
        </p:nvSpPr>
        <p:spPr>
          <a:xfrm>
            <a:off x="7091513" y="4223123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1833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51EF74-8432-41D5-882F-084A58F981FF}"/>
              </a:ext>
            </a:extLst>
          </p:cNvPr>
          <p:cNvSpPr txBox="1"/>
          <p:nvPr/>
        </p:nvSpPr>
        <p:spPr>
          <a:xfrm>
            <a:off x="6032452" y="4223123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1834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57D77EB-CD57-4562-BBA4-43FFD1CA33B0}"/>
              </a:ext>
            </a:extLst>
          </p:cNvPr>
          <p:cNvSpPr txBox="1"/>
          <p:nvPr/>
        </p:nvSpPr>
        <p:spPr>
          <a:xfrm>
            <a:off x="5018467" y="4214064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1835</a:t>
            </a:r>
            <a:endParaRPr lang="ko-KR" altLang="en-US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96494F2-5A22-4D0D-8CA7-BE8099B82739}"/>
              </a:ext>
            </a:extLst>
          </p:cNvPr>
          <p:cNvSpPr txBox="1"/>
          <p:nvPr/>
        </p:nvSpPr>
        <p:spPr>
          <a:xfrm>
            <a:off x="4135207" y="4214256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1836</a:t>
            </a:r>
            <a:endParaRPr lang="ko-KR" alt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C28F54B-A31F-454C-B987-5665BBD57C7F}"/>
              </a:ext>
            </a:extLst>
          </p:cNvPr>
          <p:cNvSpPr txBox="1"/>
          <p:nvPr/>
        </p:nvSpPr>
        <p:spPr>
          <a:xfrm>
            <a:off x="3333265" y="4224304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1837</a:t>
            </a:r>
            <a:endParaRPr lang="ko-KR" altLang="en-US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117529D-A33A-4A76-8FA6-B4D262F6E86E}"/>
              </a:ext>
            </a:extLst>
          </p:cNvPr>
          <p:cNvSpPr txBox="1"/>
          <p:nvPr/>
        </p:nvSpPr>
        <p:spPr>
          <a:xfrm>
            <a:off x="2038693" y="1571177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1838</a:t>
            </a:r>
            <a:endParaRPr lang="ko-KR" altLang="en-US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80F0ACA-E2B5-460C-8CC0-357B25F811B9}"/>
              </a:ext>
            </a:extLst>
          </p:cNvPr>
          <p:cNvSpPr txBox="1"/>
          <p:nvPr/>
        </p:nvSpPr>
        <p:spPr>
          <a:xfrm>
            <a:off x="2059529" y="2405901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1839</a:t>
            </a:r>
            <a:endParaRPr lang="ko-KR" alt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84AF10-3490-4814-8FF1-09B1F61F4FCA}"/>
              </a:ext>
            </a:extLst>
          </p:cNvPr>
          <p:cNvSpPr txBox="1"/>
          <p:nvPr/>
        </p:nvSpPr>
        <p:spPr>
          <a:xfrm>
            <a:off x="2032076" y="3435164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1840</a:t>
            </a:r>
            <a:endParaRPr lang="ko-KR" altLang="en-US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679355A-F91E-435B-98E3-98A1523D6989}"/>
              </a:ext>
            </a:extLst>
          </p:cNvPr>
          <p:cNvSpPr txBox="1"/>
          <p:nvPr/>
        </p:nvSpPr>
        <p:spPr>
          <a:xfrm>
            <a:off x="2055735" y="4405152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1841</a:t>
            </a:r>
            <a:endParaRPr lang="ko-KR" altLang="en-US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5959AA7-FD2F-429A-A7D5-182E9298D379}"/>
              </a:ext>
            </a:extLst>
          </p:cNvPr>
          <p:cNvSpPr txBox="1"/>
          <p:nvPr/>
        </p:nvSpPr>
        <p:spPr>
          <a:xfrm>
            <a:off x="2282301" y="4812688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1842</a:t>
            </a:r>
            <a:endParaRPr lang="ko-KR" altLang="en-US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EFE19DD-7D85-469A-9167-AB94DDA1DB26}"/>
              </a:ext>
            </a:extLst>
          </p:cNvPr>
          <p:cNvSpPr txBox="1"/>
          <p:nvPr/>
        </p:nvSpPr>
        <p:spPr>
          <a:xfrm>
            <a:off x="3308456" y="4825933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1843</a:t>
            </a:r>
            <a:endParaRPr lang="ko-KR" alt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371D1FD-6612-49EB-8AD4-8C14BE26E12B}"/>
              </a:ext>
            </a:extLst>
          </p:cNvPr>
          <p:cNvSpPr txBox="1"/>
          <p:nvPr/>
        </p:nvSpPr>
        <p:spPr>
          <a:xfrm>
            <a:off x="4145189" y="4814003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1844</a:t>
            </a:r>
            <a:endParaRPr lang="ko-KR" alt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19F5E63-8966-49C0-A088-AF971F0C163F}"/>
              </a:ext>
            </a:extLst>
          </p:cNvPr>
          <p:cNvSpPr txBox="1"/>
          <p:nvPr/>
        </p:nvSpPr>
        <p:spPr>
          <a:xfrm>
            <a:off x="5021063" y="4816254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1845</a:t>
            </a:r>
            <a:endParaRPr lang="ko-KR" altLang="en-US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BA92A4C-7064-4E70-999C-36F1319032BC}"/>
              </a:ext>
            </a:extLst>
          </p:cNvPr>
          <p:cNvSpPr txBox="1"/>
          <p:nvPr/>
        </p:nvSpPr>
        <p:spPr>
          <a:xfrm>
            <a:off x="6040055" y="4833494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1846</a:t>
            </a:r>
            <a:endParaRPr lang="ko-KR" altLang="en-US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D40116D-2A4E-4BA0-A42A-FD5D913F3066}"/>
              </a:ext>
            </a:extLst>
          </p:cNvPr>
          <p:cNvSpPr txBox="1"/>
          <p:nvPr/>
        </p:nvSpPr>
        <p:spPr>
          <a:xfrm>
            <a:off x="7115768" y="4815264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1847</a:t>
            </a:r>
            <a:endParaRPr lang="ko-KR" altLang="en-US" sz="1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B20F014-26C2-41D7-A975-88D7BF0D622B}"/>
              </a:ext>
            </a:extLst>
          </p:cNvPr>
          <p:cNvSpPr txBox="1"/>
          <p:nvPr/>
        </p:nvSpPr>
        <p:spPr>
          <a:xfrm>
            <a:off x="8090699" y="4795512"/>
            <a:ext cx="590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1848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4155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6329</TotalTime>
  <Words>451</Words>
  <Application>Microsoft Office PowerPoint</Application>
  <PresentationFormat>와이드스크린</PresentationFormat>
  <Paragraphs>431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전주예수병원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전수예수병원-1</dc:title>
  <dc:creator>신석주</dc:creator>
  <cp:lastModifiedBy>MIN YOUNG EOM</cp:lastModifiedBy>
  <cp:revision>49</cp:revision>
  <cp:lastPrinted>2018-01-10T12:31:41Z</cp:lastPrinted>
  <dcterms:created xsi:type="dcterms:W3CDTF">2017-11-29T23:47:48Z</dcterms:created>
  <dcterms:modified xsi:type="dcterms:W3CDTF">2018-01-14T18:44:28Z</dcterms:modified>
</cp:coreProperties>
</file>