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57" r:id="rId6"/>
    <p:sldId id="267" r:id="rId7"/>
    <p:sldId id="266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3"/>
            <p14:sldId id="264"/>
            <p14:sldId id="265"/>
            <p14:sldId id="257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0594-A420-4E12-88D4-F36D5C213A82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91F2-9111-4AD0-BF88-531CF40C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91F2-9111-4AD0-BF88-531CF40CCC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1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부산 </a:t>
            </a:r>
            <a:r>
              <a:rPr lang="en-US" altLang="ko-KR" dirty="0" smtClean="0"/>
              <a:t>w</a:t>
            </a:r>
            <a:r>
              <a:rPr lang="ko-KR" altLang="en-US" dirty="0" smtClean="0"/>
              <a:t>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USM_LGM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3769" y="53961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5321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45081" y="46981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85" y="42530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5326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41985" y="3247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5331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23697" y="26325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5334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26649" y="18188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748113" y="12326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5342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8560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99153" y="18172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73745" y="17806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5346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73744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67490" y="1773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89017" y="12219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5350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885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5354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5884" y="608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5123503" y="271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5376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435915" y="2717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350289" y="2639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557448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5370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2787637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1998567" y="271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207065" y="271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77285" y="5470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5377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196654" y="11230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5378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4356744" y="11686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4352784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5383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852738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837511" y="11791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5379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62060" y="14746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5382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31651" y="20516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331651" y="2224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98126" y="29711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991399" y="26282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315225" y="26112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15224" y="35013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5395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15223" y="36479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5396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4623002" y="3664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15726" y="35721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44060">
            <a:off x="4903623" y="3191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5399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844060">
            <a:off x="5013412" y="30509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5263798" y="28259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528700">
            <a:off x="5851316" y="31311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528700">
            <a:off x="5985513" y="3406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5403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5516334" y="4463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123503" y="4463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5406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830168" y="44472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5407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641313" y="44435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5408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33029" y="44986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340589" y="4801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4661837" y="492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5120253" y="49153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5414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5513084" y="4911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5416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5927827" y="4766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5417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775802" y="47994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7190545" y="48159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5422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351227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5423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9163222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5426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9639798" y="48159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9639797" y="41907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9157607" y="41979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5432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841531" y="4361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8356842" y="43669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520605" y="4486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5429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941452" y="32820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5436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4602756" flipV="1">
            <a:off x="8549991" y="2777498"/>
            <a:ext cx="67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5437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105885" y="30376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112696" y="32033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9252720" y="35013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633650" y="348840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5442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599287" y="31915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5443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599286" y="30138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5444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8975953">
            <a:off x="9633650" y="26908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8975953">
            <a:off x="9013991" y="24957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5448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18975953">
            <a:off x="8775157" y="23234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5449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18975953">
            <a:off x="8380721" y="20819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5451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18975953">
            <a:off x="7253365" y="14615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5452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18975953">
            <a:off x="6889857" y="12326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5453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1835413">
            <a:off x="6701759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5454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1835413">
            <a:off x="6775801" y="4549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5455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18975953">
            <a:off x="7170839" y="44360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5456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8975953">
            <a:off x="7487444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5458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8975953">
            <a:off x="7846351" y="73444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18975953">
            <a:off x="8226736" y="9850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5461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8975953">
            <a:off x="8560290" y="12146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5462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224843" y="168296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5463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587550" y="17860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5464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611011" y="9960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5468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587549" y="6139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9587548" y="4095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617834" y="1623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65084" y="184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0765083" y="4256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0769333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65082" y="205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1900" y="28599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751044" y="3518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5489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0765081" y="4207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0760724" y="500590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769333" y="5383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5498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9957325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9647390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5500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8811972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5503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8007521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5506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7240964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5509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6419745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5512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5598526" y="57343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5515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4815725" y="56997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5518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4052133" y="5727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5521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5400000">
            <a:off x="3793510" y="572777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5522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58623" y="717761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37053" y="5214540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87331" y="4118915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USM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06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90040" y="5342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40615" y="544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353444" y="9313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1880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23400" y="5516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1883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38714" y="20421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1888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08748" y="9066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07339" y="554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766763" y="1512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1879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982717" y="15517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717091" y="5569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20871" y="5503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5035546" y="2154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1889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356447" y="15349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2700723">
            <a:off x="5586244" y="34949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552473" y="30376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552473" y="235950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568962" y="1529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1876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055811" y="31352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1891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63971" y="2305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1890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750497" y="38576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1893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555222" y="51973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3555222" y="46253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3535487" y="388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4062622" y="35858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4069575" y="46461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1898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10387620" y="6214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0405675" y="51019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10395901" y="444150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1926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10395901" y="37229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10383860" y="3112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10387619" y="23776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10395901" y="1531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596379" y="50633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1903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344718" y="428169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1896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8896614" y="3120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1910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448850" y="36345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7852055">
            <a:off x="8292056" y="31766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1911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900009" y="6378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1920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9900009" y="30778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1909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900009" y="15276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1919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50496" y="42822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1897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775644" y="50606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44718" y="50583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88161" y="505452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94567" y="50434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1902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953038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597926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407689" y="54065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172628" y="539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013210" y="53961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5489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823399" y="54335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2781" y="54087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565238" y="53800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5498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67071" y="864756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451360" y="5716568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 rot="18389626">
            <a:off x="5121066" y="32006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1894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719991">
            <a:off x="9485811" y="24113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1913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719991">
            <a:off x="8760789" y="20003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1914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719991">
            <a:off x="7485714" y="12556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1915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8035784">
            <a:off x="6910059" y="6839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1916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719991">
            <a:off x="7293774" y="7140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1917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719991">
            <a:off x="7868413" y="1045963"/>
            <a:ext cx="64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1918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9398035" y="5050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1904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385551" y="39186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1906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8579446" y="40725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1907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9555665">
            <a:off x="8636384" y="28529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687331" y="4118915"/>
            <a:ext cx="124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LGM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42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398" b="35334"/>
          <a:stretch/>
        </p:blipFill>
        <p:spPr>
          <a:xfrm>
            <a:off x="0" y="-1"/>
            <a:ext cx="12192000" cy="6865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735" y="492253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6119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9735" y="4073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6124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79735" y="37656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432900" y="346494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6127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515632" y="289835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6128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86788" y="2622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6129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86787" y="19766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0620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6133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542585" y="15149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6134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125123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7553617">
            <a:off x="6658905" y="14310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17553617">
            <a:off x="6089089" y="1307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7553617">
            <a:off x="5424714" y="11601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3913416">
            <a:off x="4884018" y="1192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6144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3913416">
            <a:off x="4325097" y="1214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6146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3913416">
            <a:off x="4048461" y="13084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6147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3913416">
            <a:off x="3727868" y="1412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6148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206645" y="1493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20578629">
            <a:off x="4716446" y="1728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20578629">
            <a:off x="4641208" y="1515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82095" y="3283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6155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07855" y="27838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68634" y="3084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94394" y="34790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801999" y="36860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6156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6351805" y="3618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6158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60573" y="36117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468846" y="36188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6160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993618" y="22831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6224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3510533" y="2296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02722" y="37864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6162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5122" y="42687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6165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25121" y="49225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6169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773417" y="2296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3479422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57403" y="492521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6170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91422" y="4288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90698" y="4100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42661" y="42621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6176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02789" y="49263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973808" y="49225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73807" y="4092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68534" y="39336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47506" y="29395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351988" y="3010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30964" y="3111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617647" y="3449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13496" y="39550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19194" y="4293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513496" y="49283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6201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69088" y="4922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6202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4422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6207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73168" y="3449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63391" y="3287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6212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12859" y="32745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21530" y="36091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6215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237036" y="42698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901" y="4915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6223</a:t>
            </a:r>
            <a:endParaRPr lang="ko-KR" altLang="en-US" sz="14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8132444" y="440986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64062" y="441184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127872" y="308174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630005" y="1413600"/>
            <a:ext cx="416877" cy="193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769569" y="2884657"/>
            <a:ext cx="1413249" cy="5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618768" y="1770919"/>
            <a:ext cx="107795" cy="28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5148112" y="1628916"/>
            <a:ext cx="2187219" cy="11744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160213" y="41620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76701" y="55610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206644" y="61995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6231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206644" y="63653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633310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668842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6235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57368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13496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8823" y="6200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98822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968533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961021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967161" y="5564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21292" y="5577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814461" y="6211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6257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820869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80648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6259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280648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291253" y="55729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156715" y="57450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6265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153774" y="6212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6268</a:t>
            </a:r>
            <a:endParaRPr lang="ko-KR" altLang="en-US" sz="1400" b="1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3220757" y="585595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11453283" y="904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0779951" y="9041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6303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136404" y="905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6306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9936050" y="904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6307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2721" y="8767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6308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632721" y="5093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6311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6015" y="9403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6315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888792" y="786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6314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874780" y="4787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408534" y="7896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6316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445586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572135" y="866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554130" y="526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6319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7553617">
            <a:off x="6976874" y="7132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7553617">
            <a:off x="6472121" y="5908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6324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7553617">
            <a:off x="6078355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6326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3010" y="5225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6327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59186" y="514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6328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4020911">
            <a:off x="4203185" y="528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6329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4020911">
            <a:off x="3833600" y="6199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6331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4020911">
            <a:off x="3554594" y="6973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6332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20414" y="5110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6333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420413" y="8460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6335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2062029" y="7493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6336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621371" y="7493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4516" y="999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6339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59337" y="1505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6343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086757" y="16594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6344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757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6345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68390" y="17757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6346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68330" y="1785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6347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991194" y="23380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6348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330608" y="23209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6351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8525520">
            <a:off x="21524" y="2283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6352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118207" y="27697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6353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94317" y="2777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6355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969573" y="27697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922094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911320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6363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910994" y="3447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6367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894801" y="27926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7075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922093" y="21219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919678" y="1486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7073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901531" y="29578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6370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919678" y="1968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7080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15059" y="1690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7074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924297" y="18294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7081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969573" y="452938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7683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84941" y="4681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7004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983176" y="4931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7005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969573" y="50766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7006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2943" y="52458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7010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2606" y="53800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7014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9923" y="5551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7015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01478" y="57246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7019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19850" y="58687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7020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19849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7021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008221" y="62134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7027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1014629" y="63905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7028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014628" y="65483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838488" y="55339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7033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854537" y="61932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7039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868068" y="6519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7042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838487" y="5708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7035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37872" y="58917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7037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846217" y="603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7038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846298" y="63783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7041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324088" y="65172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7043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2338549" y="6033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7046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338982" y="5562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7049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387829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7051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395692" y="41038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7056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403445" y="34483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370236" y="27974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7064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395691" y="2143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7068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369671" y="149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7072</a:t>
            </a:r>
            <a:endParaRPr lang="ko-KR" altLang="en-US" sz="1400" b="1" dirty="0"/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1564988" y="45317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923392" y="511512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5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15" t="1" r="38213" b="28351"/>
          <a:stretch/>
        </p:blipFill>
        <p:spPr>
          <a:xfrm>
            <a:off x="0" y="0"/>
            <a:ext cx="698601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258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5993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62258" y="3707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2237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6002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237" y="24891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62258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2237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5058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6015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5058" y="20976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6020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05057" y="26615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6024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05056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6028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05056" y="38227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6032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05056" y="44254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70523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9361" y="36943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6042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59360" y="30573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6046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43692" y="2501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6050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70523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6054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1109" y="1330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6058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3930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13323" y="2086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6064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34386" y="2669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6068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03461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3929" y="38359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21" y="44174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6080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81021" y="441743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6081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9303" y="3682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6086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3083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3083" y="2655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79758" y="1766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9758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2802" y="132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6098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3772" y="20848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5903" y="24988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53674" y="26878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8531" y="286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6108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33" y="32963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6110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2802" y="38359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6114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4832" y="4417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6118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4761" y="49989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6269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64831" y="5001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6271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026593" y="4998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1367815" y="49834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6276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93806" y="52841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93805" y="55932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415" y="5623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6280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22584" y="5323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6257" y="5054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324673" y="49240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6284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90810" y="4932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3397762" y="4927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6286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3551650" y="4932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744287" y="49827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96523" y="4982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4849471" y="49320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375580" y="493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690437" y="4932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6299</a:t>
            </a:r>
            <a:endParaRPr lang="ko-KR" altLang="en-US" sz="14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535453" y="395584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88098" y="396818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392572" y="396435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0904" y="546642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322" t="-1" r="3977" b="48594"/>
          <a:stretch/>
        </p:blipFill>
        <p:spPr>
          <a:xfrm>
            <a:off x="-1" y="0"/>
            <a:ext cx="121973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9434" y="598560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5701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59433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5704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51713" y="5398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5705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51712" y="5985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5709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01107" y="5983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01106" y="5207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01105" y="43698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5718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1104" y="3782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5721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11088" y="49868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1512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5724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21511" y="6225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81713" y="622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89057" y="54292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06478" y="54209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0384" y="6225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5738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59555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5739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60897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5742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09660" y="56133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97229" y="622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5746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0399" y="62250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51933" y="56138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5750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69354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5751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5071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45290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5755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36526" y="55887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5758</a:t>
            </a:r>
            <a:endParaRPr lang="ko-KR" altLang="en-US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651736" y="54898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04521" y="333546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01104" y="2730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5762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03623" y="2145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5765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57724" y="2173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0059432" y="21738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10396855" y="21726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5772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303397" y="24733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5773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07522" y="29690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580" y="3793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330832" y="4175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264093" y="43635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264093" y="35558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5786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5181" y="27301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5790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286321" y="1904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86320" y="1715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5795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574458" y="13483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550743" y="824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912597" y="1348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912881" y="705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5804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235179" y="12795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157723" y="704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5805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157723" y="13358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95324" y="13337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5809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695323" y="7049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21511" y="6509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007693" y="986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7268260">
            <a:off x="7639122" y="10150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7268260">
            <a:off x="7142147" y="8583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5818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7268260">
            <a:off x="6813646" y="704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7268260">
            <a:off x="6441276" y="6123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7268260">
            <a:off x="6118228" y="5014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5823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679184" y="5510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5357122" y="650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47111" y="639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052835" y="8236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262891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269353" y="10418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5830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12813" y="12164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5831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812089" y="10326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799043" y="6399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42313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64545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872066" y="12278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5838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06369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86306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827407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808591" y="1032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5844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625767" y="12139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299" y="10326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43910" y="648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94143" y="7116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74405" y="10971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5851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53647" y="11127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5852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1710" y="2969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5853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845289" y="19181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5857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197667" y="2028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5858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4505444" y="2023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4801148">
            <a:off x="5160268" y="175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4801148">
            <a:off x="5814637" y="147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7268260">
            <a:off x="6071542" y="1322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5864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7268260">
            <a:off x="6217246" y="1487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5865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7268260">
            <a:off x="6550966" y="14711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5866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7268260">
            <a:off x="6676885" y="16415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5867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7268260">
            <a:off x="6849231" y="16879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025889" y="623374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1194" y="5425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5873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064545" y="5207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04119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5878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7993" y="3560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059045" y="23443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041192" y="1934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5888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549" y="1927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5889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623416" y="21515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586305" y="29571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5891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23415" y="3789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5895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586304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593468" y="54164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5903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604025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583260" y="48292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5900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584546" y="56655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884046" y="1462062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8801104" y="28568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4158887" y="187654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3851710" y="26793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33757" y="622503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5908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845983" y="5207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5913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84598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5917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45983" y="35469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839805" y="2730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5925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854862" y="19277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376045" y="19277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353299" y="27301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5934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368355" y="29820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391921" y="3782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5939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68354" y="46705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5943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367839" y="53930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5947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59798" y="62250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07719" y="62337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6402" y="51820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489" y="4300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5961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24334" y="35454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8128" y="2730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5969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96504" y="19181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5973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520" y="19108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5974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53669" y="2722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5975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61197" y="29545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62878" y="3765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5980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63013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5984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79238" y="54027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5988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71012" y="62288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5992</a:t>
            </a:r>
            <a:endParaRPr lang="ko-KR" altLang="en-US" sz="1400" b="1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2379055" y="57007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141210" y="572199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22" t="49890" r="3977" b="-2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0672" y="62179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5525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97352" y="9936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5527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4439" y="11825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5295" y="1525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5530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42130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838698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12920" y="7864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05260" y="995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5543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02479" y="11404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5544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46533" y="11404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5545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55644" y="772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5546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5643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27285" y="3996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8698" y="4162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5552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2293184">
            <a:off x="7589521" y="4504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258051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78365" y="36122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5553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669952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5555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20117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5556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2672" y="9865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668146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95729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845202" y="16650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87630" y="16483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16935" y="204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5567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21245" y="2646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5570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617658" y="26130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80803" y="26204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5573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19051" y="312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5596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15424" y="3326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5595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15424" y="35364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5594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3534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5590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19051" y="457221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5589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13533" y="477762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5588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8145" y="355171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68145" y="43296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5374" y="45886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68145" y="47740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27027" y="496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91391" y="26465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91391" y="32751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5577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91391" y="35364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99442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5582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399442" y="45722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5583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11286" y="477403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5584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23130" y="508336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23130" y="546031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5587</a:t>
            </a:r>
            <a:endParaRPr lang="ko-KR" altLang="en-US" sz="14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983694" y="271746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344561" y="5020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6607913" y="21438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593234" y="134661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508159" y="1525344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32483" y="194499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674598" y="306765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200762" y="448194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230063" y="442941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2264" y="29543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492178" y="32751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92178" y="36314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489242" y="43108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5611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7354251" y="47196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5612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7534083" y="48262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8170597" y="4826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150458" y="4605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57851" y="42278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971943" y="42270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966803" y="48463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0262221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5626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10426555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5627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397212" y="46358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396169" y="42227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393553" y="33124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5631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393552" y="29137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0281359" y="2590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031024" y="25847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8449011">
            <a:off x="9708609" y="23119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8449011">
            <a:off x="9507838" y="21488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8449011">
            <a:off x="8574714" y="14193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8449011">
            <a:off x="8269599" y="11644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6031759" y="57520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5640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6292510" y="57685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6895729" y="57591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7509984" y="57591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8172441" y="57479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8779397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9403493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0031024" y="5768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55120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1234771" y="54556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1234771" y="48262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234771" y="393923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5670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72169" y="32795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5674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245334" y="2637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5677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234771" y="17951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234770" y="1210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45334" y="374949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380383">
            <a:off x="10457181" y="121439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380383">
            <a:off x="10438043" y="14671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18383398">
            <a:off x="10400758" y="18453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5687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8383398">
            <a:off x="10232995" y="16969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5688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18383398">
            <a:off x="9747166" y="129242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8383398">
            <a:off x="9255089" y="9645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383398">
            <a:off x="9068378" y="786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5693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5508" y="4872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5694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625508" y="1552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5695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8941978" y="3333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9403492" y="3144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5699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9583946" y="32547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5700</a:t>
            </a:r>
            <a:endParaRPr lang="ko-KR" altLang="en-US" sz="1400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6483731" y="562169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1263141" y="513693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635</Words>
  <Application>Microsoft Office PowerPoint</Application>
  <PresentationFormat>와이드스크린</PresentationFormat>
  <Paragraphs>627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부산 w몰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79</cp:revision>
  <cp:lastPrinted>2018-01-10T12:31:41Z</cp:lastPrinted>
  <dcterms:created xsi:type="dcterms:W3CDTF">2017-11-29T23:47:48Z</dcterms:created>
  <dcterms:modified xsi:type="dcterms:W3CDTF">2018-02-15T02:10:08Z</dcterms:modified>
</cp:coreProperties>
</file>