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1F7C-C792-497C-9271-A492300BDB4B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천안 순천향대학병원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SCM – USM – LGM 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4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" y="966651"/>
            <a:ext cx="8158369" cy="5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1933303" y="3152503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2773680" y="3152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429390" y="3160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4056350" y="3141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4425543" y="17881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03669" y="17881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977627" y="1785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48056" y="17843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45044" y="23146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45043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9439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5043" y="39707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7184101" y="4425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808645" y="4425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7875316" y="58048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6930436" y="57969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977626" y="57969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403669" y="58048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5186178" y="44252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128079" y="44328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7625" y="3905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7625" y="29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47119" y="29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29356" y="3902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4049899" y="4500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3098286" y="4500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801314" y="450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497" y="237904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1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31510" y="2114611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9421 </a:t>
            </a:r>
            <a:r>
              <a:rPr lang="en-US" altLang="ko-KR" sz="2000" b="1" smtClean="0"/>
              <a:t>~ 9471 (51)</a:t>
            </a:r>
            <a:endParaRPr lang="ko-KR" altLang="en-US" sz="20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255520" y="3788229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flipV="1">
            <a:off x="4796807" y="2434516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7199079" y="4368387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076898" y="5547360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flipV="1">
            <a:off x="5695598" y="5069253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0800000">
            <a:off x="5975367" y="2906722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10800000" flipV="1">
            <a:off x="4267829" y="3601386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3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" y="966651"/>
            <a:ext cx="8158369" cy="5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921" y="360138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6383797" y="3440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4913054" y="3471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6926419" y="2828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1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8440" y="2147389"/>
            <a:ext cx="2958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2838 ~ 2854 (17)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3619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1466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6926418" y="3759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2844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13053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3796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60469" y="4858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7649" y="4858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65341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42232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87648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81466" y="41146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13619" y="4110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5772" y="41146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9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2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80393" y="2050422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9472 ~ 9530 (59)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013"/>
            <a:ext cx="8560526" cy="57929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5400000">
            <a:off x="232555" y="3059725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1055929" y="3059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2109254" y="30597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9477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510790" y="30356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912008" y="1520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5009209" y="15201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402580" y="1520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0859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60858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1612" y="3935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6972991" y="44842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611699" y="4478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9498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717574" y="59690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9499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715250" y="59930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5638667" y="5993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9505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662440" y="5993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9508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055545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824542" y="44906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739087" y="44803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62393" y="39367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756476" y="30446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9517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766170" y="3052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56985" y="36078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9516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48532" y="36078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67599" y="39315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530747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481509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1724021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1055928" y="45994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9530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8162" y="3733190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4257615" y="2227174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6992089" y="4394223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867788" y="5781259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4332271" y="5184747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5642854" y="2778016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0800000" flipV="1">
            <a:off x="3849661" y="3652367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2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67776" y="2116611"/>
            <a:ext cx="294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2855 ~ 2857 (3)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3221 ~ 3238 (18)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013"/>
            <a:ext cx="8560526" cy="579298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1997" y="3556021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78413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60619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02184" y="35560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9639" y="1947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42496" y="19319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3223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60296" y="1947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3224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6666863" y="27154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35805" y="4964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84154" y="55420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31296" y="55420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3229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38593" y="5559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76360" y="5559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6666862" y="3776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3226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6085125" y="37682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468783" y="3765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3235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73204" y="4964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73204" y="25812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3234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202183" y="4111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3236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00633" y="4111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3237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397014" y="4122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4" y="1359206"/>
            <a:ext cx="8138975" cy="54987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745180" y="144078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48293" y="2226337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9531 ~ 9589 (59)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37692" y="3220334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913042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961404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330250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699582" y="17863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4706657" y="17863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049008" y="18017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15250" y="2407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50823" y="33682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71569" y="4077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6615303" y="46197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245522" y="45967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9557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316917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9558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369642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5352546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344516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9567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781480" y="6056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9569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497515" y="46484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450854" y="4648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13053" y="40673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9574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462799" y="31598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497516" y="31618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9579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27947" y="376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9575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8389" y="3773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58456" y="4069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274281" y="466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292572" y="4668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13041" y="4668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9589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42462" y="3916682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3965264" y="2426392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6669183" y="4527272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3435" y="5841261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4126424" y="5253458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5344752" y="2950612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0800000" flipV="1">
            <a:off x="3569498" y="3793358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4" y="1359206"/>
            <a:ext cx="8138975" cy="54987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36866" y="2099194"/>
            <a:ext cx="2958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3239 ~ 3259 (21)</a:t>
            </a:r>
            <a:endParaRPr lang="ko-KR" alt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21576" y="370064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3239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245796" y="37076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98430" y="37076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82028" y="36979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41063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3243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07052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89503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22657" y="5095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3248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18450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3249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5535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007051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56706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96568" y="51339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3253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94794" y="27671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3255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15088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3257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98430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3258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244022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3259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6331143" y="2923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3246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6331143" y="38923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3247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5728562" y="3923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4217648" y="39505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2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242</Words>
  <Application>Microsoft Office PowerPoint</Application>
  <PresentationFormat>와이드스크린</PresentationFormat>
  <Paragraphs>164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천안 순천향대학병원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천안 순천향대학병원</dc:title>
  <dc:creator>MINYOUNG EOM</dc:creator>
  <cp:lastModifiedBy>MINYOUNG EOM</cp:lastModifiedBy>
  <cp:revision>7</cp:revision>
  <dcterms:created xsi:type="dcterms:W3CDTF">2018-04-06T06:04:29Z</dcterms:created>
  <dcterms:modified xsi:type="dcterms:W3CDTF">2018-04-06T07:02:49Z</dcterms:modified>
</cp:coreProperties>
</file>