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57" r:id="rId4"/>
    <p:sldId id="268" r:id="rId5"/>
    <p:sldId id="267" r:id="rId6"/>
    <p:sldId id="273" r:id="rId7"/>
    <p:sldId id="263" r:id="rId8"/>
    <p:sldId id="264" r:id="rId9"/>
    <p:sldId id="274" r:id="rId10"/>
    <p:sldId id="258" r:id="rId11"/>
    <p:sldId id="275" r:id="rId12"/>
    <p:sldId id="259" r:id="rId13"/>
    <p:sldId id="276" r:id="rId14"/>
    <p:sldId id="265" r:id="rId15"/>
    <p:sldId id="277" r:id="rId16"/>
    <p:sldId id="260" r:id="rId17"/>
    <p:sldId id="278" r:id="rId18"/>
    <p:sldId id="266" r:id="rId19"/>
    <p:sldId id="280" r:id="rId20"/>
    <p:sldId id="269" r:id="rId21"/>
    <p:sldId id="281" r:id="rId22"/>
    <p:sldId id="270" r:id="rId23"/>
    <p:sldId id="282" r:id="rId24"/>
    <p:sldId id="271" r:id="rId25"/>
    <p:sldId id="283" r:id="rId26"/>
    <p:sldId id="272" r:id="rId27"/>
    <p:sldId id="284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5A7317B-2E2F-4781-9D0A-2DAFB2D141FF}">
          <p14:sldIdLst>
            <p14:sldId id="256"/>
            <p14:sldId id="262"/>
            <p14:sldId id="257"/>
            <p14:sldId id="268"/>
            <p14:sldId id="267"/>
            <p14:sldId id="273"/>
            <p14:sldId id="263"/>
            <p14:sldId id="264"/>
            <p14:sldId id="274"/>
            <p14:sldId id="258"/>
            <p14:sldId id="275"/>
            <p14:sldId id="259"/>
            <p14:sldId id="276"/>
            <p14:sldId id="265"/>
            <p14:sldId id="277"/>
            <p14:sldId id="260"/>
            <p14:sldId id="278"/>
            <p14:sldId id="266"/>
            <p14:sldId id="280"/>
            <p14:sldId id="269"/>
            <p14:sldId id="281"/>
            <p14:sldId id="270"/>
            <p14:sldId id="282"/>
            <p14:sldId id="271"/>
            <p14:sldId id="283"/>
            <p14:sldId id="272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9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8CC0B-4CA6-4F79-8329-9D7711B8C152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5DB9-E14E-4D57-9E14-96A6479A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9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636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053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4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52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65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4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B05DB9-E14E-4D57-9E14-96A6479A70A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D970D-6523-4E55-BD18-270BA89A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3123A-A00C-4109-9C51-2E6ACDBA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1C308-9C79-4C44-9079-9F8BDF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BACFA-96A7-4044-9D9C-ABC83D4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41B1C-5A71-4944-BB32-BBBC6E0E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51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0A4EF-A10B-4B5B-9726-32D0BF9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64997-3C7D-43F0-9FB0-0D5EB96A2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CAD289-A32A-4E35-B725-BDE476307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64B51C-66F0-4395-A57D-563A9E93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F46E6-2DDA-448B-A8D7-692AD37D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21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9B9235-9FD6-47D1-A16D-C8E565B45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4F101-7832-4342-99D5-64A1A5FF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E2022-DD50-4B33-B436-6BDCCD74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7957E-E45C-40CF-B4D0-C05971C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6EC68-EC24-450B-BDEE-CA12EE5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3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F51EB-AD3B-4484-8C10-58B15FA5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39B21-9538-4584-A045-439BEE9D3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98D358-AD76-4CBE-87CD-F3EC74FB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DF6E2-0051-4842-A34C-A19D36AF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AB3A9-242C-4608-83F7-087CCED9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2D19-27E7-43E2-A018-5F6561D2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327E7B-8628-4C32-A152-DD185F024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2AEA2-8D00-461A-BF68-539981F16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C82C-CCA4-4CB0-ADDA-6C77A871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B03DA-FBB7-448D-8E85-B8316E13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C9E35-7888-4C35-9170-F43E33A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BFDE3-D051-4B1E-93AC-2B208FB28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2918D5-A9A6-4346-98AB-9209B0A66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C7422-ECFA-4BDD-AADA-09DC8AF6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35C59-DA32-4F8F-A7E7-1A21612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1EB9B2-191A-45F2-ABE2-F0ADCE7F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10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A24A9-9395-448F-B589-022B31571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4339D-2D25-4B6D-9B2F-3A2EADCE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A5F3D-871C-4062-AA3D-1F7A2CA62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59C13-48E3-4921-B1DD-CAA64ADF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8535E3-3751-4D69-BC0E-A4ABADE3A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AFD98F-C94B-47A8-9492-8862AF1E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B179F0-C8CA-4037-858E-C07C2B93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8A2B48-F904-4465-9234-766DF47E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65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DFB7-AE73-4A5A-BF0E-30E42097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8EDD6-DA3C-4E09-BA90-C3B9CC8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F04721-D7DE-4B6C-976D-47FB3C9E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90399F-EBF5-4274-994D-02E24B9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2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D516CE-1C1B-4A2F-901C-3696212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0C708E-F86F-451F-909F-A13E5036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D371A-4452-4ED2-B25B-E63DAD51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F7BDB-14B0-443A-8D21-BE55A120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5E43F-F379-4EA2-BC54-856A75BFE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6DC508-F37D-46FA-A643-4D9CFC96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715494-B019-4D1A-B8A9-4736D14A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7D3722-A8C5-4B74-869A-B5B4DE2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280DD-7555-4001-87D9-3601617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04297-3573-4C6B-8EE5-A110DA90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6B1C9D-44C4-44C3-AE78-29621A4E1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57059-627B-4025-AB4B-0338DA92D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E5D31-D584-4861-B403-2B3E623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FC794-13AB-41C5-B7DD-B020C012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3F776-EE3A-4254-A109-A4BCD98A5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7A6B7E-EACF-4CE2-A0DB-28FEB159C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59738-7986-4E1A-80E3-F531660D8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71932B-B194-4F2F-8522-539AD8193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6041-03A1-4716-8FA6-032B9F05304A}" type="datetimeFigureOut">
              <a:rPr lang="ko-KR" altLang="en-US" smtClean="0"/>
              <a:t>2018-04-06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491470-1FCB-4696-A3E1-5A1EC433D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1CF98F-35CF-4360-B198-ED0F51376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651F-85EB-4F07-AB72-040A207E5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1461D-20E6-46B6-9400-7F07BE2E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대구대곡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제일풍경체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829B7A-94AD-455D-ABA8-604FE2FA0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SCM-USM-LGM Serial Number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971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7870 ~ 7927 (58)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9391 ~ 9395 (5)</a:t>
            </a:r>
            <a:endParaRPr lang="ko-KR" alt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149446" y="107765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134933" y="15701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7872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6715735" y="15095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7873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637638" y="2235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984081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6718299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7878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209344" y="26129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7209344" y="31267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7881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466507" y="31040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5704297" y="30949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375759" y="3125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336914" y="42462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7889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6715735" y="42718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6945326" y="4271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7207635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6459679" y="4753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5987161" y="4765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909073">
            <a:off x="4627532" y="32865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909073">
            <a:off x="4448638" y="34312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909073">
            <a:off x="2460212" y="3068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909073">
            <a:off x="1893866" y="3517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909073">
            <a:off x="1312891" y="40435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2909073">
            <a:off x="1137333" y="41951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2909073">
            <a:off x="2233360" y="4654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7909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2909073">
            <a:off x="2835373" y="41763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2909073">
            <a:off x="3174231" y="3893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7914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909073">
            <a:off x="3475707" y="424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2909073">
            <a:off x="2933073" y="47386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2909073">
            <a:off x="2548789" y="5030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67241">
            <a:off x="1211048" y="486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7923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18967241">
            <a:off x="1519481" y="53053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18967241">
            <a:off x="2038572" y="589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18967241">
            <a:off x="2171191" y="607952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9391</a:t>
            </a:r>
            <a:endParaRPr lang="ko-KR" altLang="en-US" sz="1400" b="1" dirty="0"/>
          </a:p>
        </p:txBody>
      </p:sp>
      <p:cxnSp>
        <p:nvCxnSpPr>
          <p:cNvPr id="4" name="꺾인 연결선 3"/>
          <p:cNvCxnSpPr/>
          <p:nvPr/>
        </p:nvCxnSpPr>
        <p:spPr>
          <a:xfrm rot="10800000" flipV="1">
            <a:off x="6738458" y="1077659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>
            <a:off x="6249456" y="2254496"/>
            <a:ext cx="671663" cy="129693"/>
          </a:xfrm>
          <a:prstGeom prst="bentConnector3">
            <a:avLst>
              <a:gd name="adj1" fmla="val 9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rot="10800000" flipV="1">
            <a:off x="6600806" y="2629454"/>
            <a:ext cx="1097280" cy="975072"/>
          </a:xfrm>
          <a:prstGeom prst="bentConnector3">
            <a:avLst>
              <a:gd name="adj1" fmla="val 83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69403" y="3558660"/>
            <a:ext cx="0" cy="578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/>
          <p:nvPr/>
        </p:nvCxnSpPr>
        <p:spPr>
          <a:xfrm>
            <a:off x="6822507" y="4084667"/>
            <a:ext cx="889908" cy="591035"/>
          </a:xfrm>
          <a:prstGeom prst="bentConnector3">
            <a:avLst>
              <a:gd name="adj1" fmla="val 10137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/>
          <p:nvPr/>
        </p:nvCxnSpPr>
        <p:spPr>
          <a:xfrm rot="10800000" flipV="1">
            <a:off x="6538292" y="4933532"/>
            <a:ext cx="1193281" cy="336322"/>
          </a:xfrm>
          <a:prstGeom prst="bentConnector3">
            <a:avLst>
              <a:gd name="adj1" fmla="val 9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 flipV="1">
            <a:off x="5050776" y="4160107"/>
            <a:ext cx="724959" cy="8467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5775735" y="5006820"/>
            <a:ext cx="2292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5050776" y="3767591"/>
            <a:ext cx="0" cy="3925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H="1">
            <a:off x="3136096" y="3963849"/>
            <a:ext cx="1769877" cy="154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H="1" flipV="1">
            <a:off x="2312899" y="5018646"/>
            <a:ext cx="448036" cy="49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0" idx="1"/>
          </p:cNvCxnSpPr>
          <p:nvPr/>
        </p:nvCxnSpPr>
        <p:spPr>
          <a:xfrm flipV="1">
            <a:off x="2334757" y="4075219"/>
            <a:ext cx="582104" cy="50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1788009" y="3443031"/>
            <a:ext cx="1207428" cy="1053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76" idx="3"/>
          </p:cNvCxnSpPr>
          <p:nvPr/>
        </p:nvCxnSpPr>
        <p:spPr>
          <a:xfrm>
            <a:off x="1728534" y="4810203"/>
            <a:ext cx="1150736" cy="1345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909073">
            <a:off x="4185942" y="4993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9395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2909073">
            <a:off x="4027410" y="51389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2909073">
            <a:off x="3211512" y="57957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9393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183194" y="4273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7893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2909073">
            <a:off x="4259228" y="35836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7902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18967241">
            <a:off x="2352249" y="6263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6957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666"/>
            <a:ext cx="8081851" cy="653133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675917" y="258787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853582" y="12007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SCM3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922969" y="1614916"/>
            <a:ext cx="2206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2454 ~ (19)</a:t>
            </a:r>
          </a:p>
          <a:p>
            <a:endParaRPr lang="en-US" altLang="ko-KR" b="1" dirty="0"/>
          </a:p>
          <a:p>
            <a:r>
              <a:rPr lang="ko-KR" altLang="en-US" b="1" dirty="0" smtClean="0"/>
              <a:t>연속된 번호 아님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7442858" y="134497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2454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236835" y="2265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2827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9084273">
            <a:off x="4657621" y="36752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2665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958117" y="2265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2831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987159" y="3438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2834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6236835" y="3438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2659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560949" y="34384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2660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483979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2661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973991" y="39540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2662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6973991" y="50982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2663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31715" y="50982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3137231">
            <a:off x="1696657" y="50631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19084273">
            <a:off x="3502429" y="46289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2666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19084273">
            <a:off x="2977401" y="50982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2667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19084273">
            <a:off x="2223938" y="4269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2668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19084273">
            <a:off x="2760931" y="38078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2669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19084273">
            <a:off x="2550497" y="34384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2670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19084273">
            <a:off x="1717525" y="41232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2671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3137231">
            <a:off x="2455238" y="5956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2673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19084273">
            <a:off x="3899404" y="4863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0000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5242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7928 ~ 7989 (62)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7990 ~ 8046 (57)</a:t>
            </a:r>
            <a:endParaRPr lang="ko-KR" alt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11297774" y="42110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1444078" y="46224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7929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534646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7930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10713828" y="5077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7933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824708" y="50766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7936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9533001" y="5076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7937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9520756" y="44752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7938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01782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0569870" y="41745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7941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1017801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9384881" y="3301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7944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389782" y="28759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7945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9379112" y="25027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7946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104365" y="2194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7947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104365" y="28540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7949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8175575" y="3289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334112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7953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641889" y="45017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7954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175575" y="45117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7956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175573" y="5123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44255" y="5103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7959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88598" y="40137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7960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88598" y="4622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488598" y="51339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931354" y="51339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7965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931354" y="42704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7968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887151" y="37868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434691" y="33993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4838787" y="33305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3982095" y="32893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3078561" y="33806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7979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2268833" y="33806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7982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1486917" y="33993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7985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37855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533051" y="33710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7988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320504" y="33706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7989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371280" y="452552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952623" y="45255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1780580" y="45070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2608537" y="44921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7998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3456005" y="45017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8001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4303475" y="45017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8004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818356" y="45159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798028" y="5123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8007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3985397" y="51131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152339" y="50932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8013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2310863" y="5076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8016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1459343" y="50932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8019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604326" y="509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343696" y="51027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341691" y="63720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91924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8026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1765963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8029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606532" y="63720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8032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3456005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8035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289872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8038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5126974" y="6394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8041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5983586" y="63720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6507967" y="63716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1078403" y="5577693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V="1">
            <a:off x="9586580" y="4622068"/>
            <a:ext cx="0" cy="663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9811809" y="3812919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9379112" y="2929023"/>
            <a:ext cx="0" cy="663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H="1">
            <a:off x="9715023" y="4321510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>
          <a:xfrm flipV="1">
            <a:off x="8715576" y="2478933"/>
            <a:ext cx="0" cy="6631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>
            <a:off x="7686093" y="3812919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 flipV="1">
            <a:off x="7788724" y="4314860"/>
            <a:ext cx="428082" cy="665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H="1">
            <a:off x="8036193" y="5577693"/>
            <a:ext cx="4707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/>
          <p:nvPr/>
        </p:nvCxnSpPr>
        <p:spPr>
          <a:xfrm flipV="1">
            <a:off x="7176336" y="4013733"/>
            <a:ext cx="0" cy="6631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 flipV="1">
            <a:off x="5878627" y="4345315"/>
            <a:ext cx="0" cy="6631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4965191" y="3785202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825892" y="4345315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4403442" y="5583642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>
            <a:off x="648529" y="6223659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3225396" y="6223659"/>
            <a:ext cx="82081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1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9113"/>
            <a:ext cx="12192000" cy="481888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17133" y="176491"/>
            <a:ext cx="3016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UGM Serial Number ]</a:t>
            </a:r>
            <a:endParaRPr lang="ko-KR" alt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SCM4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2674 ~ 2693 (20)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SCM5</a:t>
            </a:r>
            <a:endParaRPr lang="ko-KR" alt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2694 ~ 2713 (20)</a:t>
            </a:r>
            <a:endParaRPr lang="ko-KR" alt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11304765" y="54685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10417530" y="54689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2675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967318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2676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997391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2677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9805472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2678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5400000">
            <a:off x="9032093" y="27004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2679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8457401" y="25870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2680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719667" y="36854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2681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7916082" y="41407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2682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7934025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2683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6909017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2685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6835070" y="4127586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5555705" y="4879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2686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555705" y="41092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2687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525498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2688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4565631" y="3682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2689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3721914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2690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>
            <a:off x="2896687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2691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730906" y="3687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2692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604956" y="3682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2693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83036" y="4139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2694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1231318" y="41393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2695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2060124" y="4139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2696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2915554" y="41393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2697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716723" y="41393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2698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4519731" y="4127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2699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4568801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2700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753013" y="54557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2701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2883431" y="54803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2702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2031629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2703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231317" y="5471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2704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70057" y="54685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2705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483036" y="60093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2706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1231317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2707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205749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2708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2935539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2709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3753012" y="6009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2710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4565631" y="60029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2711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408870" y="60015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2712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6245649" y="6002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7045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8046 ~ 8101 (56)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8102 ~ 8178 (77)</a:t>
            </a:r>
            <a:endParaRPr lang="ko-KR" altLang="en-US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486172" y="401247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8046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4291029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836417" y="4387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8048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4486172" y="53545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8052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4137140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8049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486172" y="4907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8051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3941996" y="53643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8055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3294404" y="5354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8058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2816719" y="53487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8060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228514" y="59116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8061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2483552" y="6212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8062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2986627" y="6212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8065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3597905" y="62256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8068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137139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8071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712258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8074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249324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8077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5795276" y="6249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6382180" y="62492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8083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6745665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7316794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8088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7883934" y="6225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8091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8438588" y="6223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8094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8996232" y="62123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8097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9499307" y="6251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9694605" y="62492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752220" y="534609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8102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8990569" y="53410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8105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8216062" y="53410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8109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7691012" y="53410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8112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7100694" y="5341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8115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6556518" y="53394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8118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5806941" y="53394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8121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5586021" y="53394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8122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5241869" y="52658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5241868" y="45831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8126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5200253" y="39744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8128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5788770" y="4012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8131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6166023" y="3933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8132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916317" y="40152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8133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7317866" y="40181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7877428" y="39940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8138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903975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9542676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8142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10097042" y="4009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8145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10652479" y="38641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8148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10807438" y="38641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8149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11271641" y="35679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8150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1260058" y="3039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8152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1560781" y="2702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8153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11226439" y="27021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10448385" y="31132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9904445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8159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9339139" y="312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8162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8773833" y="31130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8165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8229893" y="31222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8168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7664587" y="31130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8171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7100694" y="3122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6571626" y="3125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8177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6350335" y="31222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8178</a:t>
            </a:r>
            <a:endParaRPr lang="ko-KR" altLang="en-US" sz="1400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4591751" y="4429069"/>
            <a:ext cx="2309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 5"/>
          <p:cNvCxnSpPr/>
          <p:nvPr/>
        </p:nvCxnSpPr>
        <p:spPr>
          <a:xfrm>
            <a:off x="4392142" y="4532014"/>
            <a:ext cx="442595" cy="205060"/>
          </a:xfrm>
          <a:prstGeom prst="bentConnector3">
            <a:avLst>
              <a:gd name="adj1" fmla="val 2482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rot="10800000" flipV="1">
            <a:off x="4280810" y="5296288"/>
            <a:ext cx="640080" cy="462521"/>
          </a:xfrm>
          <a:prstGeom prst="bentConnector3">
            <a:avLst>
              <a:gd name="adj1" fmla="val 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784275" y="6065518"/>
            <a:ext cx="15133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8440546" y="5749933"/>
            <a:ext cx="15133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5241868" y="4878029"/>
            <a:ext cx="0" cy="535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>
            <a:off x="5421158" y="3847204"/>
            <a:ext cx="15133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/>
          <p:nvPr/>
        </p:nvCxnSpPr>
        <p:spPr>
          <a:xfrm>
            <a:off x="9313373" y="3515749"/>
            <a:ext cx="15133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1280093" y="3250304"/>
            <a:ext cx="0" cy="5359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2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1448"/>
            <a:ext cx="12192000" cy="441655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7133" y="17649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29238" y="90816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SCM6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598625" y="1322308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2714 ~ 2731 (17)</a:t>
            </a:r>
            <a:endParaRPr lang="ko-KR" alt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216806" y="90907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SCM7</a:t>
            </a:r>
            <a:endParaRPr lang="ko-KR" alt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86193" y="1323217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2732 ~ 2755 (24)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285947" y="591146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8610174" y="59203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2730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045303" y="59114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2729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508830" y="59203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2728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951744" y="59114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2727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453222" y="59114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2726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983503" y="59114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432831" y="59114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2724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874592" y="59114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2723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4308362" y="59114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2722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740979" y="59114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202399" y="59114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2720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663819" y="5911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2719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067718" y="56036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2718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778368" y="5609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2717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298533" y="5603680"/>
            <a:ext cx="70564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27166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342426" y="45460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2715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342426" y="42320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2714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9502021" y="5568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2732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8733935" y="55684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2733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8076901" y="55684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2734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7501220" y="5568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6951743" y="55773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363179" y="5568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2737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684480" y="55684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2738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978219" y="50704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2739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4978218" y="45244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2740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5494049" y="36971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7310073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8045303" y="3718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2743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450312" y="371687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2744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410473" y="371763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2745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10999573" y="32622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2746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385833" y="24327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2747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0282616" y="33893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2748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707859" y="33893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2749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161276" y="3387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2750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8625130" y="33957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076900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2752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7501220" y="33942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2753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67644" y="34032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2754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6448679" y="34031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322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8179 ~ 8255 (77)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9396</a:t>
            </a:r>
            <a:endParaRPr lang="ko-KR" altLang="en-US" b="1" dirty="0"/>
          </a:p>
        </p:txBody>
      </p:sp>
      <p:sp>
        <p:nvSpPr>
          <p:cNvPr id="61" name="TextBox 60"/>
          <p:cNvSpPr txBox="1"/>
          <p:nvPr/>
        </p:nvSpPr>
        <p:spPr>
          <a:xfrm rot="2715208">
            <a:off x="229277" y="25004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8179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2715208">
            <a:off x="586850" y="21785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8181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2715208">
            <a:off x="1041002" y="17183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2715208">
            <a:off x="1182471" y="15899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8185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2715208">
            <a:off x="1983667" y="20859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8186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2715208">
            <a:off x="1535158" y="25380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2715208">
            <a:off x="1080274" y="29900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8192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2715208">
            <a:off x="603680" y="34221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8195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255862" y="35802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8196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44113" y="35802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8197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44112" y="40654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8198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459073" y="40601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8200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2715208">
            <a:off x="815428" y="38809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2715208">
            <a:off x="1105385" y="3589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8203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2715208">
            <a:off x="1567503" y="3137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2715208">
            <a:off x="2022938" y="26857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8209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2715208">
            <a:off x="2304663" y="24063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8211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2715208">
            <a:off x="2982919" y="31031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8212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2715208">
            <a:off x="2565707" y="35590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8215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2715208">
            <a:off x="2085622" y="39995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8218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2715208">
            <a:off x="1628248" y="44515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8221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2715208">
            <a:off x="1361998" y="47412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8223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887112" y="49789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8224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229276" y="49626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8227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4710" y="4980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8228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4709" y="54426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8229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494430" y="5435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8231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866349" y="5435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 rot="2715208">
            <a:off x="1341233" y="53528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8234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 rot="2715208">
            <a:off x="1661701" y="5033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8236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2715208">
            <a:off x="2107040" y="45819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8239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 rot="2715208">
            <a:off x="2577444" y="41297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8242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 rot="2715208">
            <a:off x="2998756" y="37087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8245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 rot="2715208">
            <a:off x="3313001" y="34192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8247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 rot="18501291">
            <a:off x="4258364" y="42739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8248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 rot="2715208">
            <a:off x="3839026" y="4130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8249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 rot="2715208">
            <a:off x="3667436" y="4360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8250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 rot="2715208">
            <a:off x="3270204" y="47695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8251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 rot="2715208">
            <a:off x="2340587" y="5674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8252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 rot="2715208">
            <a:off x="2168313" y="58270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8253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 rot="2715208">
            <a:off x="1923713" y="60772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8254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2715208">
            <a:off x="1535843" y="64708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8255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-109777" y="623723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9396</a:t>
            </a:r>
            <a:endParaRPr lang="ko-KR" altLang="en-US" sz="1400" b="1" dirty="0"/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840748" y="2110430"/>
            <a:ext cx="749038" cy="7314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98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20056" cy="688497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947701" y="240499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8015467" y="28741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SCM8</a:t>
            </a:r>
            <a:endParaRPr lang="ko-KR" alt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084854" y="3288268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2756 ~ 2770 (16)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2871 ~ 2882 (12)</a:t>
            </a:r>
            <a:endParaRPr lang="ko-KR" altLang="en-US" b="1" dirty="0"/>
          </a:p>
        </p:txBody>
      </p:sp>
      <p:sp>
        <p:nvSpPr>
          <p:cNvPr id="108" name="TextBox 107"/>
          <p:cNvSpPr txBox="1"/>
          <p:nvPr/>
        </p:nvSpPr>
        <p:spPr>
          <a:xfrm rot="18913152">
            <a:off x="527612" y="264628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8913152">
            <a:off x="938711" y="22226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8913152">
            <a:off x="1349810" y="18398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8913152">
            <a:off x="1582420" y="20312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2759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8913152">
            <a:off x="1164557" y="24479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8913152">
            <a:off x="657451" y="29604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29214" y="3243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31572" y="42840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2762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18913152">
            <a:off x="1085721" y="401224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2763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18913152">
            <a:off x="1431335" y="36555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2764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18913152">
            <a:off x="1927642" y="31702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2765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18913152">
            <a:off x="2347171" y="27685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2766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18913152">
            <a:off x="2624772" y="30363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2767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18913152">
            <a:off x="2163776" y="3490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2768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18913152">
            <a:off x="1714900" y="39212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2769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18913152">
            <a:off x="1268528" y="43862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2770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00050" y="466014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2871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38038" y="46601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2872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29214" y="570074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2873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00050" y="57007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18913152">
            <a:off x="1645508" y="548501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2875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18913152">
            <a:off x="2022678" y="51093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2876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18913152">
            <a:off x="2472165" y="46307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2877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913152">
            <a:off x="2905280" y="41851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2878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8913152">
            <a:off x="3378044" y="37130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2879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8913152">
            <a:off x="3548988" y="3990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2880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8913152">
            <a:off x="1981063" y="55718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2881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8913152">
            <a:off x="1337353" y="62278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9726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133"/>
          <a:stretch/>
        </p:blipFill>
        <p:spPr>
          <a:xfrm>
            <a:off x="-1" y="146305"/>
            <a:ext cx="8631937" cy="67116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892496" y="144836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8256</a:t>
            </a:r>
            <a:endParaRPr lang="ko-KR" altLang="en-US" sz="1400" b="1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1200273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8257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2268417" y="14493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8258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028784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8259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238916" y="14483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8260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3519330" y="14483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8261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703479" y="14483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3925256" y="2359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8263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3238916" y="2359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8266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58797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8269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95472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8272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330318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8275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688220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8278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263426" y="23597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8280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263426" y="28352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8281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915752" y="28453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8284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1547622" y="283520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8287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2225625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8290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2858875" y="28453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8293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3465069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8296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916044" y="28352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8298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715268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8299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28463" y="21346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8302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189580" y="21346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212239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056339" y="28143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8307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19033" y="21346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563762" y="21346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50499" y="2814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38305" y="28453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8315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7437331" y="25446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8316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89147" y="324009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8317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489147" y="34538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8318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7170135" y="37816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8319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6717650" y="37816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8321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702984" y="41564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702983" y="44501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702982" y="511673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8326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686464" y="57833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8329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686464" y="60134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8330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818309" y="37552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8331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4534431" y="37816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173275" y="37558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8334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3885123" y="377092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3252692" y="37562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2602315" y="37545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8343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1969577" y="37571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8346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1324034" y="37735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8349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673657" y="37738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279791" y="3775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8354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271042" y="42509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8355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935506" y="42122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8358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1575489" y="42122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8361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2207919" y="42326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8364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2854582" y="42122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8367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490869" y="42122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8370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4145367" y="42178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8373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4785557" y="42122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8376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5428317" y="4226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8379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819467" y="42065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8381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822600" y="511673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8382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174696" y="51167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8385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4556526" y="51167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8388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 rot="5400000">
            <a:off x="3886267" y="51144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8391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 rot="5400000">
            <a:off x="3268097" y="51333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8394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2602315" y="51127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8397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 rot="5400000">
            <a:off x="1969577" y="5135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8340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 rot="5400000">
            <a:off x="1328909" y="51333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8403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 rot="5400000">
            <a:off x="658650" y="514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8406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 rot="5400000">
            <a:off x="263426" y="5122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8408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268440" y="55713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8409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904166" y="55588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8412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1561946" y="55572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2208231" y="55557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8418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 rot="5400000">
            <a:off x="2839714" y="55704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8421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 rot="5400000">
            <a:off x="3479580" y="55541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8424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 rot="5400000">
            <a:off x="4145366" y="55541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8427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 rot="5400000">
            <a:off x="4797364" y="5545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 rot="5400000">
            <a:off x="5412368" y="55457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8433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5838138" y="553781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8435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6272921" y="63954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8436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5837271" y="64033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8438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 rot="5400000">
            <a:off x="5169880" y="640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8441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4564536" y="63381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8444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4204922" y="63393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8446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 rot="5400000">
            <a:off x="3812341" y="63460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8447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 rot="5400000">
            <a:off x="3598140" y="63460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8448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5400000">
            <a:off x="3242150" y="63460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8449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5400000">
            <a:off x="2854582" y="63454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8451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5400000">
            <a:off x="1849777" y="63454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8452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981622" y="6338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939216" y="16905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154209" y="11194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SCM9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223596" y="153364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8256 ~ 8316 (61)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0154209" y="28584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SCM10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223596" y="327260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8317 ~ 8381 (65)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154209" y="47055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SCM11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223596" y="511972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8382 ~ 8453 (72)</a:t>
            </a:r>
            <a:endParaRPr lang="ko-KR" altLang="en-US" b="1" dirty="0"/>
          </a:p>
        </p:txBody>
      </p:sp>
      <p:cxnSp>
        <p:nvCxnSpPr>
          <p:cNvPr id="102" name="직선 화살표 연결선 101"/>
          <p:cNvCxnSpPr/>
          <p:nvPr/>
        </p:nvCxnSpPr>
        <p:spPr>
          <a:xfrm flipV="1">
            <a:off x="1243584" y="1984248"/>
            <a:ext cx="1436653" cy="91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 flipH="1">
            <a:off x="2749150" y="2212882"/>
            <a:ext cx="11011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/>
          <p:nvPr/>
        </p:nvCxnSpPr>
        <p:spPr>
          <a:xfrm flipV="1">
            <a:off x="1216475" y="3244097"/>
            <a:ext cx="987229" cy="101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4747947" y="2387536"/>
            <a:ext cx="0" cy="679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/>
          <p:nvPr/>
        </p:nvCxnSpPr>
        <p:spPr>
          <a:xfrm rot="5400000">
            <a:off x="6563764" y="3699044"/>
            <a:ext cx="601447" cy="393192"/>
          </a:xfrm>
          <a:prstGeom prst="bentConnector3">
            <a:avLst>
              <a:gd name="adj1" fmla="val 134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5074906" y="3593593"/>
            <a:ext cx="1089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>
            <a:off x="734403" y="4661208"/>
            <a:ext cx="9204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4865259" y="4953750"/>
            <a:ext cx="1089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570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8133"/>
          <a:stretch/>
        </p:blipFill>
        <p:spPr>
          <a:xfrm>
            <a:off x="-1" y="146305"/>
            <a:ext cx="8631937" cy="671169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2791" y="17546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2884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091395" y="1749087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375898" y="1749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2885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6356319" y="4551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2904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902007" y="3425946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2903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8939216" y="16905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0154209" y="11194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SCM9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223596" y="153364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2883 ~ 2902 (20)</a:t>
            </a:r>
            <a:endParaRPr lang="ko-KR" alt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0154209" y="285846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SCM10</a:t>
            </a:r>
            <a:endParaRPr lang="ko-KR" alt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9223596" y="3272607"/>
            <a:ext cx="2911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2903 ~ 2920 (18)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</a:t>
            </a:r>
            <a:r>
              <a:rPr lang="en-US" altLang="ko-KR" b="1" dirty="0" smtClean="0"/>
              <a:t>3061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3064 </a:t>
            </a:r>
            <a:r>
              <a:rPr lang="en-US" altLang="ko-KR" b="1" dirty="0" smtClean="0"/>
              <a:t>(5) </a:t>
            </a:r>
            <a:endParaRPr lang="ko-KR" alt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0154209" y="470557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SCM11</a:t>
            </a:r>
            <a:endParaRPr lang="ko-KR" alt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9223596" y="511972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3065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3088 </a:t>
            </a:r>
            <a:r>
              <a:rPr lang="en-US" altLang="ko-KR" b="1" dirty="0" smtClean="0"/>
              <a:t>(24)</a:t>
            </a:r>
            <a:endParaRPr lang="ko-KR" alt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3709975" y="205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2886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3430" y="2057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2887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2422511" y="205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2888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769847" y="2057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2889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123302" y="2056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2890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502118" y="2056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2891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21855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2892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1168400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2893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814945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2894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2423903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2895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3057736" y="30862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2896</a:t>
            </a:r>
            <a:endParaRPr lang="ko-KR" altLang="en-US" sz="1400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3709975" y="30739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2897</a:t>
            </a:r>
            <a:endParaRPr lang="ko-KR" altLang="en-US" sz="1400" b="1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4429303" y="25352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2898</a:t>
            </a:r>
            <a:endParaRPr lang="ko-KR" altLang="en-US" sz="1400" b="1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5477907" y="2511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2899</a:t>
            </a:r>
            <a:endParaRPr lang="ko-KR" altLang="en-US" sz="1400" b="1" dirty="0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5822794" y="2511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2900</a:t>
            </a:r>
            <a:endParaRPr lang="ko-KR" altLang="en-US" sz="1400" b="1" dirty="0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6829955" y="26192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2901</a:t>
            </a:r>
            <a:endParaRPr lang="ko-KR" altLang="en-US" sz="1400" b="1" dirty="0"/>
          </a:p>
        </p:txBody>
      </p:sp>
      <p:sp>
        <p:nvSpPr>
          <p:cNvPr id="119" name="TextBox 118"/>
          <p:cNvSpPr txBox="1"/>
          <p:nvPr/>
        </p:nvSpPr>
        <p:spPr>
          <a:xfrm rot="5400000">
            <a:off x="7170134" y="27058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2902</a:t>
            </a:r>
            <a:endParaRPr lang="ko-KR" altLang="en-US" sz="1400" b="1" dirty="0"/>
          </a:p>
        </p:txBody>
      </p:sp>
      <p:sp>
        <p:nvSpPr>
          <p:cNvPr id="120" name="TextBox 119"/>
          <p:cNvSpPr txBox="1"/>
          <p:nvPr/>
        </p:nvSpPr>
        <p:spPr>
          <a:xfrm rot="5400000">
            <a:off x="6356318" y="53351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2905</a:t>
            </a:r>
            <a:endParaRPr lang="ko-KR" altLang="en-US" sz="1400" b="1" dirty="0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6356070" y="58692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2906</a:t>
            </a:r>
            <a:endParaRPr lang="ko-KR" altLang="en-US" sz="1400" b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5624742" y="34572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2907</a:t>
            </a:r>
            <a:endParaRPr lang="ko-KR" altLang="en-US" sz="1400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4986110" y="3457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2908</a:t>
            </a:r>
            <a:endParaRPr lang="ko-KR" altLang="en-US" sz="1400" b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347477" y="3457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2909</a:t>
            </a:r>
            <a:endParaRPr lang="ko-KR" altLang="en-US" sz="1400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3709974" y="34572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2910</a:t>
            </a:r>
            <a:endParaRPr lang="ko-KR" altLang="en-US" sz="1400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057735" y="34520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2911</a:t>
            </a:r>
            <a:endParaRPr lang="ko-KR" altLang="en-US" sz="1400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2419102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2912</a:t>
            </a:r>
            <a:endParaRPr lang="ko-KR" altLang="en-US" sz="1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1769846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2913</a:t>
            </a:r>
            <a:endParaRPr lang="ko-KR" altLang="en-US" sz="1400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1135599" y="34612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2914</a:t>
            </a:r>
            <a:endParaRPr lang="ko-KR" altLang="en-US" sz="1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478974" y="34520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2915</a:t>
            </a:r>
            <a:endParaRPr lang="ko-KR" altLang="en-US" sz="14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482233" y="44524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2916</a:t>
            </a:r>
            <a:endParaRPr lang="ko-KR" altLang="en-US" sz="1400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1168400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2917</a:t>
            </a:r>
            <a:endParaRPr lang="ko-KR" altLang="en-US" sz="14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1775526" y="44560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2918</a:t>
            </a:r>
            <a:endParaRPr lang="ko-KR" altLang="en-US" sz="1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2386438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2919</a:t>
            </a:r>
            <a:endParaRPr lang="ko-KR" altLang="en-US" sz="1400" b="1" dirty="0"/>
          </a:p>
        </p:txBody>
      </p:sp>
      <p:sp>
        <p:nvSpPr>
          <p:cNvPr id="135" name="TextBox 134"/>
          <p:cNvSpPr txBox="1"/>
          <p:nvPr/>
        </p:nvSpPr>
        <p:spPr>
          <a:xfrm>
            <a:off x="3080854" y="44524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2920</a:t>
            </a:r>
            <a:endParaRPr lang="ko-KR" altLang="en-US" sz="1400" b="1" dirty="0"/>
          </a:p>
        </p:txBody>
      </p:sp>
      <p:sp>
        <p:nvSpPr>
          <p:cNvPr id="136" name="TextBox 135"/>
          <p:cNvSpPr txBox="1"/>
          <p:nvPr/>
        </p:nvSpPr>
        <p:spPr>
          <a:xfrm>
            <a:off x="3709973" y="445245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3061</a:t>
            </a:r>
            <a:endParaRPr lang="ko-KR" altLang="en-US" sz="1400" b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339092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3062</a:t>
            </a:r>
            <a:endParaRPr lang="ko-KR" altLang="en-US" sz="1400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4998753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3063</a:t>
            </a:r>
            <a:endParaRPr lang="ko-KR" altLang="en-US" sz="1400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5620831" y="44524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3064</a:t>
            </a:r>
            <a:endParaRPr lang="ko-KR" altLang="en-US" sz="14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5627532" y="482977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3065</a:t>
            </a:r>
            <a:endParaRPr lang="ko-KR" altLang="en-US" sz="1400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4986267" y="48297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3066</a:t>
            </a:r>
            <a:endParaRPr lang="ko-KR" altLang="en-US" sz="14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347477" y="48297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3067</a:t>
            </a:r>
            <a:endParaRPr lang="ko-KR" altLang="en-US" sz="14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3724503" y="483712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3068</a:t>
            </a:r>
            <a:endParaRPr lang="ko-KR" altLang="en-US" sz="14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3075174" y="482567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3069</a:t>
            </a:r>
            <a:endParaRPr lang="ko-KR" altLang="en-US" sz="14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2425845" y="48256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3070</a:t>
            </a:r>
            <a:endParaRPr lang="ko-KR" altLang="en-US" sz="14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1754989" y="48354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3071</a:t>
            </a:r>
            <a:endParaRPr lang="ko-KR" altLang="en-US" sz="14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1158056" y="48119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3072</a:t>
            </a:r>
            <a:endParaRPr lang="ko-KR" altLang="en-US" sz="14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534152" y="48252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3073</a:t>
            </a:r>
            <a:endParaRPr lang="ko-KR" altLang="en-US" sz="14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566953" y="58349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3074</a:t>
            </a:r>
            <a:endParaRPr lang="ko-KR" altLang="en-US" sz="14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213498" y="58359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3075</a:t>
            </a:r>
            <a:endParaRPr lang="ko-KR" altLang="en-US" sz="14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783751" y="58593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3076</a:t>
            </a:r>
            <a:endParaRPr lang="ko-KR" altLang="en-US" sz="14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2416392" y="5828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3077</a:t>
            </a:r>
            <a:endParaRPr lang="ko-KR" altLang="en-US" sz="1400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3078473" y="58387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3078</a:t>
            </a:r>
            <a:endParaRPr lang="ko-KR" altLang="en-US" sz="1400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3709972" y="5828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3079</a:t>
            </a:r>
            <a:endParaRPr lang="ko-KR" altLang="en-US" sz="1400" b="1" dirty="0"/>
          </a:p>
        </p:txBody>
      </p:sp>
      <p:sp>
        <p:nvSpPr>
          <p:cNvPr id="155" name="TextBox 154"/>
          <p:cNvSpPr txBox="1"/>
          <p:nvPr/>
        </p:nvSpPr>
        <p:spPr>
          <a:xfrm>
            <a:off x="4382484" y="58438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3080</a:t>
            </a:r>
            <a:endParaRPr lang="ko-KR" altLang="en-US" sz="1400" b="1" dirty="0"/>
          </a:p>
        </p:txBody>
      </p:sp>
      <p:sp>
        <p:nvSpPr>
          <p:cNvPr id="156" name="TextBox 155"/>
          <p:cNvSpPr txBox="1"/>
          <p:nvPr/>
        </p:nvSpPr>
        <p:spPr>
          <a:xfrm>
            <a:off x="5013983" y="58438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3081</a:t>
            </a:r>
            <a:endParaRPr lang="ko-KR" altLang="en-US" sz="14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5610521" y="58249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3082</a:t>
            </a:r>
            <a:endParaRPr lang="ko-KR" altLang="en-US" sz="14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6055346" y="61327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3083</a:t>
            </a:r>
            <a:endParaRPr lang="ko-KR" altLang="en-US" sz="14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5539023" y="6178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3084</a:t>
            </a:r>
            <a:endParaRPr lang="ko-KR" altLang="en-US" sz="14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4997052" y="61781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3085</a:t>
            </a:r>
            <a:endParaRPr lang="ko-KR" altLang="en-US" sz="14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4408429" y="617000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3086</a:t>
            </a:r>
            <a:endParaRPr lang="ko-KR" altLang="en-US" sz="14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3706630" y="61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3087</a:t>
            </a:r>
            <a:endParaRPr lang="ko-KR" altLang="en-US" sz="14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3071832" y="6167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3088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464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06" y="2084694"/>
            <a:ext cx="11324625" cy="42520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706" y="429768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B2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907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124"/>
            <a:ext cx="9692640" cy="587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 rot="5400000">
            <a:off x="4391709" y="293658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8454</a:t>
            </a:r>
            <a:endParaRPr lang="ko-KR" altLang="en-US" sz="1400" b="1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794301" y="2936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8456</a:t>
            </a:r>
            <a:endParaRPr lang="ko-KR" altLang="en-US" sz="1400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504670" y="29365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8457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2944813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8459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2538844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8461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1978987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8464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622114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8466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83340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8467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1024706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8468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107976" y="29365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8472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417704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8473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1024706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8476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1631708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8479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2231067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2790924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3402607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8488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4009609" y="3767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8491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4391708" y="3767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8493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399806" y="4242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8494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808211" y="42433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8497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195147" y="42546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8500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91227" y="42546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8503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2006350" y="42433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8506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380044" y="4242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8509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788397" y="4242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8512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03214" y="42568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8515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-7552" y="42480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8516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655" y="3926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8517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9210" y="398140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8518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876936" y="43697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8519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880818" y="45959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8520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8884700" y="48304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8521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884700" y="55008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8524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49210" y="60879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8527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8862341" y="64221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8529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993219" y="3941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988137" y="42287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7993218" y="46546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7632835" y="46448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8534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540422" y="42256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7546377" y="3692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5623938" y="33919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8538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791361" y="41472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8547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6203505" y="41529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8544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5605487" y="41655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8541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5226919" y="41569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8539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5205935" y="46836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8556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791118" y="46765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8553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6411972" y="467658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8550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6778514" y="46742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8548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5205934" y="54450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8557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 rot="5400000">
            <a:off x="5791118" y="54285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8560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6411972" y="54120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8563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7006303" y="54468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8566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7591487" y="54450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8569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7968278" y="54450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8571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7975203" y="5905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8572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7380871" y="5905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8575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6785624" y="5918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8578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6172380" y="58929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8581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596045" y="5918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8584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 rot="5400000">
            <a:off x="5212330" y="59340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8586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283374" y="2196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SCM12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352761" y="63375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8454 ~ 8517 (64)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283374" y="195856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SCM13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352761" y="2372713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8518 ~ 8586 (69)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H="1">
            <a:off x="3613953" y="3391200"/>
            <a:ext cx="93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>
            <a:off x="657826" y="3606920"/>
            <a:ext cx="93268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>
            <a:off x="3857220" y="4664159"/>
            <a:ext cx="932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849210" y="4903744"/>
            <a:ext cx="0" cy="1036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8589584" y="4055468"/>
            <a:ext cx="0" cy="608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H="1">
            <a:off x="8087448" y="5069070"/>
            <a:ext cx="384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flipV="1">
            <a:off x="7540422" y="3870665"/>
            <a:ext cx="0" cy="757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5403098" y="4027892"/>
            <a:ext cx="1350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>
            <a:off x="6769090" y="5099427"/>
            <a:ext cx="384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373754" y="5299685"/>
            <a:ext cx="13509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 flipH="1">
            <a:off x="7988137" y="6341634"/>
            <a:ext cx="384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13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84124"/>
            <a:ext cx="9692640" cy="5873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107714" y="321719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0283374" y="21960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SCM12</a:t>
            </a:r>
            <a:endParaRPr lang="ko-KR" alt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352761" y="63375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3089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3109 </a:t>
            </a:r>
            <a:r>
              <a:rPr lang="en-US" altLang="ko-KR" b="1" dirty="0" smtClean="0"/>
              <a:t>(21)</a:t>
            </a:r>
            <a:endParaRPr lang="ko-KR" alt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0283374" y="195856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SCM13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9352761" y="2372713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3110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3132 </a:t>
            </a:r>
            <a:r>
              <a:rPr lang="en-US" altLang="ko-KR" b="1" dirty="0" smtClean="0"/>
              <a:t>(23)</a:t>
            </a:r>
            <a:endParaRPr lang="ko-KR" alt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16257" y="32171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3090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2394738" y="3217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3091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23359" y="32171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3092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111876" y="32125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3093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30461" y="32125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3094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34668" y="352035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3095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14443" y="35203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3096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785822" y="35203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3097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389381" y="35203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3098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3001542" y="352035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3099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592275" y="352374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3100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206548" y="352035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3101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206547" y="44549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3102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3600018" y="44549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3103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2996821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3104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2411912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3105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1805227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3106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1212166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3107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95365" y="44515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3108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80383" y="445324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3109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 rot="16200000">
            <a:off x="8538814" y="4451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3113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 rot="16200000">
            <a:off x="8538862" y="504891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 rot="16200000">
            <a:off x="8538813" y="56503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3111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 rot="16200000">
            <a:off x="8538764" y="6246523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3110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8240179" y="406789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3114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 rot="16200000">
            <a:off x="7315601" y="399698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3116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934884" y="49020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3115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5402040" y="3921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3117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6018841" y="39210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3118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627965" y="391400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3119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613185" y="48950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3120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003487" y="48950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3121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5448865" y="489502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3122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401991" y="51957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3123</a:t>
            </a:r>
            <a:endParaRPr lang="ko-KR" altLang="en-US" sz="1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6003486" y="52028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3124</a:t>
            </a:r>
            <a:endParaRPr lang="ko-KR" altLang="en-US" sz="1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558108" y="518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3125</a:t>
            </a:r>
            <a:endParaRPr lang="ko-KR" altLang="en-US" sz="1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7184071" y="51808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3126</a:t>
            </a:r>
            <a:endParaRPr lang="ko-KR" altLang="en-US" sz="1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061823" y="520280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3127</a:t>
            </a:r>
            <a:endParaRPr lang="ko-KR" altLang="en-US" sz="14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794142" y="616887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3128</a:t>
            </a:r>
            <a:endParaRPr lang="ko-KR" altLang="en-US" sz="14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7216721" y="617221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3129</a:t>
            </a:r>
            <a:endParaRPr lang="ko-KR" altLang="en-US" sz="14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587597" y="61688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3130</a:t>
            </a:r>
            <a:endParaRPr lang="ko-KR" altLang="en-US" sz="14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6033682" y="6172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3131</a:t>
            </a:r>
            <a:endParaRPr lang="ko-KR" altLang="en-US" sz="14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54352" y="61842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3132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16188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32"/>
            <a:ext cx="7436851" cy="5807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69558" y="85054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SCM14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38945" y="1264686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8587 ~ 8620 (34)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9181 ~ 9209 (28)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2847874">
            <a:off x="6412462" y="1546701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8587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2847874">
            <a:off x="5948777" y="200999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8590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2847874">
            <a:off x="5522231" y="24732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8593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2847874">
            <a:off x="5095686" y="29365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8596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2847874">
            <a:off x="4669141" y="33909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8599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2847874">
            <a:off x="4171792" y="38364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8602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2847874">
            <a:off x="3734399" y="42819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8605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2847874">
            <a:off x="3289232" y="47064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8608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2847874">
            <a:off x="2972533" y="5032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8610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2847874">
            <a:off x="3289231" y="53579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9186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2847874">
            <a:off x="3734399" y="49004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9189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2847874">
            <a:off x="4198352" y="44341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9192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2847874">
            <a:off x="4643518" y="39703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2847874">
            <a:off x="5095685" y="35248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9198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2847874">
            <a:off x="5536885" y="30653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9201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2847874">
            <a:off x="5978084" y="26158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9204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2847874">
            <a:off x="6441769" y="21709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9207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2847874">
            <a:off x="6743814" y="1872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9209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-61766" y="520119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8611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623128" y="52060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059376" y="51968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8615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1668994" y="52060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8618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2056779" y="5196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8620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18960114">
            <a:off x="2349855" y="556557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9181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18960114">
            <a:off x="2827899" y="60271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9183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18960114">
            <a:off x="3114150" y="629828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9185</a:t>
            </a:r>
            <a:endParaRPr lang="ko-KR" altLang="en-US" sz="1400" b="1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>
            <a:off x="5463239" y="1587851"/>
            <a:ext cx="932688" cy="94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2591399" y="5162530"/>
            <a:ext cx="842992" cy="895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3721552" y="4805499"/>
            <a:ext cx="932688" cy="94992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20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32"/>
            <a:ext cx="7436851" cy="58070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69558" y="85054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SCM14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538945" y="126468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3133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3153 </a:t>
            </a:r>
            <a:r>
              <a:rPr lang="en-US" altLang="ko-KR" b="1" dirty="0" smtClean="0"/>
              <a:t>(21)</a:t>
            </a:r>
            <a:endParaRPr lang="ko-KR" altLang="en-US" b="1" dirty="0"/>
          </a:p>
        </p:txBody>
      </p:sp>
      <p:sp>
        <p:nvSpPr>
          <p:cNvPr id="31" name="TextBox 30"/>
          <p:cNvSpPr txBox="1"/>
          <p:nvPr/>
        </p:nvSpPr>
        <p:spPr>
          <a:xfrm rot="18960114">
            <a:off x="6062319" y="1480128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3133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18960114">
            <a:off x="5620360" y="19342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3134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18960114">
            <a:off x="5156270" y="23884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3135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18960114">
            <a:off x="4692178" y="284258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18960114">
            <a:off x="4233387" y="32967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3137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18960114">
            <a:off x="3814880" y="37277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3138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18960114">
            <a:off x="3377043" y="41586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3139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18960114">
            <a:off x="2939205" y="45896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3140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82548" y="48253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3141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291154" y="482530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3142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918672" y="4830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3143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2682620">
            <a:off x="2668203" y="54583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3144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 rot="2682620">
            <a:off x="3219249" y="60073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3145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18960114">
            <a:off x="3651544" y="5366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3146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18960114">
            <a:off x="4077674" y="49366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3147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18960114">
            <a:off x="4552827" y="4476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3148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18960114">
            <a:off x="4990666" y="400926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3149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18960114">
            <a:off x="5454688" y="35551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18960114">
            <a:off x="5918711" y="31220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3151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 rot="18960114">
            <a:off x="6365806" y="265754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3152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 rot="18960114">
            <a:off x="6838752" y="21833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9096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2849"/>
            <a:ext cx="12176145" cy="4645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3398" y="9764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SCM15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2785" y="1390556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9210 ~ 9271(62)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22282" y="5694970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9210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91399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9212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1414404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9215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2212042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9218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3009680" y="57172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9222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3009680" y="51900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9223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147096" y="5266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9227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2147095" y="438153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9228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2401222" y="438153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9229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3248566" y="438153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9233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3502693" y="438153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9234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895425" y="47697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9235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95424" y="525293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9237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3872264" y="56732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9238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4518173" y="568383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9241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755130" y="56838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9242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874688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9245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6111645" y="570755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9246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045323" y="52529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9244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56870" y="488934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9243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88327" y="564235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9247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2653553">
            <a:off x="7917761" y="61528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9248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2653553">
            <a:off x="8360799" y="57172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9251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2653553">
            <a:off x="8793265" y="526617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9254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2653553">
            <a:off x="9232597" y="4818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9257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2653553">
            <a:off x="9671931" y="44255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9260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2653553">
            <a:off x="10100695" y="400990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9263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2653553">
            <a:off x="10529460" y="35426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9266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 rot="2653553">
            <a:off x="10965944" y="30753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9269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2653553">
            <a:off x="11288776" y="28418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9271</a:t>
            </a:r>
            <a:endParaRPr lang="ko-KR" altLang="en-US" sz="1400" b="1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76894" y="6153722"/>
            <a:ext cx="1027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V="1">
            <a:off x="8010144" y="5404104"/>
            <a:ext cx="640080" cy="649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672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2849"/>
            <a:ext cx="12176145" cy="46451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903398" y="9764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SCM15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72785" y="139055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</a:t>
            </a:r>
            <a:r>
              <a:rPr lang="en-US" altLang="ko-KR" b="1" dirty="0" smtClean="0"/>
              <a:t>3155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3166 </a:t>
            </a:r>
            <a:r>
              <a:rPr lang="en-US" altLang="ko-KR" b="1" dirty="0" smtClean="0"/>
              <a:t>(12)</a:t>
            </a:r>
            <a:endParaRPr lang="ko-KR" alt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33705" y="5950125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3155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509" y="59501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3156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643488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3157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828158" y="495479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3158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290835" y="4958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3159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2527434" y="464375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3160</a:t>
            </a:r>
            <a:endParaRPr lang="ko-KR" alt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365481" y="465028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3161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540060" y="50553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056876" y="590440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3163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625620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3164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999934" y="595012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3165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6339610" y="51086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3166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79392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400"/>
            <a:ext cx="10332720" cy="5346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56" y="123338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22261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SCM16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91648" y="937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9272 ~ 9338 (67)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24094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SCM17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3481" y="93759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9339 ~ 9390 (52)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351014" y="4148684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9272</a:t>
            </a:r>
            <a:endParaRPr lang="ko-KR" altLang="en-US" sz="1400" b="1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93318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9275</a:t>
            </a:r>
            <a:endParaRPr lang="ko-KR" altLang="en-US" sz="1400" b="1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156432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9278</a:t>
            </a:r>
            <a:endParaRPr lang="ko-KR" altLang="en-US" sz="1400" b="1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2195462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9281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 rot="5400000">
            <a:off x="2790924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9284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3386386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9287</a:t>
            </a:r>
            <a:endParaRPr lang="ko-KR" altLang="en-US" sz="1400" b="1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3981849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9290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4638908" y="414868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9293</a:t>
            </a:r>
            <a:endParaRPr lang="ko-KR" altLang="en-US" sz="1400" b="1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5207716" y="416169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9296</a:t>
            </a:r>
            <a:endParaRPr lang="ko-KR" altLang="en-US" sz="1400" b="1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5838856" y="41472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9299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6188138" y="414584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9301</a:t>
            </a:r>
            <a:endParaRPr lang="ko-KR" alt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6188138" y="36398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9302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622635" y="36398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9305</a:t>
            </a:r>
            <a:endParaRPr lang="ko-KR" altLang="en-US" sz="1400" b="1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008200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9308</a:t>
            </a:r>
            <a:endParaRPr lang="ko-KR" altLang="en-US" sz="1400" b="1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4393206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9311</a:t>
            </a:r>
            <a:endParaRPr lang="ko-KR" altLang="en-US" sz="1400" b="1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780383" y="363987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9314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149243" y="36564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9317</a:t>
            </a:r>
            <a:endParaRPr lang="ko-KR" altLang="en-US" sz="1400" b="1" dirty="0"/>
          </a:p>
        </p:txBody>
      </p:sp>
      <p:sp>
        <p:nvSpPr>
          <p:cNvPr id="26" name="TextBox 25"/>
          <p:cNvSpPr txBox="1"/>
          <p:nvPr/>
        </p:nvSpPr>
        <p:spPr>
          <a:xfrm rot="5400000">
            <a:off x="2553780" y="366361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9320</a:t>
            </a:r>
            <a:endParaRPr lang="ko-KR" altLang="en-US" sz="1400" b="1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958318" y="36798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9323</a:t>
            </a:r>
            <a:endParaRPr lang="ko-KR" altLang="en-US" sz="1400" b="1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1344796" y="3685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9326</a:t>
            </a:r>
            <a:endParaRPr lang="ko-KR" altLang="en-US" sz="1400" b="1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736184" y="36690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9329</a:t>
            </a:r>
            <a:endParaRPr lang="ko-KR" altLang="en-US" sz="1400" b="1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358807" y="36853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9331</a:t>
            </a:r>
            <a:endParaRPr lang="ko-KR" altLang="en-US" sz="1400" b="1" dirty="0"/>
          </a:p>
        </p:txBody>
      </p:sp>
      <p:sp>
        <p:nvSpPr>
          <p:cNvPr id="31" name="TextBox 30"/>
          <p:cNvSpPr txBox="1"/>
          <p:nvPr/>
        </p:nvSpPr>
        <p:spPr>
          <a:xfrm rot="5400000">
            <a:off x="351013" y="29816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9332</a:t>
            </a:r>
            <a:endParaRPr lang="ko-KR" altLang="en-US" sz="1400" b="1" dirty="0"/>
          </a:p>
        </p:txBody>
      </p:sp>
      <p:sp>
        <p:nvSpPr>
          <p:cNvPr id="32" name="TextBox 31"/>
          <p:cNvSpPr txBox="1"/>
          <p:nvPr/>
        </p:nvSpPr>
        <p:spPr>
          <a:xfrm rot="5400000">
            <a:off x="563775" y="28522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9333</a:t>
            </a:r>
            <a:endParaRPr lang="ko-KR" altLang="en-US" sz="1400" b="1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930425" y="295990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9335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600218" y="289062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9336</a:t>
            </a:r>
            <a:endParaRPr lang="ko-KR" altLang="en-US" sz="1400" b="1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008179" y="286179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9337</a:t>
            </a:r>
            <a:endParaRPr lang="ko-KR" altLang="en-US" sz="1400" b="1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5404266" y="285220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9338</a:t>
            </a:r>
            <a:endParaRPr lang="ko-KR" altLang="en-US" sz="1400" b="1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917652" y="1653772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9339</a:t>
            </a:r>
            <a:endParaRPr lang="ko-KR" altLang="en-US" sz="1400" b="1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1564322" y="18258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9342</a:t>
            </a:r>
            <a:endParaRPr lang="ko-KR" altLang="en-US" sz="1400" b="1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2158885" y="16537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9345</a:t>
            </a:r>
            <a:endParaRPr lang="ko-KR" altLang="en-US" sz="1400" b="1" dirty="0"/>
          </a:p>
        </p:txBody>
      </p:sp>
      <p:sp>
        <p:nvSpPr>
          <p:cNvPr id="41" name="TextBox 40"/>
          <p:cNvSpPr txBox="1"/>
          <p:nvPr/>
        </p:nvSpPr>
        <p:spPr>
          <a:xfrm rot="5400000">
            <a:off x="2861557" y="18258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9348</a:t>
            </a:r>
            <a:endParaRPr lang="ko-KR" altLang="en-US" sz="1400" b="1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3413836" y="1833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9349</a:t>
            </a:r>
            <a:endParaRPr lang="ko-KR" altLang="en-US" sz="1400" b="1" dirty="0"/>
          </a:p>
        </p:txBody>
      </p:sp>
      <p:sp>
        <p:nvSpPr>
          <p:cNvPr id="43" name="TextBox 42"/>
          <p:cNvSpPr txBox="1"/>
          <p:nvPr/>
        </p:nvSpPr>
        <p:spPr>
          <a:xfrm rot="5400000">
            <a:off x="4239317" y="181870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9351</a:t>
            </a:r>
            <a:endParaRPr lang="ko-KR" altLang="en-US" sz="1400" b="1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5224104" y="1833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9355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5622635" y="184343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9357</a:t>
            </a:r>
            <a:endParaRPr lang="ko-KR" alt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180962" y="204761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9358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9675534" y="216388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9359</a:t>
            </a:r>
            <a:endParaRPr lang="ko-KR" altLang="en-US" sz="1400" b="1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9270122" y="21944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9361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8662595" y="219444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9364</a:t>
            </a:r>
            <a:endParaRPr lang="ko-KR" altLang="en-US" sz="1400" b="1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8051055" y="21944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9367</a:t>
            </a:r>
            <a:endParaRPr lang="ko-KR" altLang="en-US" sz="1400" b="1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7442365" y="21809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9370</a:t>
            </a:r>
            <a:endParaRPr lang="ko-KR" altLang="en-US" sz="1400" b="1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7034372" y="211942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9372</a:t>
            </a:r>
            <a:endParaRPr lang="ko-KR" altLang="en-US" sz="14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7021137" y="246461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9373</a:t>
            </a:r>
            <a:endParaRPr lang="ko-KR" altLang="en-US" sz="1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999912" y="365649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9374</a:t>
            </a:r>
            <a:endParaRPr lang="ko-KR" alt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010275" y="39114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9375</a:t>
            </a:r>
            <a:endParaRPr lang="ko-KR" alt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025693" y="443898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9376</a:t>
            </a:r>
            <a:endParaRPr lang="ko-KR" altLang="en-US" sz="14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034371" y="49758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9377</a:t>
            </a:r>
            <a:endParaRPr lang="ko-KR" altLang="en-US" sz="1400" b="1" dirty="0"/>
          </a:p>
        </p:txBody>
      </p:sp>
      <p:sp>
        <p:nvSpPr>
          <p:cNvPr id="58" name="TextBox 57"/>
          <p:cNvSpPr txBox="1"/>
          <p:nvPr/>
        </p:nvSpPr>
        <p:spPr>
          <a:xfrm rot="5400000">
            <a:off x="6188138" y="495319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9378</a:t>
            </a:r>
            <a:endParaRPr lang="ko-KR" altLang="en-US" sz="1400" b="1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5992744" y="49758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9379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5992744" y="545839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9380</a:t>
            </a:r>
            <a:endParaRPr lang="ko-KR" altLang="en-US" sz="1400" b="1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6223603" y="545295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9381</a:t>
            </a:r>
            <a:endParaRPr lang="ko-KR" altLang="en-US" sz="1400" b="1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6699188" y="62688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9382</a:t>
            </a:r>
            <a:endParaRPr lang="ko-KR" altLang="en-US" sz="1400" b="1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6223603" y="631184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9384</a:t>
            </a:r>
            <a:endParaRPr lang="ko-KR" altLang="en-US" sz="1400" b="1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622634" y="631992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9387</a:t>
            </a:r>
            <a:endParaRPr lang="ko-KR" altLang="en-US" sz="1400" b="1" dirty="0"/>
          </a:p>
        </p:txBody>
      </p:sp>
      <p:sp>
        <p:nvSpPr>
          <p:cNvPr id="65" name="TextBox 64"/>
          <p:cNvSpPr txBox="1"/>
          <p:nvPr/>
        </p:nvSpPr>
        <p:spPr>
          <a:xfrm rot="5400000">
            <a:off x="5434099" y="61957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9388</a:t>
            </a:r>
            <a:endParaRPr lang="ko-KR" altLang="en-US" sz="14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133375" y="582799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9389</a:t>
            </a:r>
            <a:endParaRPr lang="ko-KR" altLang="en-US" sz="1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060881" y="56122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9390</a:t>
            </a:r>
            <a:endParaRPr lang="ko-KR" altLang="en-US" sz="1400" b="1" dirty="0"/>
          </a:p>
        </p:txBody>
      </p:sp>
      <p:cxnSp>
        <p:nvCxnSpPr>
          <p:cNvPr id="37" name="직선 화살표 연결선 36"/>
          <p:cNvCxnSpPr>
            <a:endCxn id="12" idx="3"/>
          </p:cNvCxnSpPr>
          <p:nvPr/>
        </p:nvCxnSpPr>
        <p:spPr>
          <a:xfrm>
            <a:off x="950976" y="4600459"/>
            <a:ext cx="1545209" cy="2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1190796" y="2239577"/>
            <a:ext cx="2385425" cy="5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8864151" y="2026963"/>
            <a:ext cx="1122529" cy="7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7643082" y="3509656"/>
            <a:ext cx="0" cy="1271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 77"/>
          <p:cNvCxnSpPr/>
          <p:nvPr/>
        </p:nvCxnSpPr>
        <p:spPr>
          <a:xfrm rot="10800000">
            <a:off x="6763512" y="5038784"/>
            <a:ext cx="612648" cy="300723"/>
          </a:xfrm>
          <a:prstGeom prst="bentConnector3">
            <a:avLst>
              <a:gd name="adj1" fmla="val 664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 flipV="1">
            <a:off x="6631787" y="6114431"/>
            <a:ext cx="453828" cy="3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10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1400"/>
            <a:ext cx="10332720" cy="53465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256" y="123338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</a:t>
            </a:r>
            <a:r>
              <a:rPr lang="en-US" altLang="ko-KR" sz="2000" b="1" dirty="0" smtClean="0"/>
              <a:t>LGM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/>
              <a:t>Serial Number ]</a:t>
            </a:r>
            <a:endParaRPr lang="ko-KR" alt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022261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SCM16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91648" y="93759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3107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3128 (21)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24094" y="523448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SCM17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93481" y="93759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</a:t>
            </a:r>
            <a:r>
              <a:rPr lang="en-US" altLang="ko-KR" b="1" dirty="0" smtClean="0"/>
              <a:t>: </a:t>
            </a:r>
            <a:r>
              <a:rPr lang="en-US" altLang="ko-KR" b="1" dirty="0" smtClean="0"/>
              <a:t>3189 </a:t>
            </a:r>
            <a:r>
              <a:rPr lang="en-US" altLang="ko-KR" b="1" dirty="0" smtClean="0"/>
              <a:t>~ </a:t>
            </a:r>
            <a:r>
              <a:rPr lang="en-US" altLang="ko-KR" b="1" dirty="0" smtClean="0"/>
              <a:t>3204 </a:t>
            </a:r>
            <a:r>
              <a:rPr lang="en-US" altLang="ko-KR" b="1" dirty="0" smtClean="0"/>
              <a:t>(52)</a:t>
            </a:r>
            <a:endParaRPr lang="ko-KR" alt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58966" y="440416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3167</a:t>
            </a:r>
            <a:endParaRPr lang="ko-KR" altLang="en-US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1144489" y="4404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3168</a:t>
            </a:r>
            <a:endParaRPr lang="ko-KR" altLang="en-US" sz="1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1759808" y="440416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3169</a:t>
            </a:r>
            <a:endParaRPr lang="ko-KR" altLang="en-US" sz="14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375127" y="440416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3170</a:t>
            </a:r>
            <a:endParaRPr lang="ko-KR" altLang="en-US" sz="1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004318" y="44041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3171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603713" y="44041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3172</a:t>
            </a:r>
            <a:endParaRPr lang="ko-KR" alt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4232497" y="4404164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3173</a:t>
            </a:r>
            <a:endParaRPr lang="ko-KR" altLang="en-US" sz="1400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4829498" y="44041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3174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5430945" y="440416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3175</a:t>
            </a:r>
            <a:endParaRPr lang="ko-KR" altLang="en-US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051550" y="4404162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3176</a:t>
            </a:r>
            <a:endParaRPr lang="ko-KR" alt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6010269" y="344852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3177</a:t>
            </a:r>
            <a:endParaRPr lang="ko-KR" alt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5408822" y="34485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3178</a:t>
            </a:r>
            <a:endParaRPr lang="ko-KR" altLang="en-US" sz="14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4805658" y="344852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3179</a:t>
            </a:r>
            <a:endParaRPr lang="ko-KR" altLang="en-US" sz="14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196987" y="344851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3180</a:t>
            </a:r>
            <a:endParaRPr lang="ko-KR" altLang="en-US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631050" y="34485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3181</a:t>
            </a:r>
            <a:endParaRPr lang="ko-KR" altLang="en-US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976574" y="34485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3182</a:t>
            </a:r>
            <a:endParaRPr lang="ko-KR" altLang="en-US" sz="1400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2371515" y="34485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3183</a:t>
            </a:r>
            <a:endParaRPr lang="ko-KR" altLang="en-US" sz="1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1769210" y="344851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3184</a:t>
            </a:r>
            <a:endParaRPr lang="ko-KR" altLang="en-US" sz="1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1144489" y="34485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3185</a:t>
            </a:r>
            <a:endParaRPr lang="ko-KR" altLang="en-US" sz="14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552997" y="344851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3186</a:t>
            </a:r>
            <a:endParaRPr lang="ko-KR" altLang="en-US" sz="1400" b="1" dirty="0"/>
          </a:p>
        </p:txBody>
      </p:sp>
      <p:sp>
        <p:nvSpPr>
          <p:cNvPr id="87" name="TextBox 86"/>
          <p:cNvSpPr txBox="1"/>
          <p:nvPr/>
        </p:nvSpPr>
        <p:spPr>
          <a:xfrm>
            <a:off x="714541" y="314073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3187</a:t>
            </a:r>
            <a:endParaRPr lang="ko-KR" altLang="en-US" sz="1400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5222906" y="309015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3188</a:t>
            </a:r>
            <a:endParaRPr lang="ko-KR" altLang="en-US" sz="14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1148842" y="1511399"/>
            <a:ext cx="6014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3189</a:t>
            </a:r>
            <a:endParaRPr lang="ko-KR" alt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759807" y="150816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3190</a:t>
            </a:r>
            <a:endParaRPr lang="ko-KR" alt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2297684" y="150816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3191</a:t>
            </a:r>
            <a:endParaRPr lang="ko-KR" altLang="en-US" sz="14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3520471" y="152417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3192</a:t>
            </a:r>
            <a:endParaRPr lang="ko-KR" altLang="en-US" sz="1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574111" y="150414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3193</a:t>
            </a:r>
            <a:endParaRPr lang="ko-KR" altLang="en-US" sz="1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398818" y="1515028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3194</a:t>
            </a:r>
            <a:endParaRPr lang="ko-KR" altLang="en-US" sz="14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268972" y="1851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3198</a:t>
            </a:r>
            <a:endParaRPr lang="ko-KR" altLang="en-US" sz="14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7870419" y="185197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3197</a:t>
            </a:r>
            <a:endParaRPr lang="ko-KR" altLang="en-US" sz="14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8424094" y="1851976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3196</a:t>
            </a:r>
            <a:endParaRPr lang="ko-KR" altLang="en-US" sz="14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278492" y="1862861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3195</a:t>
            </a:r>
            <a:endParaRPr lang="ko-KR" altLang="en-US" sz="1400" b="1" dirty="0"/>
          </a:p>
        </p:txBody>
      </p:sp>
      <p:sp>
        <p:nvSpPr>
          <p:cNvPr id="99" name="TextBox 98"/>
          <p:cNvSpPr txBox="1"/>
          <p:nvPr/>
        </p:nvSpPr>
        <p:spPr>
          <a:xfrm rot="16200000">
            <a:off x="6794873" y="3730087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3199</a:t>
            </a:r>
            <a:endParaRPr lang="ko-KR" altLang="en-US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6611716" y="5948773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3202</a:t>
            </a:r>
            <a:endParaRPr lang="ko-KR" altLang="en-US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877764" y="595135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3203</a:t>
            </a:r>
            <a:endParaRPr lang="ko-KR" altLang="en-US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085421" y="4685355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3200</a:t>
            </a:r>
            <a:endParaRPr lang="ko-KR" altLang="en-US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085420" y="5667580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3201</a:t>
            </a:r>
            <a:endParaRPr lang="ko-KR" altLang="en-US" sz="1400" b="1" dirty="0"/>
          </a:p>
        </p:txBody>
      </p:sp>
      <p:sp>
        <p:nvSpPr>
          <p:cNvPr id="104" name="TextBox 103"/>
          <p:cNvSpPr txBox="1"/>
          <p:nvPr/>
        </p:nvSpPr>
        <p:spPr>
          <a:xfrm rot="16200000">
            <a:off x="5313893" y="5667579"/>
            <a:ext cx="60144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3204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691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9001 ~ 9064 (64)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 rot="16200000">
            <a:off x="5081321" y="5661413"/>
            <a:ext cx="58221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9001</a:t>
            </a:r>
            <a:endParaRPr lang="ko-KR" altLang="en-US" sz="14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4587813" y="560511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9003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3903291" y="56032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3216740" y="56032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9009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229466" y="4579322"/>
            <a:ext cx="5822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9012</a:t>
            </a:r>
            <a:endParaRPr lang="ko-KR" altLang="en-US" sz="14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958819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9015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1398834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9017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6200000">
            <a:off x="2099332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9020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3216741" y="45947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9024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3467217" y="46032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9025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6200000">
            <a:off x="4147205" y="46106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9028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4845808" y="46213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9031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6200000">
            <a:off x="2797890" y="46213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9023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6200000">
            <a:off x="6412847" y="51440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9033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6200000">
            <a:off x="688702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9035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6200000">
            <a:off x="8291902" y="5103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9038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8932234" y="5124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9041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6200000">
            <a:off x="9379692" y="51160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9043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936699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9044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8693872" y="46550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9047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8269125" y="46536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9049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8454252" y="37799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9050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6200000">
            <a:off x="8932426" y="3777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9052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6200000">
            <a:off x="9626375" y="37591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9055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0333268" y="4086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9057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0320345" y="46117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9059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6200000">
            <a:off x="10324037" y="5115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6200000">
            <a:off x="11003877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9063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16200000">
            <a:off x="11234481" y="510360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9064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752930" y="5461346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 rot="16200000">
            <a:off x="2794697" y="5614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9011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16200000">
            <a:off x="5087628" y="461819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9032</a:t>
            </a:r>
            <a:endParaRPr lang="ko-KR" altLang="en-US" sz="1200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601574" y="5054447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H="1">
            <a:off x="8105906" y="5544763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0800000">
            <a:off x="9080802" y="4442105"/>
            <a:ext cx="762780" cy="370114"/>
          </a:xfrm>
          <a:prstGeom prst="bentConnector3">
            <a:avLst>
              <a:gd name="adj1" fmla="val -27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/>
          <p:nvPr/>
        </p:nvCxnSpPr>
        <p:spPr>
          <a:xfrm>
            <a:off x="9474072" y="4122595"/>
            <a:ext cx="822960" cy="434894"/>
          </a:xfrm>
          <a:prstGeom prst="bentConnector3">
            <a:avLst>
              <a:gd name="adj1" fmla="val 1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10817881" y="554521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47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5909424" y="1243009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SCM18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978811" y="1657155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3001 ~ 3020 (20)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7" y="3435793"/>
            <a:ext cx="11996928" cy="307473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62477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3005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4487754" y="5799674"/>
            <a:ext cx="619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062591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3006</a:t>
            </a:r>
            <a:endParaRPr lang="ko-KR" alt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662705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3007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2450244" y="496683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3008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574666" y="497422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3009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4653300" y="49573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3010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5005933" y="5395258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3001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4395966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689968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3003</a:t>
            </a:r>
            <a:endParaRPr lang="ko-KR" alt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3021429" y="527377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3004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6899351" y="54218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3011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8480992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3012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9153748" y="5423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3013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9153748" y="43359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3014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8480992" y="4326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3015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8589506" y="39411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3016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9154203" y="39336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3017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>
            <a:off x="9743508" y="39261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3018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10073107" y="4336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3019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10777813" y="54184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80435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9065 ~ 9133 (69)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16200000">
            <a:off x="337027" y="5408526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9065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661343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9067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99278" y="511860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9068</a:t>
            </a:r>
            <a:endParaRPr lang="ko-KR" alt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599277" y="4903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9069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2667940">
            <a:off x="870075" y="47401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9070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 rot="2667940">
            <a:off x="1080277" y="45125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9072</a:t>
            </a:r>
            <a:endParaRPr lang="ko-KR" altLang="en-US" sz="1200" dirty="0"/>
          </a:p>
        </p:txBody>
      </p:sp>
      <p:sp>
        <p:nvSpPr>
          <p:cNvPr id="43" name="TextBox 42"/>
          <p:cNvSpPr txBox="1"/>
          <p:nvPr/>
        </p:nvSpPr>
        <p:spPr>
          <a:xfrm rot="2667940">
            <a:off x="1270984" y="51045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9073</a:t>
            </a:r>
            <a:endParaRPr lang="ko-KR" altLang="en-US" sz="1200" dirty="0"/>
          </a:p>
        </p:txBody>
      </p:sp>
      <p:sp>
        <p:nvSpPr>
          <p:cNvPr id="45" name="TextBox 44"/>
          <p:cNvSpPr txBox="1"/>
          <p:nvPr/>
        </p:nvSpPr>
        <p:spPr>
          <a:xfrm rot="2667940">
            <a:off x="1631492" y="47838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9076</a:t>
            </a:r>
            <a:endParaRPr lang="ko-KR" altLang="en-US" sz="1200" dirty="0"/>
          </a:p>
        </p:txBody>
      </p:sp>
      <p:sp>
        <p:nvSpPr>
          <p:cNvPr id="46" name="TextBox 45"/>
          <p:cNvSpPr txBox="1"/>
          <p:nvPr/>
        </p:nvSpPr>
        <p:spPr>
          <a:xfrm rot="2667940">
            <a:off x="1964721" y="4463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9079</a:t>
            </a:r>
            <a:endParaRPr lang="ko-KR" altLang="en-US" sz="1200" dirty="0"/>
          </a:p>
        </p:txBody>
      </p:sp>
      <p:sp>
        <p:nvSpPr>
          <p:cNvPr id="47" name="TextBox 46"/>
          <p:cNvSpPr txBox="1"/>
          <p:nvPr/>
        </p:nvSpPr>
        <p:spPr>
          <a:xfrm rot="2667940">
            <a:off x="2301973" y="414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9082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 rot="2667940">
            <a:off x="2637213" y="37997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9085</a:t>
            </a:r>
            <a:endParaRPr lang="ko-KR" altLang="en-US" sz="1200" dirty="0"/>
          </a:p>
        </p:txBody>
      </p:sp>
      <p:sp>
        <p:nvSpPr>
          <p:cNvPr id="49" name="TextBox 48"/>
          <p:cNvSpPr txBox="1"/>
          <p:nvPr/>
        </p:nvSpPr>
        <p:spPr>
          <a:xfrm rot="2667940">
            <a:off x="2955675" y="34570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9088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 rot="2667940">
            <a:off x="3272624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9091</a:t>
            </a:r>
            <a:endParaRPr lang="ko-KR" altLang="en-US" sz="1200" dirty="0"/>
          </a:p>
        </p:txBody>
      </p:sp>
      <p:sp>
        <p:nvSpPr>
          <p:cNvPr id="51" name="TextBox 50"/>
          <p:cNvSpPr txBox="1"/>
          <p:nvPr/>
        </p:nvSpPr>
        <p:spPr>
          <a:xfrm rot="2667940">
            <a:off x="3629994" y="279371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9094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667940">
            <a:off x="3965234" y="24510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9097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2667940">
            <a:off x="4275688" y="21303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9100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667940">
            <a:off x="4483730" y="18940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9102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 rot="2667940">
            <a:off x="4806578" y="2214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9103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667940">
            <a:off x="4496719" y="253557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9106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 rot="2667940">
            <a:off x="4147947" y="287819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9109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 rot="2667940">
            <a:off x="3804381" y="319894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9112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 rot="2667940">
            <a:off x="3465620" y="35196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9115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 rot="2667940">
            <a:off x="3142772" y="384044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9118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 rot="2667940">
            <a:off x="2780097" y="420193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9121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 rot="2667940">
            <a:off x="2471655" y="456100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9124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 rot="2667940">
            <a:off x="2118999" y="48765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9127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 rot="2667940">
            <a:off x="1790903" y="519728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9130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 rot="2667940">
            <a:off x="1588517" y="54085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9132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>
            <a:off x="1220871" y="543008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9133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2667940">
            <a:off x="1991519" y="5866433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9134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2667940">
            <a:off x="2330166" y="55318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9137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2667940">
            <a:off x="2688071" y="518605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9140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2667940">
            <a:off x="3023310" y="4859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9143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2667940">
            <a:off x="3346156" y="45114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9146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2667940">
            <a:off x="3694425" y="418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9149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2667940">
            <a:off x="4029664" y="386231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9152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2667940">
            <a:off x="4364904" y="349782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9155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2667940">
            <a:off x="4598535" y="33079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18881198">
            <a:off x="4951731" y="35516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9158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18881198">
            <a:off x="5102156" y="3630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9159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2667940">
            <a:off x="5452272" y="37531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9160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 rot="2667940">
            <a:off x="5757426" y="35604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9162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2667940">
            <a:off x="6076370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9165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 rot="2667940">
            <a:off x="6189423" y="30723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9166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 rot="2667940">
            <a:off x="5505895" y="289283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9167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2667940">
            <a:off x="5293238" y="313633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9169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2667940">
            <a:off x="5002534" y="281692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9170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2667940">
            <a:off x="5220314" y="26083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9172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18881198">
            <a:off x="5799904" y="22011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9173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18881198">
            <a:off x="5687346" y="207858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9174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18881198">
            <a:off x="5039154" y="1641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9175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 rot="18881198">
            <a:off x="4951731" y="142833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9176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 rot="2667940">
            <a:off x="4430373" y="11334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9177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2667940">
            <a:off x="4317440" y="12530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9178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9134 ~ 9178 (45)</a:t>
            </a:r>
            <a:endParaRPr lang="ko-KR" altLang="en-US" b="1" dirty="0"/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641985" y="5478046"/>
            <a:ext cx="483607" cy="393192"/>
          </a:xfrm>
          <a:prstGeom prst="bentConnector3">
            <a:avLst>
              <a:gd name="adj1" fmla="val -105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823436" y="4349463"/>
            <a:ext cx="425622" cy="4124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1"/>
          </p:cNvCxnSpPr>
          <p:nvPr/>
        </p:nvCxnSpPr>
        <p:spPr>
          <a:xfrm flipV="1">
            <a:off x="1359599" y="4097120"/>
            <a:ext cx="1017464" cy="1001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flipV="1">
            <a:off x="4258832" y="2412797"/>
            <a:ext cx="1017464" cy="10016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2170038" y="4697349"/>
            <a:ext cx="1017464" cy="1001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4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9923640" y="3320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SCM19</a:t>
            </a:r>
            <a:endParaRPr lang="ko-KR" altLang="en-US" b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8993027" y="74623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3021 ~ 3043 (23)</a:t>
            </a:r>
            <a:endParaRPr lang="ko-KR" alt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84" y="746236"/>
            <a:ext cx="6764889" cy="574243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 rot="16200000">
            <a:off x="816832" y="50226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3022</a:t>
            </a:r>
            <a:endParaRPr lang="ko-KR" alt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522843" y="5686419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3021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 rot="18832753">
            <a:off x="1141985" y="46812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3023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9971685" y="239601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SCM20</a:t>
            </a:r>
            <a:endParaRPr lang="ko-KR" altLang="en-US" b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9041072" y="2810156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3044 ~ 3059 (16)</a:t>
            </a:r>
            <a:endParaRPr lang="ko-KR" altLang="en-US" b="1" dirty="0"/>
          </a:p>
        </p:txBody>
      </p:sp>
      <p:sp>
        <p:nvSpPr>
          <p:cNvPr id="62" name="TextBox 61"/>
          <p:cNvSpPr txBox="1"/>
          <p:nvPr/>
        </p:nvSpPr>
        <p:spPr>
          <a:xfrm rot="18832753">
            <a:off x="1294385" y="48336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3024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18832753">
            <a:off x="1575993" y="4525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3025</a:t>
            </a:r>
            <a:endParaRPr lang="ko-KR" altLang="en-US" sz="1200" dirty="0"/>
          </a:p>
        </p:txBody>
      </p:sp>
      <p:sp>
        <p:nvSpPr>
          <p:cNvPr id="64" name="TextBox 63"/>
          <p:cNvSpPr txBox="1"/>
          <p:nvPr/>
        </p:nvSpPr>
        <p:spPr>
          <a:xfrm rot="18832753">
            <a:off x="1930312" y="419924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3026</a:t>
            </a:r>
            <a:endParaRPr lang="ko-KR" altLang="en-US" sz="1200" dirty="0"/>
          </a:p>
        </p:txBody>
      </p:sp>
      <p:sp>
        <p:nvSpPr>
          <p:cNvPr id="65" name="TextBox 64"/>
          <p:cNvSpPr txBox="1"/>
          <p:nvPr/>
        </p:nvSpPr>
        <p:spPr>
          <a:xfrm rot="18832753">
            <a:off x="2268433" y="3862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3027</a:t>
            </a:r>
            <a:endParaRPr lang="ko-KR" altLang="en-US" sz="1200" dirty="0"/>
          </a:p>
        </p:txBody>
      </p:sp>
      <p:sp>
        <p:nvSpPr>
          <p:cNvPr id="66" name="TextBox 65"/>
          <p:cNvSpPr txBox="1"/>
          <p:nvPr/>
        </p:nvSpPr>
        <p:spPr>
          <a:xfrm rot="18832753">
            <a:off x="2589940" y="35504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3028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 rot="18832753">
            <a:off x="2928075" y="32031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3029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 rot="18832753">
            <a:off x="3272858" y="28546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3030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 rot="18832753">
            <a:off x="3566987" y="25262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3031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 rot="18832753">
            <a:off x="3905195" y="22207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3032</a:t>
            </a:r>
            <a:endParaRPr lang="ko-KR" altLang="en-US" sz="1200" dirty="0"/>
          </a:p>
        </p:txBody>
      </p:sp>
      <p:sp>
        <p:nvSpPr>
          <p:cNvPr id="71" name="TextBox 70"/>
          <p:cNvSpPr txBox="1"/>
          <p:nvPr/>
        </p:nvSpPr>
        <p:spPr>
          <a:xfrm rot="18832753">
            <a:off x="4274533" y="1856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3033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18832753">
            <a:off x="4800034" y="23893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3034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32753">
            <a:off x="4473907" y="27186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3035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 rot="18832753">
            <a:off x="4134176" y="30478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3036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 rot="18832753">
            <a:off x="3796824" y="338582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3037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 rot="18832753">
            <a:off x="3467837" y="37046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3038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18832753">
            <a:off x="3138171" y="406098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3039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 rot="18832753">
            <a:off x="2782209" y="438113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3040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 rot="18832753">
            <a:off x="2435718" y="47381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3041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 rot="18832753">
            <a:off x="2139210" y="504745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3042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 rot="18832753">
            <a:off x="1749480" y="54493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3043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 rot="18832753">
            <a:off x="1901880" y="5601793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3044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8832753">
            <a:off x="2291611" y="52405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3045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18832753">
            <a:off x="2624641" y="49152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3046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18832753">
            <a:off x="2952705" y="45843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3047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 rot="18832753">
            <a:off x="3287615" y="425250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 rot="18832753">
            <a:off x="3623587" y="387871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3049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 rot="18832753">
            <a:off x="3957356" y="35486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3050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 rot="18832753">
            <a:off x="4266186" y="323936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3051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 rot="2712888">
            <a:off x="5104807" y="34789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3052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18832753">
            <a:off x="5395317" y="35448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3053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18832753">
            <a:off x="5772866" y="315001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3054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2858801">
            <a:off x="5513720" y="23418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18832753">
            <a:off x="5504770" y="30827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3055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18832753">
            <a:off x="4955066" y="255151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3056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2816637">
            <a:off x="4832539" y="16631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3058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18832753">
            <a:off x="4477692" y="12908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3059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823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4940110" y="0"/>
            <a:ext cx="2619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B3 SCM </a:t>
            </a:r>
            <a:r>
              <a:rPr lang="ko-KR" altLang="en-US" sz="3200" dirty="0" smtClean="0"/>
              <a:t>정보</a:t>
            </a:r>
            <a:endParaRPr lang="ko-KR" altLang="en-US" sz="3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672612"/>
            <a:ext cx="8622792" cy="618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58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51" name="TextBox 50"/>
          <p:cNvSpPr txBox="1"/>
          <p:nvPr/>
        </p:nvSpPr>
        <p:spPr>
          <a:xfrm rot="2595060">
            <a:off x="6917584" y="3372686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7741</a:t>
            </a:r>
            <a:endParaRPr lang="ko-KR" altLang="en-US" sz="1200" dirty="0"/>
          </a:p>
        </p:txBody>
      </p:sp>
      <p:sp>
        <p:nvSpPr>
          <p:cNvPr id="52" name="TextBox 51"/>
          <p:cNvSpPr txBox="1"/>
          <p:nvPr/>
        </p:nvSpPr>
        <p:spPr>
          <a:xfrm rot="2595060">
            <a:off x="7402217" y="300387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7744</a:t>
            </a:r>
            <a:endParaRPr lang="ko-KR" altLang="en-US" sz="1200" dirty="0"/>
          </a:p>
        </p:txBody>
      </p:sp>
      <p:sp>
        <p:nvSpPr>
          <p:cNvPr id="53" name="TextBox 52"/>
          <p:cNvSpPr txBox="1"/>
          <p:nvPr/>
        </p:nvSpPr>
        <p:spPr>
          <a:xfrm rot="18917459">
            <a:off x="7594893" y="2243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7747</a:t>
            </a:r>
            <a:endParaRPr lang="ko-KR" altLang="en-US" sz="1200" dirty="0"/>
          </a:p>
        </p:txBody>
      </p:sp>
      <p:sp>
        <p:nvSpPr>
          <p:cNvPr id="54" name="TextBox 53"/>
          <p:cNvSpPr txBox="1"/>
          <p:nvPr/>
        </p:nvSpPr>
        <p:spPr>
          <a:xfrm rot="2595060">
            <a:off x="6830391" y="2354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7749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 rot="2595060">
            <a:off x="6345757" y="282065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7752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 rot="5400000">
            <a:off x="5349520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7753</a:t>
            </a:r>
            <a:endParaRPr lang="ko-KR" altLang="en-US" sz="1200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877748" y="283897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7755</a:t>
            </a:r>
            <a:endParaRPr lang="ko-KR" altLang="en-US" sz="1200" dirty="0"/>
          </a:p>
        </p:txBody>
      </p:sp>
      <p:sp>
        <p:nvSpPr>
          <p:cNvPr id="95" name="TextBox 94"/>
          <p:cNvSpPr txBox="1"/>
          <p:nvPr/>
        </p:nvSpPr>
        <p:spPr>
          <a:xfrm rot="5400000">
            <a:off x="4119636" y="28206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7756</a:t>
            </a:r>
            <a:endParaRPr lang="ko-KR" altLang="en-US" sz="1200" dirty="0"/>
          </a:p>
        </p:txBody>
      </p:sp>
      <p:sp>
        <p:nvSpPr>
          <p:cNvPr id="96" name="TextBox 95"/>
          <p:cNvSpPr txBox="1"/>
          <p:nvPr/>
        </p:nvSpPr>
        <p:spPr>
          <a:xfrm rot="5400000">
            <a:off x="3279759" y="28206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7757</a:t>
            </a:r>
            <a:endParaRPr lang="ko-KR" altLang="en-US" sz="1200" dirty="0"/>
          </a:p>
        </p:txBody>
      </p:sp>
      <p:sp>
        <p:nvSpPr>
          <p:cNvPr id="97" name="TextBox 96"/>
          <p:cNvSpPr txBox="1"/>
          <p:nvPr/>
        </p:nvSpPr>
        <p:spPr>
          <a:xfrm rot="5400000">
            <a:off x="3002760" y="28389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7758</a:t>
            </a:r>
            <a:endParaRPr lang="ko-KR" altLang="en-US" sz="1200" dirty="0"/>
          </a:p>
        </p:txBody>
      </p:sp>
      <p:sp>
        <p:nvSpPr>
          <p:cNvPr id="98" name="TextBox 97"/>
          <p:cNvSpPr txBox="1"/>
          <p:nvPr/>
        </p:nvSpPr>
        <p:spPr>
          <a:xfrm rot="5400000">
            <a:off x="2335883" y="28389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7759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 rot="5400000">
            <a:off x="2099998" y="27776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7760</a:t>
            </a:r>
            <a:endParaRPr lang="ko-KR" altLang="en-US" sz="1200" dirty="0"/>
          </a:p>
        </p:txBody>
      </p:sp>
      <p:sp>
        <p:nvSpPr>
          <p:cNvPr id="100" name="TextBox 99"/>
          <p:cNvSpPr txBox="1"/>
          <p:nvPr/>
        </p:nvSpPr>
        <p:spPr>
          <a:xfrm rot="5400000">
            <a:off x="2539264" y="365325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7761</a:t>
            </a:r>
            <a:endParaRPr lang="ko-KR" altLang="en-US" sz="1200" dirty="0"/>
          </a:p>
        </p:txBody>
      </p:sp>
      <p:sp>
        <p:nvSpPr>
          <p:cNvPr id="101" name="TextBox 100"/>
          <p:cNvSpPr txBox="1"/>
          <p:nvPr/>
        </p:nvSpPr>
        <p:spPr>
          <a:xfrm rot="5400000">
            <a:off x="2955006" y="36532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7763</a:t>
            </a:r>
            <a:endParaRPr lang="ko-KR" altLang="en-US" sz="1200" dirty="0"/>
          </a:p>
        </p:txBody>
      </p:sp>
      <p:sp>
        <p:nvSpPr>
          <p:cNvPr id="102" name="TextBox 101"/>
          <p:cNvSpPr txBox="1"/>
          <p:nvPr/>
        </p:nvSpPr>
        <p:spPr>
          <a:xfrm rot="5400000">
            <a:off x="3538273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7766</a:t>
            </a:r>
            <a:endParaRPr lang="ko-KR" altLang="en-US" sz="1200" dirty="0"/>
          </a:p>
        </p:txBody>
      </p:sp>
      <p:sp>
        <p:nvSpPr>
          <p:cNvPr id="103" name="TextBox 102"/>
          <p:cNvSpPr txBox="1"/>
          <p:nvPr/>
        </p:nvSpPr>
        <p:spPr>
          <a:xfrm rot="5400000">
            <a:off x="3902645" y="36532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7768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3902645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7772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 rot="5400000">
            <a:off x="3319179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7775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 rot="5400000">
            <a:off x="2729134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7778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 rot="5400000">
            <a:off x="2510312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7779</a:t>
            </a:r>
            <a:endParaRPr lang="ko-KR" alt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1681031" y="43283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7780</a:t>
            </a:r>
            <a:endParaRPr lang="ko-KR" altLang="en-US" sz="1200" dirty="0"/>
          </a:p>
        </p:txBody>
      </p:sp>
      <p:sp>
        <p:nvSpPr>
          <p:cNvPr id="109" name="TextBox 108"/>
          <p:cNvSpPr txBox="1"/>
          <p:nvPr/>
        </p:nvSpPr>
        <p:spPr>
          <a:xfrm rot="5400000">
            <a:off x="7666975" y="490424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7864</a:t>
            </a:r>
            <a:endParaRPr lang="ko-KR" alt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1681030" y="496000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7783</a:t>
            </a:r>
            <a:endParaRPr lang="ko-KR" alt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681029" y="533626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7785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 rot="5400000">
            <a:off x="1306501" y="542107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7786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 rot="5400000">
            <a:off x="730179" y="542107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7789</a:t>
            </a:r>
            <a:endParaRPr lang="ko-KR" altLang="en-US" sz="1200" dirty="0"/>
          </a:p>
        </p:txBody>
      </p:sp>
      <p:sp>
        <p:nvSpPr>
          <p:cNvPr id="115" name="TextBox 114"/>
          <p:cNvSpPr txBox="1"/>
          <p:nvPr/>
        </p:nvSpPr>
        <p:spPr>
          <a:xfrm rot="5400000">
            <a:off x="356746" y="542107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7791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 rot="5400000">
            <a:off x="356745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7792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 rot="5400000">
            <a:off x="948310" y="62471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7795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 rot="5400000">
            <a:off x="1262876" y="618610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7797</a:t>
            </a:r>
            <a:endParaRPr lang="ko-KR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4670145" y="3744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7769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4701705" y="409039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7771</a:t>
            </a:r>
            <a:endParaRPr lang="ko-KR" altLang="en-US" sz="1200" dirty="0"/>
          </a:p>
        </p:txBody>
      </p:sp>
      <p:sp>
        <p:nvSpPr>
          <p:cNvPr id="121" name="TextBox 120"/>
          <p:cNvSpPr txBox="1"/>
          <p:nvPr/>
        </p:nvSpPr>
        <p:spPr>
          <a:xfrm rot="5400000">
            <a:off x="2656198" y="617994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7799</a:t>
            </a:r>
            <a:endParaRPr lang="ko-KR" altLang="en-US" sz="1200" dirty="0"/>
          </a:p>
        </p:txBody>
      </p:sp>
      <p:sp>
        <p:nvSpPr>
          <p:cNvPr id="122" name="TextBox 121"/>
          <p:cNvSpPr txBox="1"/>
          <p:nvPr/>
        </p:nvSpPr>
        <p:spPr>
          <a:xfrm rot="5400000">
            <a:off x="3260088" y="61646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7800</a:t>
            </a:r>
            <a:endParaRPr lang="ko-KR" altLang="en-US" sz="1200" dirty="0"/>
          </a:p>
        </p:txBody>
      </p:sp>
      <p:sp>
        <p:nvSpPr>
          <p:cNvPr id="123" name="TextBox 122"/>
          <p:cNvSpPr txBox="1"/>
          <p:nvPr/>
        </p:nvSpPr>
        <p:spPr>
          <a:xfrm rot="5400000">
            <a:off x="4470650" y="616463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7801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 rot="5400000">
            <a:off x="5285383" y="617994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7805</a:t>
            </a:r>
            <a:endParaRPr lang="ko-KR" altLang="en-US" sz="1200" dirty="0"/>
          </a:p>
        </p:txBody>
      </p:sp>
      <p:sp>
        <p:nvSpPr>
          <p:cNvPr id="125" name="TextBox 124"/>
          <p:cNvSpPr txBox="1"/>
          <p:nvPr/>
        </p:nvSpPr>
        <p:spPr>
          <a:xfrm rot="5400000">
            <a:off x="6631670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7806</a:t>
            </a:r>
            <a:endParaRPr lang="ko-KR" altLang="en-US" sz="1200" dirty="0"/>
          </a:p>
        </p:txBody>
      </p:sp>
      <p:sp>
        <p:nvSpPr>
          <p:cNvPr id="126" name="TextBox 125"/>
          <p:cNvSpPr txBox="1"/>
          <p:nvPr/>
        </p:nvSpPr>
        <p:spPr>
          <a:xfrm rot="5400000">
            <a:off x="6807236" y="614018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7807</a:t>
            </a:r>
            <a:endParaRPr lang="ko-KR" altLang="en-US" sz="1200" dirty="0"/>
          </a:p>
        </p:txBody>
      </p:sp>
      <p:sp>
        <p:nvSpPr>
          <p:cNvPr id="127" name="TextBox 126"/>
          <p:cNvSpPr txBox="1"/>
          <p:nvPr/>
        </p:nvSpPr>
        <p:spPr>
          <a:xfrm rot="5400000">
            <a:off x="8024328" y="614635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7808</a:t>
            </a:r>
            <a:endParaRPr lang="ko-KR" altLang="en-US" sz="1200" dirty="0"/>
          </a:p>
        </p:txBody>
      </p:sp>
      <p:sp>
        <p:nvSpPr>
          <p:cNvPr id="128" name="TextBox 127"/>
          <p:cNvSpPr txBox="1"/>
          <p:nvPr/>
        </p:nvSpPr>
        <p:spPr>
          <a:xfrm rot="5400000">
            <a:off x="8052411" y="530478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7809</a:t>
            </a:r>
            <a:endParaRPr lang="ko-KR" altLang="en-US" sz="1200" dirty="0"/>
          </a:p>
        </p:txBody>
      </p:sp>
      <p:sp>
        <p:nvSpPr>
          <p:cNvPr id="129" name="TextBox 128"/>
          <p:cNvSpPr txBox="1"/>
          <p:nvPr/>
        </p:nvSpPr>
        <p:spPr>
          <a:xfrm rot="5400000">
            <a:off x="7456393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7812</a:t>
            </a:r>
            <a:endParaRPr lang="ko-KR" altLang="en-US" sz="1200" dirty="0"/>
          </a:p>
        </p:txBody>
      </p:sp>
      <p:sp>
        <p:nvSpPr>
          <p:cNvPr id="130" name="TextBox 129"/>
          <p:cNvSpPr txBox="1"/>
          <p:nvPr/>
        </p:nvSpPr>
        <p:spPr>
          <a:xfrm rot="5400000">
            <a:off x="6835452" y="529862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7815</a:t>
            </a:r>
            <a:endParaRPr lang="ko-KR" altLang="en-US" sz="1200" dirty="0"/>
          </a:p>
        </p:txBody>
      </p:sp>
      <p:sp>
        <p:nvSpPr>
          <p:cNvPr id="131" name="TextBox 130"/>
          <p:cNvSpPr txBox="1"/>
          <p:nvPr/>
        </p:nvSpPr>
        <p:spPr>
          <a:xfrm rot="5400000">
            <a:off x="6266922" y="529862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7818</a:t>
            </a:r>
            <a:endParaRPr lang="ko-KR" altLang="en-US" sz="1200" dirty="0"/>
          </a:p>
        </p:txBody>
      </p:sp>
      <p:sp>
        <p:nvSpPr>
          <p:cNvPr id="132" name="TextBox 131"/>
          <p:cNvSpPr txBox="1"/>
          <p:nvPr/>
        </p:nvSpPr>
        <p:spPr>
          <a:xfrm rot="5400000">
            <a:off x="5691915" y="529246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7821</a:t>
            </a:r>
            <a:endParaRPr lang="ko-KR" altLang="en-US" sz="1200" dirty="0"/>
          </a:p>
        </p:txBody>
      </p:sp>
      <p:sp>
        <p:nvSpPr>
          <p:cNvPr id="133" name="TextBox 132"/>
          <p:cNvSpPr txBox="1"/>
          <p:nvPr/>
        </p:nvSpPr>
        <p:spPr>
          <a:xfrm rot="5400000">
            <a:off x="510553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7824</a:t>
            </a:r>
            <a:endParaRPr lang="ko-KR" altLang="en-US" sz="1200" dirty="0"/>
          </a:p>
        </p:txBody>
      </p:sp>
      <p:sp>
        <p:nvSpPr>
          <p:cNvPr id="134" name="TextBox 133"/>
          <p:cNvSpPr txBox="1"/>
          <p:nvPr/>
        </p:nvSpPr>
        <p:spPr>
          <a:xfrm rot="5400000">
            <a:off x="4492464" y="529246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7827</a:t>
            </a:r>
            <a:endParaRPr lang="ko-KR" altLang="en-US" sz="1200" dirty="0"/>
          </a:p>
        </p:txBody>
      </p:sp>
      <p:sp>
        <p:nvSpPr>
          <p:cNvPr id="135" name="TextBox 134"/>
          <p:cNvSpPr txBox="1"/>
          <p:nvPr/>
        </p:nvSpPr>
        <p:spPr>
          <a:xfrm rot="5400000">
            <a:off x="3916361" y="52924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7830</a:t>
            </a:r>
            <a:endParaRPr lang="ko-KR" altLang="en-US" sz="1200" dirty="0"/>
          </a:p>
        </p:txBody>
      </p:sp>
      <p:sp>
        <p:nvSpPr>
          <p:cNvPr id="136" name="TextBox 135"/>
          <p:cNvSpPr txBox="1"/>
          <p:nvPr/>
        </p:nvSpPr>
        <p:spPr>
          <a:xfrm rot="5400000">
            <a:off x="3323503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7833</a:t>
            </a:r>
            <a:endParaRPr lang="ko-KR" altLang="en-US" sz="1200" dirty="0"/>
          </a:p>
        </p:txBody>
      </p:sp>
      <p:sp>
        <p:nvSpPr>
          <p:cNvPr id="137" name="TextBox 136"/>
          <p:cNvSpPr txBox="1"/>
          <p:nvPr/>
        </p:nvSpPr>
        <p:spPr>
          <a:xfrm rot="5400000">
            <a:off x="2729133" y="529862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7836</a:t>
            </a:r>
            <a:endParaRPr lang="ko-KR" altLang="en-US" sz="1200" dirty="0"/>
          </a:p>
        </p:txBody>
      </p:sp>
      <p:sp>
        <p:nvSpPr>
          <p:cNvPr id="138" name="TextBox 137"/>
          <p:cNvSpPr txBox="1"/>
          <p:nvPr/>
        </p:nvSpPr>
        <p:spPr>
          <a:xfrm rot="5400000">
            <a:off x="2529251" y="52862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7837</a:t>
            </a:r>
            <a:endParaRPr lang="ko-KR" altLang="en-US" sz="1200" dirty="0"/>
          </a:p>
        </p:txBody>
      </p:sp>
      <p:sp>
        <p:nvSpPr>
          <p:cNvPr id="139" name="TextBox 138"/>
          <p:cNvSpPr txBox="1"/>
          <p:nvPr/>
        </p:nvSpPr>
        <p:spPr>
          <a:xfrm rot="5400000">
            <a:off x="7090277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7861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 rot="5400000">
            <a:off x="6484061" y="491029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7858</a:t>
            </a:r>
            <a:endParaRPr lang="ko-KR" altLang="en-US" sz="1200" dirty="0"/>
          </a:p>
        </p:txBody>
      </p:sp>
      <p:sp>
        <p:nvSpPr>
          <p:cNvPr id="141" name="TextBox 140"/>
          <p:cNvSpPr txBox="1"/>
          <p:nvPr/>
        </p:nvSpPr>
        <p:spPr>
          <a:xfrm rot="5400000">
            <a:off x="5914121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7855</a:t>
            </a:r>
            <a:endParaRPr lang="ko-KR" altLang="en-US" sz="1200" dirty="0"/>
          </a:p>
        </p:txBody>
      </p:sp>
      <p:sp>
        <p:nvSpPr>
          <p:cNvPr id="142" name="TextBox 141"/>
          <p:cNvSpPr txBox="1"/>
          <p:nvPr/>
        </p:nvSpPr>
        <p:spPr>
          <a:xfrm rot="5400000">
            <a:off x="5315413" y="489061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7852</a:t>
            </a:r>
            <a:endParaRPr lang="ko-KR" altLang="en-US" sz="1200" dirty="0"/>
          </a:p>
        </p:txBody>
      </p:sp>
      <p:sp>
        <p:nvSpPr>
          <p:cNvPr id="143" name="TextBox 142"/>
          <p:cNvSpPr txBox="1"/>
          <p:nvPr/>
        </p:nvSpPr>
        <p:spPr>
          <a:xfrm rot="5400000">
            <a:off x="4747649" y="489657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7849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 rot="5400000">
            <a:off x="4138567" y="490434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7846</a:t>
            </a:r>
            <a:endParaRPr lang="ko-KR" altLang="en-US" sz="1200" dirty="0"/>
          </a:p>
        </p:txBody>
      </p:sp>
      <p:sp>
        <p:nvSpPr>
          <p:cNvPr id="145" name="TextBox 144"/>
          <p:cNvSpPr txBox="1"/>
          <p:nvPr/>
        </p:nvSpPr>
        <p:spPr>
          <a:xfrm rot="5400000">
            <a:off x="3552139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7843</a:t>
            </a:r>
            <a:endParaRPr lang="ko-KR" altLang="en-US" sz="1200" dirty="0"/>
          </a:p>
        </p:txBody>
      </p:sp>
      <p:sp>
        <p:nvSpPr>
          <p:cNvPr id="146" name="TextBox 145"/>
          <p:cNvSpPr txBox="1"/>
          <p:nvPr/>
        </p:nvSpPr>
        <p:spPr>
          <a:xfrm rot="5400000">
            <a:off x="2955006" y="49102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7840</a:t>
            </a:r>
            <a:endParaRPr lang="ko-KR" altLang="en-US" sz="1200" dirty="0"/>
          </a:p>
        </p:txBody>
      </p:sp>
      <p:sp>
        <p:nvSpPr>
          <p:cNvPr id="147" name="TextBox 146"/>
          <p:cNvSpPr txBox="1"/>
          <p:nvPr/>
        </p:nvSpPr>
        <p:spPr>
          <a:xfrm rot="5400000">
            <a:off x="2539837" y="490355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7838</a:t>
            </a:r>
            <a:endParaRPr lang="ko-KR" altLang="en-US" sz="1200" dirty="0"/>
          </a:p>
        </p:txBody>
      </p:sp>
      <p:sp>
        <p:nvSpPr>
          <p:cNvPr id="148" name="TextBox 147"/>
          <p:cNvSpPr txBox="1"/>
          <p:nvPr/>
        </p:nvSpPr>
        <p:spPr>
          <a:xfrm rot="5400000">
            <a:off x="8017208" y="402948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7867</a:t>
            </a:r>
            <a:endParaRPr lang="ko-KR" altLang="en-US" sz="1200" dirty="0"/>
          </a:p>
        </p:txBody>
      </p:sp>
      <p:sp>
        <p:nvSpPr>
          <p:cNvPr id="149" name="TextBox 148"/>
          <p:cNvSpPr txBox="1"/>
          <p:nvPr/>
        </p:nvSpPr>
        <p:spPr>
          <a:xfrm rot="5400000">
            <a:off x="7675632" y="405490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7869</a:t>
            </a:r>
            <a:endParaRPr lang="ko-KR" altLang="en-US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583854" y="6565390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7798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7741 ~ 7797 (57)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7798 ~ 7869 (72)</a:t>
            </a:r>
            <a:endParaRPr lang="ko-KR" altLang="en-US" b="1" dirty="0"/>
          </a:p>
        </p:txBody>
      </p:sp>
      <p:cxnSp>
        <p:nvCxnSpPr>
          <p:cNvPr id="3" name="직선 화살표 연결선 2"/>
          <p:cNvCxnSpPr/>
          <p:nvPr/>
        </p:nvCxnSpPr>
        <p:spPr>
          <a:xfrm flipV="1">
            <a:off x="7123225" y="2796614"/>
            <a:ext cx="458608" cy="4631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5278499" y="3258212"/>
            <a:ext cx="8978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2954575" y="3479454"/>
            <a:ext cx="2046925" cy="5001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flipH="1">
            <a:off x="4145465" y="4466808"/>
            <a:ext cx="8978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223750" y="4605308"/>
            <a:ext cx="0" cy="730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/>
          <p:nvPr/>
        </p:nvCxnSpPr>
        <p:spPr>
          <a:xfrm flipV="1">
            <a:off x="2653003" y="5966503"/>
            <a:ext cx="521208" cy="376257"/>
          </a:xfrm>
          <a:prstGeom prst="bentConnector3">
            <a:avLst>
              <a:gd name="adj1" fmla="val 8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>
            <a:off x="7488946" y="5686950"/>
            <a:ext cx="8978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712361" y="4766860"/>
            <a:ext cx="897873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 rot="5400000">
            <a:off x="8031165" y="489953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7866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9560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7138"/>
            <a:ext cx="9006841" cy="5950862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80557" y="130771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119" name="TextBox 118"/>
          <p:cNvSpPr txBox="1"/>
          <p:nvPr/>
        </p:nvSpPr>
        <p:spPr>
          <a:xfrm rot="18884476">
            <a:off x="6983395" y="3052872"/>
            <a:ext cx="3545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78</a:t>
            </a:r>
            <a:endParaRPr lang="ko-KR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10137046" y="8167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SCM1</a:t>
            </a:r>
            <a:endParaRPr lang="ko-KR" altLang="en-US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9206433" y="1230868"/>
            <a:ext cx="1963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LGM : 78 ~ (19)</a:t>
            </a:r>
          </a:p>
          <a:p>
            <a:r>
              <a:rPr lang="ko-KR" altLang="en-US" b="1" dirty="0" smtClean="0"/>
              <a:t>연속된 번호 아님</a:t>
            </a:r>
            <a:endParaRPr lang="ko-KR" alt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10185091" y="28806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SCM2</a:t>
            </a:r>
            <a:endParaRPr lang="ko-KR" altLang="en-US" b="1" dirty="0"/>
          </a:p>
        </p:txBody>
      </p:sp>
      <p:sp>
        <p:nvSpPr>
          <p:cNvPr id="154" name="TextBox 153"/>
          <p:cNvSpPr txBox="1"/>
          <p:nvPr/>
        </p:nvSpPr>
        <p:spPr>
          <a:xfrm>
            <a:off x="9254478" y="3294788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USM : 1163 ~  </a:t>
            </a:r>
            <a:r>
              <a:rPr lang="en-US" altLang="ko-KR" b="1" dirty="0" smtClean="0"/>
              <a:t>(17)</a:t>
            </a:r>
            <a:endParaRPr lang="en-US" altLang="ko-KR" b="1" dirty="0" smtClean="0"/>
          </a:p>
          <a:p>
            <a:r>
              <a:rPr lang="ko-KR" altLang="en-US" b="1" dirty="0" smtClean="0"/>
              <a:t>   연속된 </a:t>
            </a:r>
            <a:r>
              <a:rPr lang="ko-KR" altLang="en-US" b="1" dirty="0" smtClean="0"/>
              <a:t>번호 </a:t>
            </a:r>
            <a:r>
              <a:rPr lang="ko-KR" altLang="en-US" b="1" dirty="0" smtClean="0"/>
              <a:t>아님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3205 ~ 3211</a:t>
            </a:r>
            <a:endParaRPr lang="ko-KR" altLang="en-US" b="1" dirty="0"/>
          </a:p>
        </p:txBody>
      </p:sp>
      <p:sp>
        <p:nvSpPr>
          <p:cNvPr id="70" name="TextBox 69"/>
          <p:cNvSpPr txBox="1"/>
          <p:nvPr/>
        </p:nvSpPr>
        <p:spPr>
          <a:xfrm rot="18884476">
            <a:off x="7340110" y="2723600"/>
            <a:ext cx="3545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 rot="2652168">
            <a:off x="7347711" y="2377678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542</a:t>
            </a:r>
            <a:endParaRPr lang="ko-KR" altLang="en-US" sz="1200" dirty="0"/>
          </a:p>
        </p:txBody>
      </p:sp>
      <p:sp>
        <p:nvSpPr>
          <p:cNvPr id="73" name="TextBox 72"/>
          <p:cNvSpPr txBox="1"/>
          <p:nvPr/>
        </p:nvSpPr>
        <p:spPr>
          <a:xfrm rot="18884476">
            <a:off x="6836296" y="277252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547</a:t>
            </a:r>
            <a:endParaRPr lang="ko-KR" alt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74957" y="311147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548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113638" y="3111473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561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151274" y="3100564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571</a:t>
            </a:r>
            <a:endParaRPr lang="ko-KR" altLang="en-US" sz="1200" dirty="0"/>
          </a:p>
        </p:txBody>
      </p:sp>
      <p:sp>
        <p:nvSpPr>
          <p:cNvPr id="78" name="TextBox 77"/>
          <p:cNvSpPr txBox="1"/>
          <p:nvPr/>
        </p:nvSpPr>
        <p:spPr>
          <a:xfrm>
            <a:off x="2209523" y="30914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572</a:t>
            </a:r>
            <a:endParaRPr lang="ko-KR" altLang="en-US" sz="12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9022" y="3387121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576</a:t>
            </a:r>
            <a:endParaRPr lang="ko-KR" alt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741785" y="3387120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577</a:t>
            </a:r>
            <a:endParaRPr lang="ko-KR" altLang="en-US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3741785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1126</a:t>
            </a:r>
            <a:endParaRPr lang="ko-KR" altLang="en-US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2891770" y="428800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1127</a:t>
            </a:r>
            <a:endParaRPr lang="ko-KR" altLang="en-US" sz="1200" dirty="0"/>
          </a:p>
        </p:txBody>
      </p:sp>
      <p:sp>
        <p:nvSpPr>
          <p:cNvPr id="83" name="TextBox 82"/>
          <p:cNvSpPr txBox="1"/>
          <p:nvPr/>
        </p:nvSpPr>
        <p:spPr>
          <a:xfrm rot="16200000">
            <a:off x="4441729" y="3882569"/>
            <a:ext cx="43954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827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1947271" y="455025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1128</a:t>
            </a:r>
            <a:endParaRPr lang="ko-KR" altLang="en-US" sz="1200" dirty="0"/>
          </a:p>
        </p:txBody>
      </p:sp>
      <p:sp>
        <p:nvSpPr>
          <p:cNvPr id="85" name="TextBox 84"/>
          <p:cNvSpPr txBox="1"/>
          <p:nvPr/>
        </p:nvSpPr>
        <p:spPr>
          <a:xfrm rot="5400000">
            <a:off x="1947270" y="515195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1129</a:t>
            </a:r>
            <a:endParaRPr lang="ko-KR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1148614" y="568836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1138</a:t>
            </a:r>
            <a:endParaRPr lang="ko-KR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526822" y="568836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1141</a:t>
            </a:r>
            <a:endParaRPr lang="ko-KR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526822" y="596535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1158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1140609" y="596535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1162</a:t>
            </a:r>
            <a:endParaRPr lang="ko-KR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2700263" y="5872915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1163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3289388" y="5872915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1252</a:t>
            </a:r>
            <a:endParaRPr lang="ko-KR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4807470" y="590749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1253</a:t>
            </a:r>
            <a:endParaRPr lang="ko-KR" alt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6725759" y="589301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1268</a:t>
            </a:r>
            <a:endParaRPr lang="ko-KR" alt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7981589" y="5872914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1269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852048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3210</a:t>
            </a:r>
            <a:endParaRPr lang="ko-KR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4321928" y="4621097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2453</a:t>
            </a:r>
            <a:endParaRPr lang="ko-KR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887796" y="4621098"/>
            <a:ext cx="52450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3205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469706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3206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076938" y="462618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3207</a:t>
            </a:r>
            <a:endParaRPr lang="ko-KR" alt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6677641" y="46349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3208</a:t>
            </a:r>
            <a:endParaRPr lang="ko-KR" alt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7282919" y="4621098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3209</a:t>
            </a:r>
            <a:endParaRPr lang="ko-KR" altLang="en-US" sz="12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735176" y="462109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2452</a:t>
            </a:r>
            <a:endParaRPr lang="ko-KR" altLang="en-US" sz="1200" dirty="0"/>
          </a:p>
        </p:txBody>
      </p:sp>
      <p:sp>
        <p:nvSpPr>
          <p:cNvPr id="162" name="TextBox 161"/>
          <p:cNvSpPr txBox="1"/>
          <p:nvPr/>
        </p:nvSpPr>
        <p:spPr>
          <a:xfrm>
            <a:off x="2874727" y="463894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2451</a:t>
            </a:r>
            <a:endParaRPr lang="ko-KR" alt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287835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2450</a:t>
            </a:r>
            <a:endParaRPr lang="ko-KR" alt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7858296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1298</a:t>
            </a:r>
            <a:endParaRPr lang="ko-KR" altLang="en-US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7268969" y="5586992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1850</a:t>
            </a:r>
            <a:endParaRPr lang="ko-KR" altLang="en-US" sz="12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86799" y="5578069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1863</a:t>
            </a:r>
            <a:endParaRPr lang="ko-KR" alt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6076463" y="55780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2373</a:t>
            </a:r>
            <a:endParaRPr lang="ko-KR" altLang="en-US" sz="12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487338" y="556877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2395</a:t>
            </a:r>
            <a:endParaRPr lang="ko-KR" altLang="en-US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4922236" y="5594536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2407</a:t>
            </a:r>
            <a:endParaRPr lang="ko-KR" altLang="en-US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340066" y="5578641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2426</a:t>
            </a:r>
            <a:endParaRPr lang="ko-KR" altLang="en-US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729730" y="5586993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2445</a:t>
            </a:r>
            <a:endParaRPr lang="ko-KR" altLang="en-US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858296" y="4294470"/>
            <a:ext cx="5245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3211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8840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9999</TotalTime>
  <Words>1570</Words>
  <Application>Microsoft Office PowerPoint</Application>
  <PresentationFormat>와이드스크린</PresentationFormat>
  <Paragraphs>1158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대구대곡 제일풍경체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전수예수병원-1</dc:title>
  <dc:creator>신석주</dc:creator>
  <cp:lastModifiedBy>MINYOUNG EOM</cp:lastModifiedBy>
  <cp:revision>218</cp:revision>
  <cp:lastPrinted>2018-04-06T02:26:44Z</cp:lastPrinted>
  <dcterms:created xsi:type="dcterms:W3CDTF">2017-11-29T23:47:48Z</dcterms:created>
  <dcterms:modified xsi:type="dcterms:W3CDTF">2018-04-06T05:22:54Z</dcterms:modified>
</cp:coreProperties>
</file>