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EDB9-EE0D-4CA8-91E7-6CC4C87E547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97A9-25CF-4890-A3BE-1AF16EDA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8" y="904786"/>
            <a:ext cx="4808113" cy="3617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6854" y="2468880"/>
            <a:ext cx="260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Reference Point = 20%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16" y="922078"/>
            <a:ext cx="5171127" cy="3632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902037" y="2028305"/>
            <a:ext cx="656705" cy="257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99" y="290945"/>
            <a:ext cx="105172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트리거 설정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Tx</a:t>
            </a:r>
            <a:r>
              <a:rPr lang="ko-KR" altLang="en-US" b="1"/>
              <a:t>측</a:t>
            </a:r>
            <a:r>
              <a:rPr lang="en-US" altLang="ko-KR" b="1" smtClean="0"/>
              <a:t> 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60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cp:lastPrinted>2016-09-20T04:20:18Z</cp:lastPrinted>
  <dcterms:created xsi:type="dcterms:W3CDTF">2016-09-20T04:17:58Z</dcterms:created>
  <dcterms:modified xsi:type="dcterms:W3CDTF">2016-09-20T04:21:02Z</dcterms:modified>
</cp:coreProperties>
</file>