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1DB1-663A-4F1E-8B9B-2F94C4EAC179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AA1-4D17-430B-99A5-B0C85B725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7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1DB1-663A-4F1E-8B9B-2F94C4EAC179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AA1-4D17-430B-99A5-B0C85B725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6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1DB1-663A-4F1E-8B9B-2F94C4EAC179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AA1-4D17-430B-99A5-B0C85B725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6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1DB1-663A-4F1E-8B9B-2F94C4EAC179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AA1-4D17-430B-99A5-B0C85B725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6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1DB1-663A-4F1E-8B9B-2F94C4EAC179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AA1-4D17-430B-99A5-B0C85B725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5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1DB1-663A-4F1E-8B9B-2F94C4EAC179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AA1-4D17-430B-99A5-B0C85B725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4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1DB1-663A-4F1E-8B9B-2F94C4EAC179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AA1-4D17-430B-99A5-B0C85B725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1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1DB1-663A-4F1E-8B9B-2F94C4EAC179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AA1-4D17-430B-99A5-B0C85B725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1DB1-663A-4F1E-8B9B-2F94C4EAC179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AA1-4D17-430B-99A5-B0C85B725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2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1DB1-663A-4F1E-8B9B-2F94C4EAC179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AA1-4D17-430B-99A5-B0C85B725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1DB1-663A-4F1E-8B9B-2F94C4EAC179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CAA1-4D17-430B-99A5-B0C85B725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4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1DB1-663A-4F1E-8B9B-2F94C4EAC179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CAA1-4D17-430B-99A5-B0C85B725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2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CCM </a:t>
            </a:r>
            <a:r>
              <a:rPr lang="ko-KR" altLang="en-US" dirty="0" smtClean="0"/>
              <a:t>전장 연결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이그쉐어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68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4" y="143124"/>
            <a:ext cx="8176196" cy="6132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8741" y="826936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Power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0073" y="826936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Switch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1405" y="826936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Fuse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3499" y="826936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SCM485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0956" y="826936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EDM485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2" y="235061"/>
            <a:ext cx="5387671" cy="4040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8741" y="826936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Power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0674" y="850790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Switch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564" y="888743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Fuse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7904" y="2107837"/>
            <a:ext cx="1653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FF00"/>
                </a:solidFill>
              </a:rPr>
              <a:t>Switch</a:t>
            </a:r>
            <a:r>
              <a:rPr lang="ko-KR" altLang="en-US" sz="1000" b="1" dirty="0">
                <a:solidFill>
                  <a:srgbClr val="FFFF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밑에 부분에 연결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906" y="1960234"/>
            <a:ext cx="1359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rgbClr val="FFFF00"/>
                </a:solidFill>
              </a:rPr>
              <a:t>Smps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의 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N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에 연결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905129" y="2206455"/>
            <a:ext cx="174929" cy="18304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776127" y="2354058"/>
            <a:ext cx="174929" cy="18304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299251" y="1877907"/>
            <a:ext cx="695409" cy="16465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109621" y="1788143"/>
            <a:ext cx="1009155" cy="50983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9621" y="2335931"/>
            <a:ext cx="1653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FF00"/>
                </a:solidFill>
              </a:rPr>
              <a:t>Switch</a:t>
            </a:r>
            <a:r>
              <a:rPr lang="ko-KR" altLang="en-US" sz="1000" b="1" dirty="0">
                <a:solidFill>
                  <a:srgbClr val="FFFF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윗부분과 </a:t>
            </a:r>
            <a:endParaRPr lang="en-US" altLang="ko-KR" sz="1000" b="1" dirty="0" smtClean="0">
              <a:solidFill>
                <a:srgbClr val="FFFF00"/>
              </a:solidFill>
            </a:endParaRPr>
          </a:p>
          <a:p>
            <a:r>
              <a:rPr lang="en-US" altLang="ko-KR" sz="1000" b="1" dirty="0" smtClean="0">
                <a:solidFill>
                  <a:srgbClr val="FFFF00"/>
                </a:solidFill>
              </a:rPr>
              <a:t>Fuse 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바닥 꼬리에 연결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6622" y="1423334"/>
            <a:ext cx="1653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FF00"/>
                </a:solidFill>
              </a:rPr>
              <a:t>Fuse 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옆면과</a:t>
            </a:r>
            <a:endParaRPr lang="en-US" altLang="ko-KR" sz="1000" b="1" dirty="0" smtClean="0">
              <a:solidFill>
                <a:srgbClr val="FFFF00"/>
              </a:solidFill>
            </a:endParaRPr>
          </a:p>
          <a:p>
            <a:r>
              <a:rPr lang="en-US" altLang="ko-KR" sz="1000" b="1" dirty="0" err="1" smtClean="0">
                <a:solidFill>
                  <a:srgbClr val="FFFF00"/>
                </a:solidFill>
              </a:rPr>
              <a:t>Smps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 L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에 연결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9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5" y="630233"/>
            <a:ext cx="5363817" cy="402286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22490" y="166978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SCM485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9947" y="166978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EDM485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490" y="507123"/>
            <a:ext cx="1653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FF00"/>
                </a:solidFill>
              </a:rPr>
              <a:t>PC Com4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에 연결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58310" y="888611"/>
            <a:ext cx="6215729" cy="477246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09947" y="413199"/>
            <a:ext cx="1653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FF00"/>
                </a:solidFill>
              </a:rPr>
              <a:t>Converter 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에 연결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35673" y="2847623"/>
            <a:ext cx="1653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FF00"/>
                </a:solidFill>
              </a:rPr>
              <a:t>PC Com3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에 연결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7835" y="3961396"/>
            <a:ext cx="1653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FF00"/>
                </a:solidFill>
              </a:rPr>
              <a:t>PC Com1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에 연결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81583" y="3816178"/>
            <a:ext cx="1653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FF00"/>
                </a:solidFill>
              </a:rPr>
              <a:t>Status </a:t>
            </a:r>
            <a:r>
              <a:rPr lang="en-US" altLang="ko-KR" sz="1000" b="1" dirty="0" err="1" smtClean="0">
                <a:solidFill>
                  <a:srgbClr val="FFFF00"/>
                </a:solidFill>
              </a:rPr>
              <a:t>B’d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altLang="ko-KR" sz="1000" b="1" dirty="0" smtClean="0">
                <a:solidFill>
                  <a:srgbClr val="FFFF00"/>
                </a:solidFill>
              </a:rPr>
              <a:t>PC Com1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에 연결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6538" y="1856960"/>
            <a:ext cx="1653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FF00"/>
                </a:solidFill>
              </a:rPr>
              <a:t>SCM485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에 연결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33" name="아래쪽 화살표 32"/>
          <p:cNvSpPr/>
          <p:nvPr/>
        </p:nvSpPr>
        <p:spPr>
          <a:xfrm rot="10800000" flipV="1">
            <a:off x="2816665" y="2080693"/>
            <a:ext cx="212930" cy="2121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아래쪽 화살표 33"/>
          <p:cNvSpPr/>
          <p:nvPr/>
        </p:nvSpPr>
        <p:spPr>
          <a:xfrm rot="10800000" flipV="1">
            <a:off x="4909183" y="3241660"/>
            <a:ext cx="163749" cy="19999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97488" y="2836761"/>
            <a:ext cx="1653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FF00"/>
                </a:solidFill>
              </a:rPr>
              <a:t>Converter</a:t>
            </a:r>
          </a:p>
          <a:p>
            <a:r>
              <a:rPr lang="en-US" altLang="ko-KR" sz="1000" b="1" dirty="0" smtClean="0">
                <a:solidFill>
                  <a:srgbClr val="FFFF00"/>
                </a:solidFill>
              </a:rPr>
              <a:t>PC Com3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에 연결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4917173" y="3622195"/>
            <a:ext cx="171661" cy="21349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84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67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CCM 전장 연결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CCM 전장 연결</dc:title>
  <dc:creator>AutoBVT</dc:creator>
  <cp:lastModifiedBy>AutoBVT</cp:lastModifiedBy>
  <cp:revision>7</cp:revision>
  <dcterms:created xsi:type="dcterms:W3CDTF">2017-09-14T02:37:25Z</dcterms:created>
  <dcterms:modified xsi:type="dcterms:W3CDTF">2017-09-18T06:58:33Z</dcterms:modified>
</cp:coreProperties>
</file>