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BE78-3DBD-428C-97A4-6A4FED084DF9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1F2E-75CC-4D37-ABA9-2CEB0CA84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754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BE78-3DBD-428C-97A4-6A4FED084DF9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1F2E-75CC-4D37-ABA9-2CEB0CA84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15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BE78-3DBD-428C-97A4-6A4FED084DF9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1F2E-75CC-4D37-ABA9-2CEB0CA84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86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BE78-3DBD-428C-97A4-6A4FED084DF9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1F2E-75CC-4D37-ABA9-2CEB0CA84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36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BE78-3DBD-428C-97A4-6A4FED084DF9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1F2E-75CC-4D37-ABA9-2CEB0CA84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414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BE78-3DBD-428C-97A4-6A4FED084DF9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1F2E-75CC-4D37-ABA9-2CEB0CA84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50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BE78-3DBD-428C-97A4-6A4FED084DF9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1F2E-75CC-4D37-ABA9-2CEB0CA84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343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BE78-3DBD-428C-97A4-6A4FED084DF9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1F2E-75CC-4D37-ABA9-2CEB0CA84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9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BE78-3DBD-428C-97A4-6A4FED084DF9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1F2E-75CC-4D37-ABA9-2CEB0CA84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2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BE78-3DBD-428C-97A4-6A4FED084DF9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1F2E-75CC-4D37-ABA9-2CEB0CA84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18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BE78-3DBD-428C-97A4-6A4FED084DF9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1F2E-75CC-4D37-ABA9-2CEB0CA84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50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0BE78-3DBD-428C-97A4-6A4FED084DF9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11F2E-75CC-4D37-ABA9-2CEB0CA84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78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16366" y="693269"/>
            <a:ext cx="60568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테스트 방법 </a:t>
            </a:r>
            <a:r>
              <a:rPr lang="en-US" altLang="ko-KR" sz="1400" dirty="0" smtClean="0"/>
              <a:t>: U28/U14</a:t>
            </a:r>
            <a:r>
              <a:rPr lang="ko-KR" altLang="en-US" sz="1400" dirty="0" smtClean="0"/>
              <a:t>에 칩 바꿔서 </a:t>
            </a:r>
            <a:r>
              <a:rPr lang="en-US" altLang="ko-KR" sz="1400" dirty="0" smtClean="0"/>
              <a:t>SCM </a:t>
            </a:r>
            <a:r>
              <a:rPr lang="ko-KR" altLang="en-US" sz="1400" dirty="0" smtClean="0"/>
              <a:t>전류 측정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endParaRPr lang="en-US" altLang="ko-KR" sz="1400" dirty="0" smtClean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결론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기존 </a:t>
            </a:r>
            <a:r>
              <a:rPr lang="en-US" altLang="ko-KR" sz="1400" dirty="0" smtClean="0"/>
              <a:t>SN65176BD : 95mA~97mA (TI</a:t>
            </a:r>
            <a:r>
              <a:rPr lang="ko-KR" altLang="en-US" sz="1400" dirty="0"/>
              <a:t> </a:t>
            </a:r>
            <a:r>
              <a:rPr lang="ko-KR" altLang="en-US" sz="1400" dirty="0" err="1" smtClean="0"/>
              <a:t>홈피가격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0.24$)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테스트 </a:t>
            </a:r>
            <a:r>
              <a:rPr lang="en-US" altLang="ko-KR" sz="1400" dirty="0" smtClean="0"/>
              <a:t>SN65HVD3082E : 80mA~83mA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en-US" altLang="ko-KR" sz="1400" dirty="0"/>
              <a:t>(TI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홈피가격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en-US" altLang="ko-KR" sz="1400" dirty="0" smtClean="0"/>
              <a:t>0.75$)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통신은 정상적으로 이루어 지나 전류 측면에서 크게 보지 이득 보지 못함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71855" y="151002"/>
            <a:ext cx="11304952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SCM_485</a:t>
            </a:r>
            <a:r>
              <a:rPr lang="ko-KR" altLang="en-US" b="1" dirty="0" smtClean="0"/>
              <a:t>칩 테스트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55" y="693269"/>
            <a:ext cx="5181192" cy="566277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350627" y="788565"/>
            <a:ext cx="9144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702652" y="5286462"/>
            <a:ext cx="9144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957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46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Wingdings</vt:lpstr>
      <vt:lpstr>Office 테마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AutoBVT</dc:creator>
  <cp:lastModifiedBy>AutoBVT</cp:lastModifiedBy>
  <cp:revision>6</cp:revision>
  <dcterms:created xsi:type="dcterms:W3CDTF">2017-03-03T08:30:15Z</dcterms:created>
  <dcterms:modified xsi:type="dcterms:W3CDTF">2017-04-13T07:02:32Z</dcterms:modified>
</cp:coreProperties>
</file>