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A585-C125-4394-A82F-057706FB665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C38F-1046-4410-B087-E780A0B26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A585-C125-4394-A82F-057706FB665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C38F-1046-4410-B087-E780A0B26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4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A585-C125-4394-A82F-057706FB665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C38F-1046-4410-B087-E780A0B26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48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A585-C125-4394-A82F-057706FB665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C38F-1046-4410-B087-E780A0B26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4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A585-C125-4394-A82F-057706FB665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C38F-1046-4410-B087-E780A0B26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8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A585-C125-4394-A82F-057706FB665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C38F-1046-4410-B087-E780A0B26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7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A585-C125-4394-A82F-057706FB665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C38F-1046-4410-B087-E780A0B26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69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A585-C125-4394-A82F-057706FB665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C38F-1046-4410-B087-E780A0B26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A585-C125-4394-A82F-057706FB665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C38F-1046-4410-B087-E780A0B26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2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A585-C125-4394-A82F-057706FB665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C38F-1046-4410-B087-E780A0B26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7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A585-C125-4394-A82F-057706FB665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C38F-1046-4410-B087-E780A0B26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8A585-C125-4394-A82F-057706FB6657}" type="datetimeFigureOut">
              <a:rPr lang="ko-KR" altLang="en-US" smtClean="0"/>
              <a:t>2016-09-19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C38F-1046-4410-B087-E780A0B26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1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26" y="0"/>
            <a:ext cx="7762875" cy="63055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307799" y="3782171"/>
            <a:ext cx="1720735" cy="1895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23760" y="995621"/>
            <a:ext cx="822960" cy="117209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23760" y="2167717"/>
            <a:ext cx="822960" cy="151291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8844742" y="1344757"/>
            <a:ext cx="590203" cy="3906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32066" y="4162771"/>
            <a:ext cx="512618" cy="85621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83230" y="4653223"/>
            <a:ext cx="376843" cy="112221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ㅍ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30188" y="4653223"/>
            <a:ext cx="392083" cy="112221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ㅍ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660073" y="5958320"/>
            <a:ext cx="1970115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0029" y="5936218"/>
            <a:ext cx="111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39mm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93134" y="1336445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8844742" y="2652626"/>
            <a:ext cx="590203" cy="3906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493134" y="2644314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J8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786333" y="4395527"/>
            <a:ext cx="590203" cy="3906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7394" y="4395527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 rot="5400000">
            <a:off x="2167630" y="6035971"/>
            <a:ext cx="590203" cy="3906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56299" y="6540556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1838" y="6497910"/>
            <a:ext cx="98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 rot="5400000">
            <a:off x="4572085" y="6007460"/>
            <a:ext cx="590203" cy="39069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29400" y="4453759"/>
            <a:ext cx="103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Wireless Board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50429" y="3898669"/>
            <a:ext cx="1047404" cy="2641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J7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50429" y="5256790"/>
            <a:ext cx="1047404" cy="2641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798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26" y="74817"/>
            <a:ext cx="77628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7" y="266005"/>
            <a:ext cx="3992928" cy="32608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35" y="0"/>
            <a:ext cx="3574958" cy="423543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2394066" y="423949"/>
            <a:ext cx="3713348" cy="72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394067" y="1896450"/>
            <a:ext cx="3713347" cy="4859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7" y="3597109"/>
            <a:ext cx="3992928" cy="32608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43274" y="3829429"/>
            <a:ext cx="3223058" cy="2617993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 flipV="1">
            <a:off x="2394066" y="3782291"/>
            <a:ext cx="4081549" cy="114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2323473" y="5624167"/>
            <a:ext cx="4152142" cy="693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6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3" y="176163"/>
            <a:ext cx="7602804" cy="639087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7015943" y="4729942"/>
            <a:ext cx="8312" cy="922713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7324820" y="4568633"/>
            <a:ext cx="688649" cy="33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9440" y="5052798"/>
            <a:ext cx="401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안쪽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Pitch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간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거리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15.240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mm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23019" y="4518537"/>
            <a:ext cx="401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Pitch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외각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거리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mm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 flipV="1">
            <a:off x="7333786" y="5685886"/>
            <a:ext cx="688649" cy="33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50975" y="5431696"/>
            <a:ext cx="401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Pitch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간 거리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11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mm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7015943" y="5810595"/>
            <a:ext cx="4156" cy="681645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15943" y="6207596"/>
            <a:ext cx="401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Pitch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간 거리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10.8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mm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4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33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16</cp:revision>
  <dcterms:created xsi:type="dcterms:W3CDTF">2016-08-30T07:30:50Z</dcterms:created>
  <dcterms:modified xsi:type="dcterms:W3CDTF">2016-09-19T05:11:33Z</dcterms:modified>
</cp:coreProperties>
</file>