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5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5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DB70-1E64-4128-80DC-7FEF1D1DBEE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B090-3843-43D6-B9BD-1238AC29F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58" y="286247"/>
            <a:ext cx="9517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 smtClean="0"/>
              <a:t>Fx3 / </a:t>
            </a:r>
            <a:r>
              <a:rPr lang="en-US" altLang="ko-KR" sz="1200" dirty="0" smtClean="0"/>
              <a:t>U26</a:t>
            </a:r>
            <a:r>
              <a:rPr lang="en-US" altLang="ko-KR" sz="1200" dirty="0" smtClean="0"/>
              <a:t>]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Crystal</a:t>
            </a:r>
            <a:r>
              <a:rPr lang="ko-KR" altLang="en-US" sz="1200" dirty="0" smtClean="0"/>
              <a:t>을 칩 가깝게 배치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SS_RX_P/ SS_RX_M , SS_TX_P/SS_TX_M 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Power line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Clock </a:t>
            </a:r>
            <a:r>
              <a:rPr lang="ko-KR" altLang="en-US" sz="1200" dirty="0" smtClean="0"/>
              <a:t>라인에서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멀게 배치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C540, C541 </a:t>
            </a:r>
            <a:r>
              <a:rPr lang="ko-KR" altLang="en-US" sz="1200" dirty="0" smtClean="0"/>
              <a:t>은 칩 가깝게 배치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U29, U27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J13</a:t>
            </a:r>
            <a:r>
              <a:rPr lang="ko-KR" altLang="en-US" sz="1200" dirty="0" smtClean="0"/>
              <a:t>에 가깝게 배치 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SS_RX_P/ SS_RX_M , SS_TX_P/SS_TX_M, DP/ DM Differential Signal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90ohm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[</a:t>
            </a:r>
            <a:r>
              <a:rPr lang="en-US" altLang="ko-KR" sz="1200" dirty="0" smtClean="0"/>
              <a:t>SDRAM U31]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연결된 선들은 </a:t>
            </a:r>
            <a:r>
              <a:rPr lang="en-US" altLang="ko-KR" sz="1200" dirty="0" smtClean="0"/>
              <a:t>5cm </a:t>
            </a:r>
            <a:r>
              <a:rPr lang="ko-KR" altLang="en-US" sz="1200" dirty="0" smtClean="0"/>
              <a:t>이하의 길이를 가져야함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DQM/ DQ 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가장긴</a:t>
            </a:r>
            <a:r>
              <a:rPr lang="ko-KR" altLang="en-US" sz="1200" dirty="0" smtClean="0"/>
              <a:t> 선과 가장 </a:t>
            </a:r>
            <a:r>
              <a:rPr lang="ko-KR" altLang="en-US" sz="1200" dirty="0" err="1" smtClean="0"/>
              <a:t>짧은선</a:t>
            </a:r>
            <a:r>
              <a:rPr lang="ko-KR" altLang="en-US" sz="1200" dirty="0" smtClean="0"/>
              <a:t> 차이는 </a:t>
            </a:r>
            <a:r>
              <a:rPr lang="en-US" altLang="ko-KR" sz="1200" dirty="0" smtClean="0"/>
              <a:t>1mm </a:t>
            </a:r>
            <a:r>
              <a:rPr lang="ko-KR" altLang="en-US" sz="1200" dirty="0" err="1" smtClean="0"/>
              <a:t>이하여야함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SD_CLK </a:t>
            </a:r>
            <a:r>
              <a:rPr lang="ko-KR" altLang="en-US" sz="1200" dirty="0" smtClean="0"/>
              <a:t>의 길이는 </a:t>
            </a:r>
            <a:r>
              <a:rPr lang="en-US" altLang="ko-KR" sz="1200" dirty="0" smtClean="0"/>
              <a:t>DQ</a:t>
            </a:r>
            <a:r>
              <a:rPr lang="ko-KR" altLang="en-US" sz="1200" dirty="0" smtClean="0"/>
              <a:t>의 선중 패턴이 가장 긴 선보다 </a:t>
            </a:r>
            <a:r>
              <a:rPr lang="ko-KR" altLang="en-US" sz="1200" dirty="0" err="1" smtClean="0"/>
              <a:t>길어야함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5" y="3738109"/>
            <a:ext cx="3014896" cy="33006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7" y="2581114"/>
            <a:ext cx="10463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[AFE5816/ U11]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상자에 있는 </a:t>
            </a:r>
            <a:r>
              <a:rPr lang="en-US" altLang="ko-KR" sz="1200" dirty="0" smtClean="0"/>
              <a:t>Cap, Resistor </a:t>
            </a:r>
            <a:r>
              <a:rPr lang="ko-KR" altLang="en-US" sz="1200" dirty="0" smtClean="0"/>
              <a:t>칩에 가깝게 배치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INP, INM </a:t>
            </a:r>
            <a:r>
              <a:rPr lang="ko-KR" altLang="en-US" sz="1200" dirty="0" err="1" smtClean="0"/>
              <a:t>핀가까이에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A3V3P_AFE, </a:t>
            </a:r>
            <a:r>
              <a:rPr lang="en-US" altLang="ko-KR" sz="1200" dirty="0" smtClean="0"/>
              <a:t>A1V9P_AFE </a:t>
            </a:r>
            <a:r>
              <a:rPr lang="ko-KR" altLang="en-US" sz="1200" dirty="0" smtClean="0"/>
              <a:t>전원에서 멀리 떨어지게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배치</a:t>
            </a:r>
            <a:endParaRPr lang="en-US" altLang="ko-KR" sz="1200" dirty="0" smtClean="0"/>
          </a:p>
          <a:p>
            <a:r>
              <a:rPr lang="en-US" altLang="ko-KR" sz="1200" dirty="0"/>
              <a:t>In order to maintain proper LVDS timing, all LVDS traces must follow a controlled impedance design. In addition,</a:t>
            </a:r>
          </a:p>
          <a:p>
            <a:r>
              <a:rPr lang="en-US" altLang="ko-KR" sz="1200" dirty="0"/>
              <a:t>all LVDS trace lengths must be equal and symmetrical</a:t>
            </a:r>
            <a:r>
              <a:rPr lang="en-US" altLang="ko-KR" sz="1200" dirty="0">
                <a:solidFill>
                  <a:srgbClr val="FF0000"/>
                </a:solidFill>
              </a:rPr>
              <a:t>; keep trace length variations less than 150 mil (0.150 </a:t>
            </a:r>
            <a:r>
              <a:rPr lang="en-US" altLang="ko-KR" sz="1200" dirty="0" smtClean="0">
                <a:solidFill>
                  <a:srgbClr val="FF0000"/>
                </a:solidFill>
              </a:rPr>
              <a:t>inch or </a:t>
            </a:r>
            <a:r>
              <a:rPr lang="en-US" altLang="ko-KR" sz="1200" dirty="0">
                <a:solidFill>
                  <a:srgbClr val="FF0000"/>
                </a:solidFill>
              </a:rPr>
              <a:t>3.81 mm).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91" y="4157612"/>
            <a:ext cx="4373220" cy="30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158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6</cp:revision>
  <dcterms:created xsi:type="dcterms:W3CDTF">2017-10-12T04:46:34Z</dcterms:created>
  <dcterms:modified xsi:type="dcterms:W3CDTF">2017-10-23T00:55:06Z</dcterms:modified>
</cp:coreProperties>
</file>