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76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1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2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6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7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2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0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2D31-753F-40EF-9104-DC9B5CBA8C1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8141" y="1875143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이그쉐어</a:t>
            </a:r>
            <a:r>
              <a:rPr lang="en-US" altLang="ko-KR" b="1" dirty="0" smtClean="0">
                <a:solidFill>
                  <a:schemeClr val="bg1"/>
                </a:solidFill>
              </a:rPr>
              <a:t>_Power Board rev.P0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3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336" y="2721819"/>
            <a:ext cx="1606164" cy="18526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MCU</a:t>
            </a:r>
          </a:p>
          <a:p>
            <a:pPr algn="ctr"/>
            <a:r>
              <a:rPr lang="en-US" altLang="ko-KR" sz="1400" b="1" dirty="0" smtClean="0"/>
              <a:t>Power Control</a:t>
            </a:r>
          </a:p>
          <a:p>
            <a:pPr algn="ctr"/>
            <a:r>
              <a:rPr lang="en-US" altLang="ko-KR" sz="1400" b="1" dirty="0" smtClean="0"/>
              <a:t>I2C</a:t>
            </a:r>
            <a:endParaRPr lang="en-US" altLang="ko-KR" sz="14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17927" y="891293"/>
            <a:ext cx="1606163" cy="1252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LTM4634EV</a:t>
            </a:r>
            <a:endParaRPr lang="en-US" altLang="ko-KR" sz="1000" b="1" dirty="0"/>
          </a:p>
          <a:p>
            <a:pPr algn="ctr"/>
            <a:r>
              <a:rPr lang="en-US" altLang="ko-KR" sz="1000" b="1" dirty="0" smtClean="0"/>
              <a:t>Triple</a:t>
            </a:r>
          </a:p>
          <a:p>
            <a:pPr algn="ctr"/>
            <a:endParaRPr lang="en-US" altLang="ko-KR" sz="1000" b="1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2024090" y="1101964"/>
            <a:ext cx="1426952" cy="1586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009539" y="1404595"/>
            <a:ext cx="1441503" cy="2013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88762" y="82116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3.3VP@5A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80372" y="1150964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2VP@5A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397457" y="3265789"/>
            <a:ext cx="1606163" cy="579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LTM4622A</a:t>
            </a:r>
          </a:p>
          <a:p>
            <a:pPr algn="ctr"/>
            <a:r>
              <a:rPr lang="en-US" altLang="ko-KR" sz="1000" b="1" dirty="0" smtClean="0"/>
              <a:t>Single</a:t>
            </a:r>
          </a:p>
          <a:p>
            <a:pPr algn="ctr"/>
            <a:endParaRPr lang="en-US" altLang="ko-KR" sz="10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3951316" y="899511"/>
            <a:ext cx="1606163" cy="1252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MAX1847</a:t>
            </a:r>
          </a:p>
          <a:p>
            <a:pPr algn="ctr"/>
            <a:r>
              <a:rPr lang="en-US" altLang="ko-KR" sz="1000" b="1" dirty="0" smtClean="0"/>
              <a:t>Inverting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5549528" y="1738107"/>
            <a:ext cx="1357865" cy="1948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495703" y="1454101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6VN@1A</a:t>
            </a:r>
            <a:endParaRPr lang="ko-KR" altLang="en-US" b="1" dirty="0"/>
          </a:p>
        </p:txBody>
      </p:sp>
      <p:sp>
        <p:nvSpPr>
          <p:cNvPr id="34" name="오른쪽 화살표 33"/>
          <p:cNvSpPr/>
          <p:nvPr/>
        </p:nvSpPr>
        <p:spPr>
          <a:xfrm>
            <a:off x="1996974" y="3434562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54304" y="3156672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12VP@4A</a:t>
            </a:r>
            <a:endParaRPr lang="ko-KR" altLang="en-US" b="1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568" y="828053"/>
            <a:ext cx="4517964" cy="4055434"/>
          </a:xfrm>
          <a:prstGeom prst="rect">
            <a:avLst/>
          </a:prstGeom>
        </p:spPr>
      </p:pic>
      <p:sp>
        <p:nvSpPr>
          <p:cNvPr id="31" name="오른쪽 화살표 30"/>
          <p:cNvSpPr/>
          <p:nvPr/>
        </p:nvSpPr>
        <p:spPr>
          <a:xfrm>
            <a:off x="2042233" y="1749108"/>
            <a:ext cx="1909083" cy="1947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965644" y="1491438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6VP@4A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403009" y="2247923"/>
            <a:ext cx="1606163" cy="9197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LTM4619</a:t>
            </a:r>
          </a:p>
          <a:p>
            <a:pPr algn="ctr"/>
            <a:r>
              <a:rPr lang="en-US" altLang="ko-KR" sz="1000" b="1" dirty="0" smtClean="0"/>
              <a:t>Dual</a:t>
            </a:r>
          </a:p>
          <a:p>
            <a:pPr algn="ctr"/>
            <a:endParaRPr lang="en-US" altLang="ko-KR" sz="1000" b="1" dirty="0" smtClean="0"/>
          </a:p>
        </p:txBody>
      </p:sp>
      <p:sp>
        <p:nvSpPr>
          <p:cNvPr id="47" name="오른쪽 화살표 46"/>
          <p:cNvSpPr/>
          <p:nvPr/>
        </p:nvSpPr>
        <p:spPr>
          <a:xfrm>
            <a:off x="2022256" y="2420597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979586" y="217626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3.5VP@4A</a:t>
            </a:r>
            <a:endParaRPr lang="ko-KR" altLang="en-US" b="1" dirty="0"/>
          </a:p>
        </p:txBody>
      </p:sp>
      <p:sp>
        <p:nvSpPr>
          <p:cNvPr id="49" name="오른쪽 화살표 48"/>
          <p:cNvSpPr/>
          <p:nvPr/>
        </p:nvSpPr>
        <p:spPr>
          <a:xfrm>
            <a:off x="2031873" y="2759543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988708" y="2497400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5VP@4A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60727" y="268448"/>
            <a:ext cx="1147613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Block Diagram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466" y="3921529"/>
            <a:ext cx="1606163" cy="579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HV9110</a:t>
            </a:r>
          </a:p>
        </p:txBody>
      </p:sp>
      <p:sp>
        <p:nvSpPr>
          <p:cNvPr id="72" name="오른쪽 화살표 71"/>
          <p:cNvSpPr/>
          <p:nvPr/>
        </p:nvSpPr>
        <p:spPr>
          <a:xfrm>
            <a:off x="1989983" y="4090302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947313" y="3812412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HVP1</a:t>
            </a:r>
            <a:endParaRPr lang="ko-KR" altLang="en-US" b="1" dirty="0"/>
          </a:p>
        </p:txBody>
      </p:sp>
      <p:sp>
        <p:nvSpPr>
          <p:cNvPr id="74" name="직사각형 73"/>
          <p:cNvSpPr/>
          <p:nvPr/>
        </p:nvSpPr>
        <p:spPr>
          <a:xfrm>
            <a:off x="390466" y="4575871"/>
            <a:ext cx="1606163" cy="579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HV9110</a:t>
            </a:r>
            <a:endParaRPr lang="en-US" altLang="ko-KR" sz="1000" b="1" dirty="0"/>
          </a:p>
        </p:txBody>
      </p:sp>
      <p:sp>
        <p:nvSpPr>
          <p:cNvPr id="75" name="오른쪽 화살표 74"/>
          <p:cNvSpPr/>
          <p:nvPr/>
        </p:nvSpPr>
        <p:spPr>
          <a:xfrm>
            <a:off x="1989983" y="4744644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947313" y="4466754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HVN1</a:t>
            </a:r>
            <a:endParaRPr lang="ko-KR" altLang="en-US" b="1" dirty="0"/>
          </a:p>
        </p:txBody>
      </p:sp>
      <p:sp>
        <p:nvSpPr>
          <p:cNvPr id="77" name="직사각형 76"/>
          <p:cNvSpPr/>
          <p:nvPr/>
        </p:nvSpPr>
        <p:spPr>
          <a:xfrm>
            <a:off x="383475" y="5231611"/>
            <a:ext cx="1606163" cy="579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HV9110</a:t>
            </a:r>
            <a:endParaRPr lang="en-US" altLang="ko-KR" sz="1000" b="1" dirty="0"/>
          </a:p>
        </p:txBody>
      </p:sp>
      <p:sp>
        <p:nvSpPr>
          <p:cNvPr id="78" name="오른쪽 화살표 77"/>
          <p:cNvSpPr/>
          <p:nvPr/>
        </p:nvSpPr>
        <p:spPr>
          <a:xfrm>
            <a:off x="1982992" y="5400384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940322" y="5122494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HVP2</a:t>
            </a:r>
            <a:endParaRPr lang="ko-KR" altLang="en-US" b="1" dirty="0"/>
          </a:p>
        </p:txBody>
      </p:sp>
      <p:sp>
        <p:nvSpPr>
          <p:cNvPr id="80" name="직사각형 79"/>
          <p:cNvSpPr/>
          <p:nvPr/>
        </p:nvSpPr>
        <p:spPr>
          <a:xfrm>
            <a:off x="384873" y="5895740"/>
            <a:ext cx="1606163" cy="579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HV9110</a:t>
            </a:r>
            <a:endParaRPr lang="en-US" altLang="ko-KR" sz="1000" b="1" dirty="0"/>
          </a:p>
        </p:txBody>
      </p:sp>
      <p:sp>
        <p:nvSpPr>
          <p:cNvPr id="81" name="오른쪽 화살표 80"/>
          <p:cNvSpPr/>
          <p:nvPr/>
        </p:nvSpPr>
        <p:spPr>
          <a:xfrm>
            <a:off x="1984390" y="6064513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941720" y="578662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HVN2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897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60727" y="268448"/>
            <a:ext cx="1147613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Block Diagram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60155" y="706564"/>
            <a:ext cx="1606163" cy="476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HVP1</a:t>
            </a:r>
            <a:endParaRPr lang="en-US" altLang="ko-KR" sz="1000" b="1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4960155" y="1277016"/>
            <a:ext cx="1606163" cy="476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HVN1</a:t>
            </a:r>
            <a:endParaRPr lang="en-US" altLang="ko-KR" sz="1000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4960155" y="1847468"/>
            <a:ext cx="1606163" cy="476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HVP2</a:t>
            </a:r>
            <a:endParaRPr lang="en-US" altLang="ko-KR" sz="1000" b="1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4960155" y="2417920"/>
            <a:ext cx="1606163" cy="476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HVN2</a:t>
            </a:r>
            <a:endParaRPr lang="en-US" altLang="ko-KR" sz="1000" b="1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4960155" y="2963204"/>
            <a:ext cx="1606163" cy="476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A12VP</a:t>
            </a:r>
            <a:endParaRPr lang="en-US" altLang="ko-KR" sz="1000" b="1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4960155" y="3533656"/>
            <a:ext cx="1606163" cy="476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A6VP</a:t>
            </a:r>
            <a:endParaRPr lang="en-US" altLang="ko-KR" sz="1000" b="1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4960155" y="4624226"/>
            <a:ext cx="1606163" cy="476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A3V5P</a:t>
            </a:r>
            <a:endParaRPr lang="en-US" altLang="ko-KR" sz="1000" b="1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4960155" y="5194678"/>
            <a:ext cx="1606163" cy="476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D3V3P</a:t>
            </a:r>
            <a:endParaRPr lang="en-US" altLang="ko-KR" sz="1000" b="1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4960155" y="5755220"/>
            <a:ext cx="1606163" cy="476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D2VP</a:t>
            </a:r>
            <a:endParaRPr lang="en-US" altLang="ko-KR" sz="1000" b="1" dirty="0" smtClean="0"/>
          </a:p>
        </p:txBody>
      </p:sp>
      <p:sp>
        <p:nvSpPr>
          <p:cNvPr id="8" name="오른쪽 중괄호 7"/>
          <p:cNvSpPr/>
          <p:nvPr/>
        </p:nvSpPr>
        <p:spPr>
          <a:xfrm>
            <a:off x="6795083" y="706563"/>
            <a:ext cx="587229" cy="4393945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535574" y="2666341"/>
            <a:ext cx="306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Analog part</a:t>
            </a:r>
            <a:endParaRPr lang="ko-KR" altLang="en-US" b="1" dirty="0"/>
          </a:p>
        </p:txBody>
      </p:sp>
      <p:sp>
        <p:nvSpPr>
          <p:cNvPr id="55" name="오른쪽 중괄호 54"/>
          <p:cNvSpPr/>
          <p:nvPr/>
        </p:nvSpPr>
        <p:spPr>
          <a:xfrm>
            <a:off x="6795083" y="5219845"/>
            <a:ext cx="587229" cy="1046735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535575" y="5484933"/>
            <a:ext cx="306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Digital part</a:t>
            </a:r>
            <a:endParaRPr lang="ko-KR" altLang="en-US" b="1" dirty="0"/>
          </a:p>
        </p:txBody>
      </p:sp>
      <p:sp>
        <p:nvSpPr>
          <p:cNvPr id="16" name="오른쪽 화살표 15"/>
          <p:cNvSpPr/>
          <p:nvPr/>
        </p:nvSpPr>
        <p:spPr>
          <a:xfrm>
            <a:off x="1140866" y="2690297"/>
            <a:ext cx="393755" cy="4078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" y="2498131"/>
            <a:ext cx="1153433" cy="13072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1961719"/>
            <a:ext cx="17952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Input Voltage</a:t>
            </a:r>
          </a:p>
          <a:p>
            <a:pPr algn="ctr"/>
            <a:r>
              <a:rPr lang="en-US" altLang="ko-KR" sz="1200" b="1" dirty="0" smtClean="0"/>
              <a:t>14V ~ 19V</a:t>
            </a:r>
            <a:endParaRPr lang="ko-KR" altLang="en-US" sz="1200" b="1" dirty="0"/>
          </a:p>
        </p:txBody>
      </p:sp>
      <p:sp>
        <p:nvSpPr>
          <p:cNvPr id="58" name="직사각형 57"/>
          <p:cNvSpPr/>
          <p:nvPr/>
        </p:nvSpPr>
        <p:spPr>
          <a:xfrm>
            <a:off x="2915505" y="5295345"/>
            <a:ext cx="1312547" cy="476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MCU</a:t>
            </a:r>
          </a:p>
          <a:p>
            <a:pPr algn="ctr"/>
            <a:r>
              <a:rPr lang="en-US" altLang="ko-KR" sz="1000" b="1" dirty="0" smtClean="0"/>
              <a:t>ATEMEGA48PA</a:t>
            </a:r>
            <a:endParaRPr lang="en-US" altLang="ko-KR" sz="1000" b="1" dirty="0" smtClean="0"/>
          </a:p>
        </p:txBody>
      </p:sp>
      <p:cxnSp>
        <p:nvCxnSpPr>
          <p:cNvPr id="22" name="꺾인 연결선 21"/>
          <p:cNvCxnSpPr>
            <a:stCxn id="58" idx="3"/>
            <a:endCxn id="40" idx="1"/>
          </p:cNvCxnSpPr>
          <p:nvPr/>
        </p:nvCxnSpPr>
        <p:spPr>
          <a:xfrm flipV="1">
            <a:off x="4228052" y="944706"/>
            <a:ext cx="732103" cy="458878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8" idx="3"/>
            <a:endCxn id="43" idx="1"/>
          </p:cNvCxnSpPr>
          <p:nvPr/>
        </p:nvCxnSpPr>
        <p:spPr>
          <a:xfrm flipV="1">
            <a:off x="4228052" y="1515158"/>
            <a:ext cx="732103" cy="40183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58" idx="3"/>
            <a:endCxn id="44" idx="1"/>
          </p:cNvCxnSpPr>
          <p:nvPr/>
        </p:nvCxnSpPr>
        <p:spPr>
          <a:xfrm flipV="1">
            <a:off x="4228052" y="2085610"/>
            <a:ext cx="732103" cy="34478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58" idx="3"/>
            <a:endCxn id="45" idx="1"/>
          </p:cNvCxnSpPr>
          <p:nvPr/>
        </p:nvCxnSpPr>
        <p:spPr>
          <a:xfrm flipV="1">
            <a:off x="4228052" y="2656062"/>
            <a:ext cx="732103" cy="28774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58" idx="3"/>
            <a:endCxn id="46" idx="1"/>
          </p:cNvCxnSpPr>
          <p:nvPr/>
        </p:nvCxnSpPr>
        <p:spPr>
          <a:xfrm flipV="1">
            <a:off x="4228052" y="3201346"/>
            <a:ext cx="732103" cy="23321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58" idx="3"/>
            <a:endCxn id="51" idx="1"/>
          </p:cNvCxnSpPr>
          <p:nvPr/>
        </p:nvCxnSpPr>
        <p:spPr>
          <a:xfrm flipV="1">
            <a:off x="4228052" y="3771798"/>
            <a:ext cx="732103" cy="17616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8" idx="3"/>
            <a:endCxn id="52" idx="1"/>
          </p:cNvCxnSpPr>
          <p:nvPr/>
        </p:nvCxnSpPr>
        <p:spPr>
          <a:xfrm flipV="1">
            <a:off x="4228052" y="4862368"/>
            <a:ext cx="732103" cy="6711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8" idx="3"/>
            <a:endCxn id="53" idx="1"/>
          </p:cNvCxnSpPr>
          <p:nvPr/>
        </p:nvCxnSpPr>
        <p:spPr>
          <a:xfrm flipV="1">
            <a:off x="4228052" y="5432820"/>
            <a:ext cx="732103" cy="1006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58" idx="3"/>
            <a:endCxn id="54" idx="1"/>
          </p:cNvCxnSpPr>
          <p:nvPr/>
        </p:nvCxnSpPr>
        <p:spPr>
          <a:xfrm>
            <a:off x="4228052" y="5533487"/>
            <a:ext cx="732103" cy="4598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62277" y="5531100"/>
            <a:ext cx="124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Enable</a:t>
            </a:r>
            <a:endParaRPr lang="ko-KR" altLang="en-US" sz="1200" b="1" dirty="0"/>
          </a:p>
        </p:txBody>
      </p:sp>
      <p:sp>
        <p:nvSpPr>
          <p:cNvPr id="83" name="직사각형 82"/>
          <p:cNvSpPr/>
          <p:nvPr/>
        </p:nvSpPr>
        <p:spPr>
          <a:xfrm>
            <a:off x="1621128" y="2690297"/>
            <a:ext cx="970193" cy="4614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D5VP</a:t>
            </a:r>
            <a:endParaRPr lang="en-US" altLang="ko-KR" sz="1000" b="1" dirty="0" smtClean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895" y="6330157"/>
            <a:ext cx="511341" cy="476076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743868" y="6429695"/>
            <a:ext cx="867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Status</a:t>
            </a:r>
            <a:endParaRPr lang="ko-KR" altLang="en-US" sz="1200" b="1" dirty="0"/>
          </a:p>
        </p:txBody>
      </p:sp>
      <p:sp>
        <p:nvSpPr>
          <p:cNvPr id="87" name="직사각형 86"/>
          <p:cNvSpPr/>
          <p:nvPr/>
        </p:nvSpPr>
        <p:spPr>
          <a:xfrm>
            <a:off x="2915505" y="1657490"/>
            <a:ext cx="1312547" cy="476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ym typeface="Wingdings" panose="05000000000000000000" pitchFamily="2" charset="2"/>
              </a:rPr>
              <a:t>   Potentiometer</a:t>
            </a:r>
            <a:endParaRPr lang="ko-KR" altLang="en-US" sz="1000" b="1" dirty="0"/>
          </a:p>
        </p:txBody>
      </p:sp>
      <p:cxnSp>
        <p:nvCxnSpPr>
          <p:cNvPr id="95" name="꺾인 연결선 94"/>
          <p:cNvCxnSpPr>
            <a:stCxn id="83" idx="3"/>
            <a:endCxn id="87" idx="1"/>
          </p:cNvCxnSpPr>
          <p:nvPr/>
        </p:nvCxnSpPr>
        <p:spPr>
          <a:xfrm flipV="1">
            <a:off x="2591321" y="1895632"/>
            <a:ext cx="324184" cy="10253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83" idx="3"/>
            <a:endCxn id="58" idx="1"/>
          </p:cNvCxnSpPr>
          <p:nvPr/>
        </p:nvCxnSpPr>
        <p:spPr>
          <a:xfrm>
            <a:off x="2591321" y="2921020"/>
            <a:ext cx="324184" cy="26124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03374" y="2048588"/>
            <a:ext cx="562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5V</a:t>
            </a:r>
            <a:endParaRPr lang="ko-KR" altLang="en-US" sz="1200" b="1" dirty="0"/>
          </a:p>
        </p:txBody>
      </p:sp>
      <p:cxnSp>
        <p:nvCxnSpPr>
          <p:cNvPr id="123" name="직선 화살표 연결선 122"/>
          <p:cNvCxnSpPr>
            <a:stCxn id="58" idx="0"/>
            <a:endCxn id="87" idx="2"/>
          </p:cNvCxnSpPr>
          <p:nvPr/>
        </p:nvCxnSpPr>
        <p:spPr>
          <a:xfrm flipV="1">
            <a:off x="3571779" y="2133773"/>
            <a:ext cx="0" cy="3161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594381" y="3544915"/>
            <a:ext cx="141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I2C</a:t>
            </a:r>
            <a:endParaRPr lang="ko-KR" altLang="en-US" sz="1200" dirty="0"/>
          </a:p>
        </p:txBody>
      </p:sp>
      <p:sp>
        <p:nvSpPr>
          <p:cNvPr id="125" name="직사각형 124"/>
          <p:cNvSpPr/>
          <p:nvPr/>
        </p:nvSpPr>
        <p:spPr>
          <a:xfrm>
            <a:off x="4940787" y="4075307"/>
            <a:ext cx="1606163" cy="476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A6VN</a:t>
            </a:r>
            <a:endParaRPr lang="en-US" altLang="ko-KR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38601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60727" y="268448"/>
            <a:ext cx="1147613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Power &amp; Current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1598" y="4740309"/>
            <a:ext cx="3347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FPGA </a:t>
            </a:r>
            <a:r>
              <a:rPr lang="ko-KR" altLang="en-US" sz="1200" dirty="0" smtClean="0"/>
              <a:t>예상 소비 전류 추정</a:t>
            </a:r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884444"/>
            <a:ext cx="3190875" cy="2571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884444"/>
            <a:ext cx="2114550" cy="4448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598" y="884444"/>
            <a:ext cx="22002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4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60727" y="268448"/>
            <a:ext cx="1147613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High Voltage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010440"/>
            <a:ext cx="7415867" cy="39264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093" y="1110522"/>
            <a:ext cx="4195828" cy="334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5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60727" y="268448"/>
            <a:ext cx="1147613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Low Voltage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5" y="864066"/>
            <a:ext cx="11355131" cy="523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1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60727" y="268448"/>
            <a:ext cx="1147613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Low Voltage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847289"/>
            <a:ext cx="8571736" cy="58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1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60727" y="268448"/>
            <a:ext cx="1147613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Low Voltage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914067"/>
            <a:ext cx="11066754" cy="51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3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60727" y="268448"/>
            <a:ext cx="1147613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MCU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46" y="956345"/>
            <a:ext cx="8524207" cy="526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4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82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이그쉐어_Power Board rev.P0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37</cp:revision>
  <cp:lastPrinted>2017-11-07T23:59:22Z</cp:lastPrinted>
  <dcterms:created xsi:type="dcterms:W3CDTF">2017-11-06T10:04:09Z</dcterms:created>
  <dcterms:modified xsi:type="dcterms:W3CDTF">2017-11-10T04:01:53Z</dcterms:modified>
</cp:coreProperties>
</file>