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76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1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2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4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6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7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2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D31-753F-40EF-9104-DC9B5CBA8C1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10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2D31-753F-40EF-9104-DC9B5CBA8C1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BDB29-6BF0-48F9-9D7E-18C3D0C97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336" y="2721819"/>
            <a:ext cx="1606164" cy="18526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PSOC</a:t>
            </a:r>
            <a:endParaRPr lang="en-US" altLang="ko-KR" sz="800" b="1" dirty="0" smtClean="0"/>
          </a:p>
          <a:p>
            <a:pPr algn="ctr"/>
            <a:r>
              <a:rPr lang="en-US" altLang="ko-KR" sz="800" b="1" dirty="0" smtClean="0"/>
              <a:t>Power Control/ I2C/ Voltage Monitoring</a:t>
            </a:r>
            <a:endParaRPr lang="en-US" altLang="ko-KR" sz="28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17927" y="891293"/>
            <a:ext cx="1606163" cy="1252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LTM4634EV</a:t>
            </a:r>
            <a:endParaRPr lang="en-US" altLang="ko-KR" sz="1000" b="1" dirty="0"/>
          </a:p>
          <a:p>
            <a:pPr algn="ctr"/>
            <a:r>
              <a:rPr lang="en-US" altLang="ko-KR" sz="1000" b="1" dirty="0" smtClean="0"/>
              <a:t>Triple</a:t>
            </a:r>
          </a:p>
          <a:p>
            <a:pPr algn="ctr"/>
            <a:endParaRPr lang="en-US" altLang="ko-KR" sz="1000" b="1" dirty="0" smtClean="0"/>
          </a:p>
        </p:txBody>
      </p:sp>
      <p:sp>
        <p:nvSpPr>
          <p:cNvPr id="10" name="오른쪽 화살표 9"/>
          <p:cNvSpPr/>
          <p:nvPr/>
        </p:nvSpPr>
        <p:spPr>
          <a:xfrm>
            <a:off x="2024090" y="1101964"/>
            <a:ext cx="1426952" cy="1586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2009539" y="1404595"/>
            <a:ext cx="1441503" cy="2013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88762" y="82116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3.3VP@5A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80372" y="1150964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2VP@5A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397457" y="3265789"/>
            <a:ext cx="1606163" cy="5799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LTM4622A</a:t>
            </a:r>
          </a:p>
          <a:p>
            <a:pPr algn="ctr"/>
            <a:r>
              <a:rPr lang="en-US" altLang="ko-KR" sz="1000" b="1" dirty="0" smtClean="0"/>
              <a:t>Single</a:t>
            </a:r>
          </a:p>
          <a:p>
            <a:pPr algn="ctr"/>
            <a:endParaRPr lang="en-US" altLang="ko-KR" sz="10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3951316" y="899511"/>
            <a:ext cx="1606163" cy="1252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MAX1847</a:t>
            </a:r>
          </a:p>
          <a:p>
            <a:pPr algn="ctr"/>
            <a:r>
              <a:rPr lang="en-US" altLang="ko-KR" sz="1000" b="1" dirty="0" smtClean="0"/>
              <a:t>Inverting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5549528" y="1738107"/>
            <a:ext cx="1357865" cy="1948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495703" y="1454101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6VN@4A</a:t>
            </a:r>
            <a:endParaRPr lang="ko-KR" altLang="en-US" b="1" dirty="0"/>
          </a:p>
        </p:txBody>
      </p:sp>
      <p:sp>
        <p:nvSpPr>
          <p:cNvPr id="34" name="오른쪽 화살표 33"/>
          <p:cNvSpPr/>
          <p:nvPr/>
        </p:nvSpPr>
        <p:spPr>
          <a:xfrm>
            <a:off x="1996974" y="3434562"/>
            <a:ext cx="1430721" cy="2013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954304" y="3156672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12VP@4A</a:t>
            </a:r>
            <a:endParaRPr lang="ko-KR" altLang="en-US" b="1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568" y="828053"/>
            <a:ext cx="4517964" cy="4055434"/>
          </a:xfrm>
          <a:prstGeom prst="rect">
            <a:avLst/>
          </a:prstGeom>
        </p:spPr>
      </p:pic>
      <p:sp>
        <p:nvSpPr>
          <p:cNvPr id="31" name="오른쪽 화살표 30"/>
          <p:cNvSpPr/>
          <p:nvPr/>
        </p:nvSpPr>
        <p:spPr>
          <a:xfrm>
            <a:off x="2042233" y="1749108"/>
            <a:ext cx="1909083" cy="1947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965644" y="1491438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6VP@4A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403009" y="2247923"/>
            <a:ext cx="1606163" cy="9197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LTM4619</a:t>
            </a:r>
          </a:p>
          <a:p>
            <a:pPr algn="ctr"/>
            <a:r>
              <a:rPr lang="en-US" altLang="ko-KR" sz="1000" b="1" dirty="0" smtClean="0"/>
              <a:t>Dual</a:t>
            </a:r>
          </a:p>
          <a:p>
            <a:pPr algn="ctr"/>
            <a:endParaRPr lang="en-US" altLang="ko-KR" sz="1000" b="1" dirty="0" smtClean="0"/>
          </a:p>
        </p:txBody>
      </p:sp>
      <p:sp>
        <p:nvSpPr>
          <p:cNvPr id="47" name="오른쪽 화살표 46"/>
          <p:cNvSpPr/>
          <p:nvPr/>
        </p:nvSpPr>
        <p:spPr>
          <a:xfrm>
            <a:off x="2022256" y="2420597"/>
            <a:ext cx="1430721" cy="2013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979586" y="217626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3.5VP@4A</a:t>
            </a:r>
            <a:endParaRPr lang="ko-KR" altLang="en-US" b="1" dirty="0"/>
          </a:p>
        </p:txBody>
      </p:sp>
      <p:sp>
        <p:nvSpPr>
          <p:cNvPr id="49" name="오른쪽 화살표 48"/>
          <p:cNvSpPr/>
          <p:nvPr/>
        </p:nvSpPr>
        <p:spPr>
          <a:xfrm>
            <a:off x="2031873" y="2759543"/>
            <a:ext cx="1430721" cy="2013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988708" y="2497400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5VP@4A</a:t>
            </a:r>
            <a:endParaRPr lang="ko-KR" altLang="en-US" b="1" dirty="0"/>
          </a:p>
        </p:txBody>
      </p:sp>
      <p:sp>
        <p:nvSpPr>
          <p:cNvPr id="3" name="오른쪽 화살표 2"/>
          <p:cNvSpPr/>
          <p:nvPr/>
        </p:nvSpPr>
        <p:spPr>
          <a:xfrm rot="16200000">
            <a:off x="4525723" y="2366161"/>
            <a:ext cx="307641" cy="4036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6353" y="2091944"/>
            <a:ext cx="858741" cy="373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5VP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60727" y="268448"/>
            <a:ext cx="1147613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Block Diagram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466" y="3921529"/>
            <a:ext cx="1606163" cy="5799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HV9110</a:t>
            </a:r>
          </a:p>
        </p:txBody>
      </p:sp>
      <p:sp>
        <p:nvSpPr>
          <p:cNvPr id="72" name="오른쪽 화살표 71"/>
          <p:cNvSpPr/>
          <p:nvPr/>
        </p:nvSpPr>
        <p:spPr>
          <a:xfrm>
            <a:off x="1989983" y="4090302"/>
            <a:ext cx="1430721" cy="2013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947313" y="3812412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HVP1</a:t>
            </a:r>
            <a:endParaRPr lang="ko-KR" altLang="en-US" b="1" dirty="0"/>
          </a:p>
        </p:txBody>
      </p:sp>
      <p:sp>
        <p:nvSpPr>
          <p:cNvPr id="74" name="직사각형 73"/>
          <p:cNvSpPr/>
          <p:nvPr/>
        </p:nvSpPr>
        <p:spPr>
          <a:xfrm>
            <a:off x="390466" y="4575871"/>
            <a:ext cx="1606163" cy="5799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HV9110</a:t>
            </a:r>
            <a:endParaRPr lang="en-US" altLang="ko-KR" sz="1000" b="1" dirty="0"/>
          </a:p>
        </p:txBody>
      </p:sp>
      <p:sp>
        <p:nvSpPr>
          <p:cNvPr id="75" name="오른쪽 화살표 74"/>
          <p:cNvSpPr/>
          <p:nvPr/>
        </p:nvSpPr>
        <p:spPr>
          <a:xfrm>
            <a:off x="1989983" y="4744644"/>
            <a:ext cx="1430721" cy="2013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947313" y="4466754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HVN1</a:t>
            </a:r>
            <a:endParaRPr lang="ko-KR" altLang="en-US" b="1" dirty="0"/>
          </a:p>
        </p:txBody>
      </p:sp>
      <p:sp>
        <p:nvSpPr>
          <p:cNvPr id="77" name="직사각형 76"/>
          <p:cNvSpPr/>
          <p:nvPr/>
        </p:nvSpPr>
        <p:spPr>
          <a:xfrm>
            <a:off x="383475" y="5231611"/>
            <a:ext cx="1606163" cy="5799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HV9110</a:t>
            </a:r>
            <a:endParaRPr lang="en-US" altLang="ko-KR" sz="1000" b="1" dirty="0"/>
          </a:p>
        </p:txBody>
      </p:sp>
      <p:sp>
        <p:nvSpPr>
          <p:cNvPr id="78" name="오른쪽 화살표 77"/>
          <p:cNvSpPr/>
          <p:nvPr/>
        </p:nvSpPr>
        <p:spPr>
          <a:xfrm>
            <a:off x="1982992" y="5400384"/>
            <a:ext cx="1430721" cy="2013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940322" y="5122494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HVP2</a:t>
            </a:r>
            <a:endParaRPr lang="ko-KR" altLang="en-US" b="1" dirty="0"/>
          </a:p>
        </p:txBody>
      </p:sp>
      <p:sp>
        <p:nvSpPr>
          <p:cNvPr id="80" name="직사각형 79"/>
          <p:cNvSpPr/>
          <p:nvPr/>
        </p:nvSpPr>
        <p:spPr>
          <a:xfrm>
            <a:off x="384873" y="5895740"/>
            <a:ext cx="1606163" cy="5799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HV9110</a:t>
            </a:r>
            <a:endParaRPr lang="en-US" altLang="ko-KR" sz="1000" b="1" dirty="0"/>
          </a:p>
        </p:txBody>
      </p:sp>
      <p:sp>
        <p:nvSpPr>
          <p:cNvPr id="81" name="오른쪽 화살표 80"/>
          <p:cNvSpPr/>
          <p:nvPr/>
        </p:nvSpPr>
        <p:spPr>
          <a:xfrm>
            <a:off x="1984390" y="6064513"/>
            <a:ext cx="1430721" cy="2013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941720" y="578662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HVN2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897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727" y="268448"/>
            <a:ext cx="1143419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High Voltage Negative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91" y="872324"/>
            <a:ext cx="8458200" cy="425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59" y="4768268"/>
            <a:ext cx="6024781" cy="15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1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4" y="1333850"/>
            <a:ext cx="8595924" cy="53811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727" y="268448"/>
            <a:ext cx="1150130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High Voltage Positive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78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727" y="268448"/>
            <a:ext cx="1150130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Low Voltage D3V3P_D2VP_A6VP_A6VN “ LTM4634 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7" y="855676"/>
            <a:ext cx="5999339" cy="55501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66" y="1250177"/>
            <a:ext cx="5489537" cy="33052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86561" y="3372374"/>
            <a:ext cx="2046914" cy="293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6561" y="2902808"/>
            <a:ext cx="2046914" cy="19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36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727" y="268448"/>
            <a:ext cx="1150130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Low Voltage D3V5P_D5VP </a:t>
            </a:r>
            <a:r>
              <a:rPr lang="en-US" altLang="ko-KR" b="1" dirty="0">
                <a:solidFill>
                  <a:schemeClr val="bg1"/>
                </a:solidFill>
              </a:rPr>
              <a:t>“ </a:t>
            </a:r>
            <a:r>
              <a:rPr lang="en-US" altLang="ko-KR" b="1" dirty="0" smtClean="0">
                <a:solidFill>
                  <a:schemeClr val="bg1"/>
                </a:solidFill>
              </a:rPr>
              <a:t>LTM4619 “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872455"/>
            <a:ext cx="6036895" cy="54222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209" y="1248445"/>
            <a:ext cx="5527401" cy="318094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1060" y="3045204"/>
            <a:ext cx="2130804" cy="201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1061" y="2742550"/>
            <a:ext cx="2508308" cy="201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5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0" y="813732"/>
            <a:ext cx="5738978" cy="53368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727" y="268448"/>
            <a:ext cx="1150130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Low Voltage A12VP </a:t>
            </a:r>
            <a:r>
              <a:rPr lang="en-US" altLang="ko-KR" b="1" dirty="0">
                <a:solidFill>
                  <a:schemeClr val="bg1"/>
                </a:solidFill>
              </a:rPr>
              <a:t>“ </a:t>
            </a:r>
            <a:r>
              <a:rPr lang="en-US" altLang="ko-KR" b="1" dirty="0" smtClean="0">
                <a:solidFill>
                  <a:schemeClr val="bg1"/>
                </a:solidFill>
              </a:rPr>
              <a:t>LTM4622 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4617" y="2516697"/>
            <a:ext cx="2508308" cy="453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02" y="1063488"/>
            <a:ext cx="4963586" cy="335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4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58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24</cp:revision>
  <cp:lastPrinted>2017-11-07T23:59:22Z</cp:lastPrinted>
  <dcterms:created xsi:type="dcterms:W3CDTF">2017-11-06T10:04:09Z</dcterms:created>
  <dcterms:modified xsi:type="dcterms:W3CDTF">2017-11-08T08:22:15Z</dcterms:modified>
</cp:coreProperties>
</file>