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 /><Relationship Id="rId13" Type="http://schemas.openxmlformats.org/officeDocument/2006/relationships/theme" Target="../theme/theme4.xml" /><Relationship Id="rId3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3.xml" /><Relationship Id="rId12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38.xml" /><Relationship Id="rId1" Type="http://schemas.openxmlformats.org/officeDocument/2006/relationships/slideLayout" Target="../slideLayouts/slideLayout37.xml" /><Relationship Id="rId6" Type="http://schemas.openxmlformats.org/officeDocument/2006/relationships/slideLayout" Target="../slideLayouts/slideLayout42.xml" /><Relationship Id="rId11" Type="http://schemas.openxmlformats.org/officeDocument/2006/relationships/slideLayout" Target="../slideLayouts/slideLayout47.xml" /><Relationship Id="rId5" Type="http://schemas.openxmlformats.org/officeDocument/2006/relationships/slideLayout" Target="../slideLayouts/slideLayout41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46.xml" /><Relationship Id="rId4" Type="http://schemas.openxmlformats.org/officeDocument/2006/relationships/slideLayout" Target="../slideLayouts/slideLayout40.xml" /><Relationship Id="rId9" Type="http://schemas.openxmlformats.org/officeDocument/2006/relationships/slideLayout" Target="../slideLayouts/slideLayout45.xml" /><Relationship Id="rId14" Type="http://schemas.openxmlformats.org/officeDocument/2006/relationships/image" Target="../media/image2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3.xml" /><Relationship Id="rId4" Type="http://schemas.openxmlformats.org/officeDocument/2006/relationships/hyperlink" Target="https://github.com/IGaneshanI/Full-Stack" TargetMode="Externa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3732479049"/>
              </p:ext>
            </p:extLst>
          </p:nvPr>
        </p:nvGraphicFramePr>
        <p:xfrm>
          <a:off x="144720" y="1735560"/>
          <a:ext cx="4279320" cy="3045600"/>
        </p:xfrm>
        <a:graphic>
          <a:graphicData uri="http://schemas.openxmlformats.org/drawingml/2006/table">
            <a:tbl>
              <a:tblPr/>
              <a:tblGrid>
                <a:gridCol w="173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6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</a:t>
                      </a:r>
                      <a:r>
                        <a:rPr lang="en-US" sz="1400" b="1" strike="noStrike" spc="-1" dirty="0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</a:t>
                      </a:r>
                      <a:r>
                        <a:rPr lang="en-US" sz="1400" b="1" strike="noStrike" spc="-1" dirty="0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pPr algn="l"/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&quot;EB Garamond&quot;"/>
                          <a:ea typeface="&quot;EB Garamond&quot;"/>
                        </a:rPr>
                        <a:t>     </a:t>
                      </a:r>
                      <a:r>
                        <a:rPr lang="en-IN" sz="1400" b="0" strike="noStrike" spc="-1" dirty="0">
                          <a:solidFill>
                            <a:srgbClr val="FFFFFF"/>
                          </a:solidFill>
                          <a:latin typeface="&quot;EB Garamond&quot;"/>
                          <a:ea typeface="&quot;EB Garamond&quot;"/>
                        </a:rPr>
                        <a:t>2113a5051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GANESHAN R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sz="20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A50</a:t>
                      </a:r>
                      <a:endParaRPr lang="en-IN" sz="1400" b="0" strike="noStrike" spc="-1" baseline="30000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IN" sz="13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N" sz="2000" b="0" strike="noStrike" spc="-1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91080" marR="91080">
                    <a:lnL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6822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81642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6C0C411E-EEBE-42F1-553A-756736F5069D}"/>
              </a:ext>
            </a:extLst>
          </p:cNvPr>
          <p:cNvSpPr txBox="1"/>
          <p:nvPr/>
        </p:nvSpPr>
        <p:spPr>
          <a:xfrm>
            <a:off x="4399643" y="1850980"/>
            <a:ext cx="200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hlinkClick r:id="rId4"/>
              </a:rPr>
              <a:t>https://github.com/IGaneshanI/Full-Stack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Office PowerPoint</Application>
  <PresentationFormat>On-screen Show (16:9)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/>
  <dc:description/>
  <cp:lastModifiedBy>GANESHAN R</cp:lastModifiedBy>
  <cp:revision>5</cp:revision>
  <dcterms:created xsi:type="dcterms:W3CDTF">2023-03-03T15:15:00Z</dcterms:created>
  <dcterms:modified xsi:type="dcterms:W3CDTF">2023-03-10T04:52:31Z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