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56" r:id="rId5"/>
    <p:sldId id="326" r:id="rId6"/>
    <p:sldId id="319" r:id="rId7"/>
    <p:sldId id="320" r:id="rId8"/>
    <p:sldId id="321" r:id="rId9"/>
    <p:sldId id="327" r:id="rId10"/>
    <p:sldId id="322" r:id="rId11"/>
    <p:sldId id="323" r:id="rId12"/>
    <p:sldId id="328" r:id="rId13"/>
    <p:sldId id="329" r:id="rId14"/>
    <p:sldId id="324" r:id="rId15"/>
    <p:sldId id="325" r:id="rId16"/>
    <p:sldId id="330" r:id="rId17"/>
    <p:sldId id="335" r:id="rId18"/>
    <p:sldId id="331" r:id="rId19"/>
    <p:sldId id="336" r:id="rId20"/>
    <p:sldId id="337" r:id="rId21"/>
    <p:sldId id="339" r:id="rId22"/>
    <p:sldId id="332" r:id="rId23"/>
    <p:sldId id="338" r:id="rId24"/>
    <p:sldId id="333" r:id="rId25"/>
    <p:sldId id="334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9" r:id="rId34"/>
    <p:sldId id="347" r:id="rId35"/>
    <p:sldId id="348" r:id="rId36"/>
    <p:sldId id="352" r:id="rId37"/>
    <p:sldId id="351" r:id="rId38"/>
    <p:sldId id="31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26"/>
            <p14:sldId id="319"/>
            <p14:sldId id="320"/>
            <p14:sldId id="321"/>
            <p14:sldId id="327"/>
            <p14:sldId id="322"/>
            <p14:sldId id="323"/>
            <p14:sldId id="328"/>
            <p14:sldId id="329"/>
            <p14:sldId id="324"/>
            <p14:sldId id="325"/>
            <p14:sldId id="330"/>
            <p14:sldId id="335"/>
            <p14:sldId id="331"/>
            <p14:sldId id="336"/>
            <p14:sldId id="337"/>
            <p14:sldId id="339"/>
            <p14:sldId id="332"/>
            <p14:sldId id="338"/>
            <p14:sldId id="333"/>
            <p14:sldId id="334"/>
            <p14:sldId id="340"/>
            <p14:sldId id="341"/>
            <p14:sldId id="342"/>
            <p14:sldId id="343"/>
            <p14:sldId id="344"/>
            <p14:sldId id="345"/>
            <p14:sldId id="346"/>
            <p14:sldId id="349"/>
            <p14:sldId id="347"/>
            <p14:sldId id="348"/>
            <p14:sldId id="352"/>
            <p14:sldId id="351"/>
          </p14:sldIdLst>
        </p14:section>
        <p14:section name="Learn More" id="{2CC34DB2-6590-42C0-AD4B-A04C6060184E}">
          <p14:sldIdLst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2F2F2"/>
    <a:srgbClr val="D24726"/>
    <a:srgbClr val="404040"/>
    <a:srgbClr val="FF9B45"/>
    <a:srgbClr val="DD462F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2274" y="1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an Srezovski" userId="d2c5dd452d77a740" providerId="LiveId" clId="{16E78228-86FD-4BBE-8132-52995C1A762B}"/>
    <pc:docChg chg="undo redo custSel addSld delSld modSld sldOrd delSection modSection">
      <pc:chgData name="Boban Srezovski" userId="d2c5dd452d77a740" providerId="LiveId" clId="{16E78228-86FD-4BBE-8132-52995C1A762B}" dt="2021-06-15T06:16:03.988" v="5258" actId="14100"/>
      <pc:docMkLst>
        <pc:docMk/>
      </pc:docMkLst>
      <pc:sldChg chg="addSp modSp mod">
        <pc:chgData name="Boban Srezovski" userId="d2c5dd452d77a740" providerId="LiveId" clId="{16E78228-86FD-4BBE-8132-52995C1A762B}" dt="2021-06-13T13:16:32.577" v="19" actId="2711"/>
        <pc:sldMkLst>
          <pc:docMk/>
          <pc:sldMk cId="2471807738" sldId="256"/>
        </pc:sldMkLst>
        <pc:spChg chg="mod">
          <ac:chgData name="Boban Srezovski" userId="d2c5dd452d77a740" providerId="LiveId" clId="{16E78228-86FD-4BBE-8132-52995C1A762B}" dt="2021-06-13T13:16:32.577" v="19" actId="2711"/>
          <ac:spMkLst>
            <pc:docMk/>
            <pc:sldMk cId="2471807738" sldId="256"/>
            <ac:spMk id="2" creationId="{00000000-0000-0000-0000-000000000000}"/>
          </ac:spMkLst>
        </pc:spChg>
        <pc:spChg chg="add mod">
          <ac:chgData name="Boban Srezovski" userId="d2c5dd452d77a740" providerId="LiveId" clId="{16E78228-86FD-4BBE-8132-52995C1A762B}" dt="2021-06-13T13:16:26.738" v="18" actId="1076"/>
          <ac:spMkLst>
            <pc:docMk/>
            <pc:sldMk cId="2471807738" sldId="256"/>
            <ac:spMk id="3" creationId="{1EAD577A-8D43-45CF-ACB8-34A5045E2C6F}"/>
          </ac:spMkLst>
        </pc:spChg>
      </pc:sldChg>
      <pc:sldChg chg="del">
        <pc:chgData name="Boban Srezovski" userId="d2c5dd452d77a740" providerId="LiveId" clId="{16E78228-86FD-4BBE-8132-52995C1A762B}" dt="2021-06-13T13:16:49.352" v="20" actId="47"/>
        <pc:sldMkLst>
          <pc:docMk/>
          <pc:sldMk cId="3457616166" sldId="271"/>
        </pc:sldMkLst>
      </pc:sldChg>
      <pc:sldChg chg="del">
        <pc:chgData name="Boban Srezovski" userId="d2c5dd452d77a740" providerId="LiveId" clId="{16E78228-86FD-4BBE-8132-52995C1A762B}" dt="2021-06-13T13:16:49.539" v="21" actId="47"/>
        <pc:sldMkLst>
          <pc:docMk/>
          <pc:sldMk cId="2496413863" sldId="283"/>
        </pc:sldMkLst>
      </pc:sldChg>
      <pc:sldChg chg="del">
        <pc:chgData name="Boban Srezovski" userId="d2c5dd452d77a740" providerId="LiveId" clId="{16E78228-86FD-4BBE-8132-52995C1A762B}" dt="2021-06-13T13:16:49.683" v="22" actId="47"/>
        <pc:sldMkLst>
          <pc:docMk/>
          <pc:sldMk cId="4007452436" sldId="284"/>
        </pc:sldMkLst>
      </pc:sldChg>
      <pc:sldChg chg="del">
        <pc:chgData name="Boban Srezovski" userId="d2c5dd452d77a740" providerId="LiveId" clId="{16E78228-86FD-4BBE-8132-52995C1A762B}" dt="2021-06-13T13:16:49.842" v="23" actId="47"/>
        <pc:sldMkLst>
          <pc:docMk/>
          <pc:sldMk cId="3646085560" sldId="285"/>
        </pc:sldMkLst>
      </pc:sldChg>
      <pc:sldChg chg="del">
        <pc:chgData name="Boban Srezovski" userId="d2c5dd452d77a740" providerId="LiveId" clId="{16E78228-86FD-4BBE-8132-52995C1A762B}" dt="2021-06-13T13:16:50.315" v="26" actId="47"/>
        <pc:sldMkLst>
          <pc:docMk/>
          <pc:sldMk cId="1449104384" sldId="286"/>
        </pc:sldMkLst>
      </pc:sldChg>
      <pc:sldChg chg="del">
        <pc:chgData name="Boban Srezovski" userId="d2c5dd452d77a740" providerId="LiveId" clId="{16E78228-86FD-4BBE-8132-52995C1A762B}" dt="2021-06-13T13:16:50.610" v="28" actId="47"/>
        <pc:sldMkLst>
          <pc:docMk/>
          <pc:sldMk cId="2930407961" sldId="287"/>
        </pc:sldMkLst>
      </pc:sldChg>
      <pc:sldChg chg="del">
        <pc:chgData name="Boban Srezovski" userId="d2c5dd452d77a740" providerId="LiveId" clId="{16E78228-86FD-4BBE-8132-52995C1A762B}" dt="2021-06-13T13:16:50.758" v="29" actId="47"/>
        <pc:sldMkLst>
          <pc:docMk/>
          <pc:sldMk cId="1124855073" sldId="288"/>
        </pc:sldMkLst>
      </pc:sldChg>
      <pc:sldChg chg="del">
        <pc:chgData name="Boban Srezovski" userId="d2c5dd452d77a740" providerId="LiveId" clId="{16E78228-86FD-4BBE-8132-52995C1A762B}" dt="2021-06-13T13:16:50.934" v="30" actId="47"/>
        <pc:sldMkLst>
          <pc:docMk/>
          <pc:sldMk cId="685843555" sldId="289"/>
        </pc:sldMkLst>
      </pc:sldChg>
      <pc:sldChg chg="del">
        <pc:chgData name="Boban Srezovski" userId="d2c5dd452d77a740" providerId="LiveId" clId="{16E78228-86FD-4BBE-8132-52995C1A762B}" dt="2021-06-13T13:16:51.081" v="31" actId="47"/>
        <pc:sldMkLst>
          <pc:docMk/>
          <pc:sldMk cId="4206337019" sldId="291"/>
        </pc:sldMkLst>
      </pc:sldChg>
      <pc:sldChg chg="del">
        <pc:chgData name="Boban Srezovski" userId="d2c5dd452d77a740" providerId="LiveId" clId="{16E78228-86FD-4BBE-8132-52995C1A762B}" dt="2021-06-13T13:16:51.254" v="32" actId="47"/>
        <pc:sldMkLst>
          <pc:docMk/>
          <pc:sldMk cId="2443586532" sldId="292"/>
        </pc:sldMkLst>
      </pc:sldChg>
      <pc:sldChg chg="del">
        <pc:chgData name="Boban Srezovski" userId="d2c5dd452d77a740" providerId="LiveId" clId="{16E78228-86FD-4BBE-8132-52995C1A762B}" dt="2021-06-13T13:16:51.396" v="33" actId="47"/>
        <pc:sldMkLst>
          <pc:docMk/>
          <pc:sldMk cId="2421098641" sldId="293"/>
        </pc:sldMkLst>
      </pc:sldChg>
      <pc:sldChg chg="del">
        <pc:chgData name="Boban Srezovski" userId="d2c5dd452d77a740" providerId="LiveId" clId="{16E78228-86FD-4BBE-8132-52995C1A762B}" dt="2021-06-13T13:16:51.707" v="35" actId="47"/>
        <pc:sldMkLst>
          <pc:docMk/>
          <pc:sldMk cId="1295395702" sldId="294"/>
        </pc:sldMkLst>
      </pc:sldChg>
      <pc:sldChg chg="del">
        <pc:chgData name="Boban Srezovski" userId="d2c5dd452d77a740" providerId="LiveId" clId="{16E78228-86FD-4BBE-8132-52995C1A762B}" dt="2021-06-13T13:16:49.994" v="24" actId="47"/>
        <pc:sldMkLst>
          <pc:docMk/>
          <pc:sldMk cId="468848271" sldId="295"/>
        </pc:sldMkLst>
      </pc:sldChg>
      <pc:sldChg chg="del">
        <pc:chgData name="Boban Srezovski" userId="d2c5dd452d77a740" providerId="LiveId" clId="{16E78228-86FD-4BBE-8132-52995C1A762B}" dt="2021-06-13T13:16:50.163" v="25" actId="47"/>
        <pc:sldMkLst>
          <pc:docMk/>
          <pc:sldMk cId="3460074847" sldId="296"/>
        </pc:sldMkLst>
      </pc:sldChg>
      <pc:sldChg chg="del">
        <pc:chgData name="Boban Srezovski" userId="d2c5dd452d77a740" providerId="LiveId" clId="{16E78228-86FD-4BBE-8132-52995C1A762B}" dt="2021-06-13T13:16:50.458" v="27" actId="47"/>
        <pc:sldMkLst>
          <pc:docMk/>
          <pc:sldMk cId="298408236" sldId="297"/>
        </pc:sldMkLst>
      </pc:sldChg>
      <pc:sldChg chg="del">
        <pc:chgData name="Boban Srezovski" userId="d2c5dd452d77a740" providerId="LiveId" clId="{16E78228-86FD-4BBE-8132-52995C1A762B}" dt="2021-06-13T13:16:51.559" v="34" actId="47"/>
        <pc:sldMkLst>
          <pc:docMk/>
          <pc:sldMk cId="2925434425" sldId="298"/>
        </pc:sldMkLst>
      </pc:sldChg>
      <pc:sldChg chg="del">
        <pc:chgData name="Boban Srezovski" userId="d2c5dd452d77a740" providerId="LiveId" clId="{16E78228-86FD-4BBE-8132-52995C1A762B}" dt="2021-06-13T13:16:51.872" v="36" actId="47"/>
        <pc:sldMkLst>
          <pc:docMk/>
          <pc:sldMk cId="55686428" sldId="299"/>
        </pc:sldMkLst>
      </pc:sldChg>
      <pc:sldChg chg="del">
        <pc:chgData name="Boban Srezovski" userId="d2c5dd452d77a740" providerId="LiveId" clId="{16E78228-86FD-4BBE-8132-52995C1A762B}" dt="2021-06-13T13:16:52.020" v="37" actId="47"/>
        <pc:sldMkLst>
          <pc:docMk/>
          <pc:sldMk cId="1971139247" sldId="300"/>
        </pc:sldMkLst>
      </pc:sldChg>
      <pc:sldChg chg="del">
        <pc:chgData name="Boban Srezovski" userId="d2c5dd452d77a740" providerId="LiveId" clId="{16E78228-86FD-4BBE-8132-52995C1A762B}" dt="2021-06-13T13:16:52.177" v="38" actId="47"/>
        <pc:sldMkLst>
          <pc:docMk/>
          <pc:sldMk cId="617050637" sldId="301"/>
        </pc:sldMkLst>
      </pc:sldChg>
      <pc:sldChg chg="del">
        <pc:chgData name="Boban Srezovski" userId="d2c5dd452d77a740" providerId="LiveId" clId="{16E78228-86FD-4BBE-8132-52995C1A762B}" dt="2021-06-13T13:16:52.335" v="39" actId="47"/>
        <pc:sldMkLst>
          <pc:docMk/>
          <pc:sldMk cId="2233014841" sldId="302"/>
        </pc:sldMkLst>
      </pc:sldChg>
      <pc:sldChg chg="del">
        <pc:chgData name="Boban Srezovski" userId="d2c5dd452d77a740" providerId="LiveId" clId="{16E78228-86FD-4BBE-8132-52995C1A762B}" dt="2021-06-13T13:16:52.504" v="40" actId="47"/>
        <pc:sldMkLst>
          <pc:docMk/>
          <pc:sldMk cId="35177948" sldId="303"/>
        </pc:sldMkLst>
      </pc:sldChg>
      <pc:sldChg chg="del">
        <pc:chgData name="Boban Srezovski" userId="d2c5dd452d77a740" providerId="LiveId" clId="{16E78228-86FD-4BBE-8132-52995C1A762B}" dt="2021-06-13T13:16:52.660" v="41" actId="47"/>
        <pc:sldMkLst>
          <pc:docMk/>
          <pc:sldMk cId="1009803738" sldId="304"/>
        </pc:sldMkLst>
      </pc:sldChg>
      <pc:sldChg chg="del">
        <pc:chgData name="Boban Srezovski" userId="d2c5dd452d77a740" providerId="LiveId" clId="{16E78228-86FD-4BBE-8132-52995C1A762B}" dt="2021-06-13T13:16:52.821" v="42" actId="47"/>
        <pc:sldMkLst>
          <pc:docMk/>
          <pc:sldMk cId="3422083364" sldId="305"/>
        </pc:sldMkLst>
      </pc:sldChg>
      <pc:sldChg chg="del">
        <pc:chgData name="Boban Srezovski" userId="d2c5dd452d77a740" providerId="LiveId" clId="{16E78228-86FD-4BBE-8132-52995C1A762B}" dt="2021-06-13T13:16:52.967" v="43" actId="47"/>
        <pc:sldMkLst>
          <pc:docMk/>
          <pc:sldMk cId="693912682" sldId="306"/>
        </pc:sldMkLst>
      </pc:sldChg>
      <pc:sldChg chg="del">
        <pc:chgData name="Boban Srezovski" userId="d2c5dd452d77a740" providerId="LiveId" clId="{16E78228-86FD-4BBE-8132-52995C1A762B}" dt="2021-06-13T13:16:53.126" v="44" actId="47"/>
        <pc:sldMkLst>
          <pc:docMk/>
          <pc:sldMk cId="709912037" sldId="307"/>
        </pc:sldMkLst>
      </pc:sldChg>
      <pc:sldChg chg="del">
        <pc:chgData name="Boban Srezovski" userId="d2c5dd452d77a740" providerId="LiveId" clId="{16E78228-86FD-4BBE-8132-52995C1A762B}" dt="2021-06-13T13:16:53.282" v="45" actId="47"/>
        <pc:sldMkLst>
          <pc:docMk/>
          <pc:sldMk cId="388425925" sldId="308"/>
        </pc:sldMkLst>
      </pc:sldChg>
      <pc:sldChg chg="del">
        <pc:chgData name="Boban Srezovski" userId="d2c5dd452d77a740" providerId="LiveId" clId="{16E78228-86FD-4BBE-8132-52995C1A762B}" dt="2021-06-13T13:16:53.459" v="46" actId="47"/>
        <pc:sldMkLst>
          <pc:docMk/>
          <pc:sldMk cId="3812465829" sldId="309"/>
        </pc:sldMkLst>
      </pc:sldChg>
      <pc:sldChg chg="del">
        <pc:chgData name="Boban Srezovski" userId="d2c5dd452d77a740" providerId="LiveId" clId="{16E78228-86FD-4BBE-8132-52995C1A762B}" dt="2021-06-13T13:16:53.613" v="47" actId="47"/>
        <pc:sldMkLst>
          <pc:docMk/>
          <pc:sldMk cId="749386578" sldId="310"/>
        </pc:sldMkLst>
      </pc:sldChg>
      <pc:sldChg chg="del">
        <pc:chgData name="Boban Srezovski" userId="d2c5dd452d77a740" providerId="LiveId" clId="{16E78228-86FD-4BBE-8132-52995C1A762B}" dt="2021-06-13T13:16:53.928" v="49" actId="47"/>
        <pc:sldMkLst>
          <pc:docMk/>
          <pc:sldMk cId="1221956274" sldId="311"/>
        </pc:sldMkLst>
      </pc:sldChg>
      <pc:sldChg chg="del">
        <pc:chgData name="Boban Srezovski" userId="d2c5dd452d77a740" providerId="LiveId" clId="{16E78228-86FD-4BBE-8132-52995C1A762B}" dt="2021-06-13T13:16:53.772" v="48" actId="47"/>
        <pc:sldMkLst>
          <pc:docMk/>
          <pc:sldMk cId="1086639599" sldId="312"/>
        </pc:sldMkLst>
      </pc:sldChg>
      <pc:sldChg chg="add del">
        <pc:chgData name="Boban Srezovski" userId="d2c5dd452d77a740" providerId="LiveId" clId="{16E78228-86FD-4BBE-8132-52995C1A762B}" dt="2021-06-13T13:17:01.829" v="56" actId="47"/>
        <pc:sldMkLst>
          <pc:docMk/>
          <pc:sldMk cId="677546640" sldId="313"/>
        </pc:sldMkLst>
      </pc:sldChg>
      <pc:sldChg chg="add del">
        <pc:chgData name="Boban Srezovski" userId="d2c5dd452d77a740" providerId="LiveId" clId="{16E78228-86FD-4BBE-8132-52995C1A762B}" dt="2021-06-13T13:17:03.117" v="57" actId="47"/>
        <pc:sldMkLst>
          <pc:docMk/>
          <pc:sldMk cId="3045141485" sldId="315"/>
        </pc:sldMkLst>
      </pc:sldChg>
      <pc:sldChg chg="add del">
        <pc:chgData name="Boban Srezovski" userId="d2c5dd452d77a740" providerId="LiveId" clId="{16E78228-86FD-4BBE-8132-52995C1A762B}" dt="2021-06-13T13:17:04.360" v="58" actId="47"/>
        <pc:sldMkLst>
          <pc:docMk/>
          <pc:sldMk cId="2467441895" sldId="316"/>
        </pc:sldMkLst>
      </pc:sldChg>
      <pc:sldChg chg="new del">
        <pc:chgData name="Boban Srezovski" userId="d2c5dd452d77a740" providerId="LiveId" clId="{16E78228-86FD-4BBE-8132-52995C1A762B}" dt="2021-06-13T13:17:10.858" v="60" actId="47"/>
        <pc:sldMkLst>
          <pc:docMk/>
          <pc:sldMk cId="612736370" sldId="318"/>
        </pc:sldMkLst>
      </pc:sldChg>
      <pc:sldChg chg="addSp delSp modSp new del mod">
        <pc:chgData name="Boban Srezovski" userId="d2c5dd452d77a740" providerId="LiveId" clId="{16E78228-86FD-4BBE-8132-52995C1A762B}" dt="2021-06-13T13:57:42.057" v="848" actId="47"/>
        <pc:sldMkLst>
          <pc:docMk/>
          <pc:sldMk cId="776849115" sldId="318"/>
        </pc:sldMkLst>
        <pc:spChg chg="mod">
          <ac:chgData name="Boban Srezovski" userId="d2c5dd452d77a740" providerId="LiveId" clId="{16E78228-86FD-4BBE-8132-52995C1A762B}" dt="2021-06-13T13:21:38.538" v="139" actId="20577"/>
          <ac:spMkLst>
            <pc:docMk/>
            <pc:sldMk cId="776849115" sldId="318"/>
            <ac:spMk id="2" creationId="{D2BE5B5B-FB76-4C6E-AF34-484DFF873907}"/>
          </ac:spMkLst>
        </pc:spChg>
        <pc:spChg chg="mod">
          <ac:chgData name="Boban Srezovski" userId="d2c5dd452d77a740" providerId="LiveId" clId="{16E78228-86FD-4BBE-8132-52995C1A762B}" dt="2021-06-13T13:29:38.425" v="222" actId="14100"/>
          <ac:spMkLst>
            <pc:docMk/>
            <pc:sldMk cId="776849115" sldId="318"/>
            <ac:spMk id="3" creationId="{9D327A1D-BB0A-4491-862B-282775FBACB9}"/>
          </ac:spMkLst>
        </pc:spChg>
        <pc:spChg chg="add mod">
          <ac:chgData name="Boban Srezovski" userId="d2c5dd452d77a740" providerId="LiveId" clId="{16E78228-86FD-4BBE-8132-52995C1A762B}" dt="2021-06-13T13:33:06.133" v="244" actId="1076"/>
          <ac:spMkLst>
            <pc:docMk/>
            <pc:sldMk cId="776849115" sldId="318"/>
            <ac:spMk id="9" creationId="{81945FE4-E999-4B3A-BE2C-B43FD4E605C2}"/>
          </ac:spMkLst>
        </pc:spChg>
        <pc:spChg chg="add del mod">
          <ac:chgData name="Boban Srezovski" userId="d2c5dd452d77a740" providerId="LiveId" clId="{16E78228-86FD-4BBE-8132-52995C1A762B}" dt="2021-06-13T13:29:29.099" v="219" actId="478"/>
          <ac:spMkLst>
            <pc:docMk/>
            <pc:sldMk cId="776849115" sldId="318"/>
            <ac:spMk id="10" creationId="{59816F9D-F5EC-4E9B-9DB9-56D0BDB87995}"/>
          </ac:spMkLst>
        </pc:spChg>
        <pc:spChg chg="add mod">
          <ac:chgData name="Boban Srezovski" userId="d2c5dd452d77a740" providerId="LiveId" clId="{16E78228-86FD-4BBE-8132-52995C1A762B}" dt="2021-06-13T13:32:49.424" v="242" actId="1076"/>
          <ac:spMkLst>
            <pc:docMk/>
            <pc:sldMk cId="776849115" sldId="318"/>
            <ac:spMk id="12" creationId="{1F5F00DD-7296-4346-B208-377829A15E92}"/>
          </ac:spMkLst>
        </pc:spChg>
        <pc:picChg chg="add mod modCrop">
          <ac:chgData name="Boban Srezovski" userId="d2c5dd452d77a740" providerId="LiveId" clId="{16E78228-86FD-4BBE-8132-52995C1A762B}" dt="2021-06-13T13:33:02.609" v="243" actId="1076"/>
          <ac:picMkLst>
            <pc:docMk/>
            <pc:sldMk cId="776849115" sldId="318"/>
            <ac:picMk id="5" creationId="{6C0FE67A-AFA3-4BA4-9382-F69CACC41EAD}"/>
          </ac:picMkLst>
        </pc:picChg>
        <pc:picChg chg="add del mod modCrop">
          <ac:chgData name="Boban Srezovski" userId="d2c5dd452d77a740" providerId="LiveId" clId="{16E78228-86FD-4BBE-8132-52995C1A762B}" dt="2021-06-13T13:31:18.154" v="233" actId="478"/>
          <ac:picMkLst>
            <pc:docMk/>
            <pc:sldMk cId="776849115" sldId="318"/>
            <ac:picMk id="7" creationId="{E4BE8970-4CF4-4BF1-94F2-3BFA381D44C3}"/>
          </ac:picMkLst>
        </pc:picChg>
        <pc:picChg chg="add mod">
          <ac:chgData name="Boban Srezovski" userId="d2c5dd452d77a740" providerId="LiveId" clId="{16E78228-86FD-4BBE-8132-52995C1A762B}" dt="2021-06-13T13:32:46.473" v="241" actId="1076"/>
          <ac:picMkLst>
            <pc:docMk/>
            <pc:sldMk cId="776849115" sldId="318"/>
            <ac:picMk id="14" creationId="{462CFEF9-AB7C-436F-B62C-E38933B8DBA5}"/>
          </ac:picMkLst>
        </pc:picChg>
      </pc:sldChg>
      <pc:sldChg chg="new del">
        <pc:chgData name="Boban Srezovski" userId="d2c5dd452d77a740" providerId="LiveId" clId="{16E78228-86FD-4BBE-8132-52995C1A762B}" dt="2021-06-13T13:33:17.432" v="246" actId="47"/>
        <pc:sldMkLst>
          <pc:docMk/>
          <pc:sldMk cId="1309632381" sldId="319"/>
        </pc:sldMkLst>
      </pc:sldChg>
      <pc:sldChg chg="addSp delSp modSp add mod">
        <pc:chgData name="Boban Srezovski" userId="d2c5dd452d77a740" providerId="LiveId" clId="{16E78228-86FD-4BBE-8132-52995C1A762B}" dt="2021-06-13T13:58:48.985" v="859" actId="1076"/>
        <pc:sldMkLst>
          <pc:docMk/>
          <pc:sldMk cId="2511483302" sldId="319"/>
        </pc:sldMkLst>
        <pc:spChg chg="mod">
          <ac:chgData name="Boban Srezovski" userId="d2c5dd452d77a740" providerId="LiveId" clId="{16E78228-86FD-4BBE-8132-52995C1A762B}" dt="2021-06-13T13:34:26.276" v="290" actId="114"/>
          <ac:spMkLst>
            <pc:docMk/>
            <pc:sldMk cId="2511483302" sldId="319"/>
            <ac:spMk id="2" creationId="{D2BE5B5B-FB76-4C6E-AF34-484DFF873907}"/>
          </ac:spMkLst>
        </pc:spChg>
        <pc:spChg chg="mod">
          <ac:chgData name="Boban Srezovski" userId="d2c5dd452d77a740" providerId="LiveId" clId="{16E78228-86FD-4BBE-8132-52995C1A762B}" dt="2021-06-13T13:43:00.636" v="544" actId="20577"/>
          <ac:spMkLst>
            <pc:docMk/>
            <pc:sldMk cId="2511483302" sldId="319"/>
            <ac:spMk id="3" creationId="{9D327A1D-BB0A-4491-862B-282775FBACB9}"/>
          </ac:spMkLst>
        </pc:spChg>
        <pc:spChg chg="del mod">
          <ac:chgData name="Boban Srezovski" userId="d2c5dd452d77a740" providerId="LiveId" clId="{16E78228-86FD-4BBE-8132-52995C1A762B}" dt="2021-06-13T13:33:29.257" v="264" actId="478"/>
          <ac:spMkLst>
            <pc:docMk/>
            <pc:sldMk cId="2511483302" sldId="319"/>
            <ac:spMk id="9" creationId="{81945FE4-E999-4B3A-BE2C-B43FD4E605C2}"/>
          </ac:spMkLst>
        </pc:spChg>
        <pc:spChg chg="add mod">
          <ac:chgData name="Boban Srezovski" userId="d2c5dd452d77a740" providerId="LiveId" clId="{16E78228-86FD-4BBE-8132-52995C1A762B}" dt="2021-06-13T13:58:48.985" v="859" actId="1076"/>
          <ac:spMkLst>
            <pc:docMk/>
            <pc:sldMk cId="2511483302" sldId="319"/>
            <ac:spMk id="11" creationId="{473DE45A-36AE-44A6-B0DE-2D452487A6C2}"/>
          </ac:spMkLst>
        </pc:spChg>
        <pc:spChg chg="del">
          <ac:chgData name="Boban Srezovski" userId="d2c5dd452d77a740" providerId="LiveId" clId="{16E78228-86FD-4BBE-8132-52995C1A762B}" dt="2021-06-13T13:33:31.802" v="266" actId="478"/>
          <ac:spMkLst>
            <pc:docMk/>
            <pc:sldMk cId="2511483302" sldId="319"/>
            <ac:spMk id="12" creationId="{1F5F00DD-7296-4346-B208-377829A15E92}"/>
          </ac:spMkLst>
        </pc:spChg>
        <pc:picChg chg="del">
          <ac:chgData name="Boban Srezovski" userId="d2c5dd452d77a740" providerId="LiveId" clId="{16E78228-86FD-4BBE-8132-52995C1A762B}" dt="2021-06-13T13:33:27.026" v="262" actId="478"/>
          <ac:picMkLst>
            <pc:docMk/>
            <pc:sldMk cId="2511483302" sldId="319"/>
            <ac:picMk id="5" creationId="{6C0FE67A-AFA3-4BA4-9382-F69CACC41EAD}"/>
          </ac:picMkLst>
        </pc:picChg>
        <pc:picChg chg="add mod">
          <ac:chgData name="Boban Srezovski" userId="d2c5dd452d77a740" providerId="LiveId" clId="{16E78228-86FD-4BBE-8132-52995C1A762B}" dt="2021-06-13T13:58:45.865" v="858" actId="14100"/>
          <ac:picMkLst>
            <pc:docMk/>
            <pc:sldMk cId="2511483302" sldId="319"/>
            <ac:picMk id="6" creationId="{E50911FE-D16B-429B-837C-8EE3F088F872}"/>
          </ac:picMkLst>
        </pc:picChg>
        <pc:picChg chg="del">
          <ac:chgData name="Boban Srezovski" userId="d2c5dd452d77a740" providerId="LiveId" clId="{16E78228-86FD-4BBE-8132-52995C1A762B}" dt="2021-06-13T13:33:29.907" v="265" actId="478"/>
          <ac:picMkLst>
            <pc:docMk/>
            <pc:sldMk cId="2511483302" sldId="319"/>
            <ac:picMk id="14" creationId="{462CFEF9-AB7C-436F-B62C-E38933B8DBA5}"/>
          </ac:picMkLst>
        </pc:picChg>
      </pc:sldChg>
      <pc:sldChg chg="add del">
        <pc:chgData name="Boban Srezovski" userId="d2c5dd452d77a740" providerId="LiveId" clId="{16E78228-86FD-4BBE-8132-52995C1A762B}" dt="2021-06-13T13:33:25.118" v="261"/>
        <pc:sldMkLst>
          <pc:docMk/>
          <pc:sldMk cId="3537041636" sldId="320"/>
        </pc:sldMkLst>
      </pc:sldChg>
      <pc:sldChg chg="addSp delSp modSp add mod">
        <pc:chgData name="Boban Srezovski" userId="d2c5dd452d77a740" providerId="LiveId" clId="{16E78228-86FD-4BBE-8132-52995C1A762B}" dt="2021-06-13T14:14:26.931" v="1139"/>
        <pc:sldMkLst>
          <pc:docMk/>
          <pc:sldMk cId="3618906959" sldId="320"/>
        </pc:sldMkLst>
        <pc:spChg chg="mod">
          <ac:chgData name="Boban Srezovski" userId="d2c5dd452d77a740" providerId="LiveId" clId="{16E78228-86FD-4BBE-8132-52995C1A762B}" dt="2021-06-13T14:14:26.931" v="1139"/>
          <ac:spMkLst>
            <pc:docMk/>
            <pc:sldMk cId="3618906959" sldId="320"/>
            <ac:spMk id="2" creationId="{D2BE5B5B-FB76-4C6E-AF34-484DFF873907}"/>
          </ac:spMkLst>
        </pc:spChg>
        <pc:spChg chg="mod">
          <ac:chgData name="Boban Srezovski" userId="d2c5dd452d77a740" providerId="LiveId" clId="{16E78228-86FD-4BBE-8132-52995C1A762B}" dt="2021-06-13T13:59:35.453" v="864" actId="14100"/>
          <ac:spMkLst>
            <pc:docMk/>
            <pc:sldMk cId="3618906959" sldId="320"/>
            <ac:spMk id="3" creationId="{9D327A1D-BB0A-4491-862B-282775FBACB9}"/>
          </ac:spMkLst>
        </pc:spChg>
        <pc:spChg chg="add mod">
          <ac:chgData name="Boban Srezovski" userId="d2c5dd452d77a740" providerId="LiveId" clId="{16E78228-86FD-4BBE-8132-52995C1A762B}" dt="2021-06-13T13:59:40.696" v="866" actId="1076"/>
          <ac:spMkLst>
            <pc:docMk/>
            <pc:sldMk cId="3618906959" sldId="320"/>
            <ac:spMk id="5" creationId="{DFA842FE-7BBA-4B05-85FE-1F47771D7B0E}"/>
          </ac:spMkLst>
        </pc:spChg>
        <pc:spChg chg="add del mod">
          <ac:chgData name="Boban Srezovski" userId="d2c5dd452d77a740" providerId="LiveId" clId="{16E78228-86FD-4BBE-8132-52995C1A762B}" dt="2021-06-13T13:59:27.274" v="862" actId="478"/>
          <ac:spMkLst>
            <pc:docMk/>
            <pc:sldMk cId="3618906959" sldId="320"/>
            <ac:spMk id="6" creationId="{B9CC486F-A705-49C2-83CF-9BABB8A1F44F}"/>
          </ac:spMkLst>
        </pc:spChg>
        <pc:picChg chg="add mod">
          <ac:chgData name="Boban Srezovski" userId="d2c5dd452d77a740" providerId="LiveId" clId="{16E78228-86FD-4BBE-8132-52995C1A762B}" dt="2021-06-13T13:59:37.175" v="865" actId="1076"/>
          <ac:picMkLst>
            <pc:docMk/>
            <pc:sldMk cId="3618906959" sldId="320"/>
            <ac:picMk id="4" creationId="{39DFAE07-0059-4381-ADF4-358F7F4EC585}"/>
          </ac:picMkLst>
        </pc:picChg>
      </pc:sldChg>
      <pc:sldChg chg="add del">
        <pc:chgData name="Boban Srezovski" userId="d2c5dd452d77a740" providerId="LiveId" clId="{16E78228-86FD-4BBE-8132-52995C1A762B}" dt="2021-06-13T13:33:24.908" v="260"/>
        <pc:sldMkLst>
          <pc:docMk/>
          <pc:sldMk cId="282223752" sldId="321"/>
        </pc:sldMkLst>
      </pc:sldChg>
      <pc:sldChg chg="addSp delSp modSp add mod">
        <pc:chgData name="Boban Srezovski" userId="d2c5dd452d77a740" providerId="LiveId" clId="{16E78228-86FD-4BBE-8132-52995C1A762B}" dt="2021-06-13T15:20:25.876" v="2526" actId="1076"/>
        <pc:sldMkLst>
          <pc:docMk/>
          <pc:sldMk cId="3751790712" sldId="321"/>
        </pc:sldMkLst>
        <pc:spChg chg="mod">
          <ac:chgData name="Boban Srezovski" userId="d2c5dd452d77a740" providerId="LiveId" clId="{16E78228-86FD-4BBE-8132-52995C1A762B}" dt="2021-06-13T14:14:28.846" v="1140"/>
          <ac:spMkLst>
            <pc:docMk/>
            <pc:sldMk cId="3751790712" sldId="321"/>
            <ac:spMk id="2" creationId="{D2BE5B5B-FB76-4C6E-AF34-484DFF873907}"/>
          </ac:spMkLst>
        </pc:spChg>
        <pc:spChg chg="mod">
          <ac:chgData name="Boban Srezovski" userId="d2c5dd452d77a740" providerId="LiveId" clId="{16E78228-86FD-4BBE-8132-52995C1A762B}" dt="2021-06-13T14:13:30.686" v="1123" actId="14100"/>
          <ac:spMkLst>
            <pc:docMk/>
            <pc:sldMk cId="3751790712" sldId="321"/>
            <ac:spMk id="3" creationId="{9D327A1D-BB0A-4491-862B-282775FBACB9}"/>
          </ac:spMkLst>
        </pc:spChg>
        <pc:spChg chg="add mod">
          <ac:chgData name="Boban Srezovski" userId="d2c5dd452d77a740" providerId="LiveId" clId="{16E78228-86FD-4BBE-8132-52995C1A762B}" dt="2021-06-13T14:13:22.805" v="1121" actId="1076"/>
          <ac:spMkLst>
            <pc:docMk/>
            <pc:sldMk cId="3751790712" sldId="321"/>
            <ac:spMk id="9" creationId="{0C69523B-712C-434C-B1C5-917931DA387A}"/>
          </ac:spMkLst>
        </pc:spChg>
        <pc:spChg chg="add del mod">
          <ac:chgData name="Boban Srezovski" userId="d2c5dd452d77a740" providerId="LiveId" clId="{16E78228-86FD-4BBE-8132-52995C1A762B}" dt="2021-06-13T14:13:18.254" v="1120" actId="478"/>
          <ac:spMkLst>
            <pc:docMk/>
            <pc:sldMk cId="3751790712" sldId="321"/>
            <ac:spMk id="10" creationId="{61A712A8-DD82-4E4E-B943-3315471D0C94}"/>
          </ac:spMkLst>
        </pc:spChg>
        <pc:picChg chg="add del mod">
          <ac:chgData name="Boban Srezovski" userId="d2c5dd452d77a740" providerId="LiveId" clId="{16E78228-86FD-4BBE-8132-52995C1A762B}" dt="2021-06-13T14:03:33.913" v="902" actId="478"/>
          <ac:picMkLst>
            <pc:docMk/>
            <pc:sldMk cId="3751790712" sldId="321"/>
            <ac:picMk id="5" creationId="{67A05FB9-688F-4D2E-A128-AA869657C615}"/>
          </ac:picMkLst>
        </pc:picChg>
        <pc:picChg chg="add del mod">
          <ac:chgData name="Boban Srezovski" userId="d2c5dd452d77a740" providerId="LiveId" clId="{16E78228-86FD-4BBE-8132-52995C1A762B}" dt="2021-06-13T15:20:18.374" v="2523" actId="478"/>
          <ac:picMkLst>
            <pc:docMk/>
            <pc:sldMk cId="3751790712" sldId="321"/>
            <ac:picMk id="7" creationId="{9668B94D-F860-4166-A90B-075E33A232D1}"/>
          </ac:picMkLst>
        </pc:picChg>
        <pc:picChg chg="add del mod">
          <ac:chgData name="Boban Srezovski" userId="d2c5dd452d77a740" providerId="LiveId" clId="{16E78228-86FD-4BBE-8132-52995C1A762B}" dt="2021-06-13T14:13:12.288" v="1118" actId="478"/>
          <ac:picMkLst>
            <pc:docMk/>
            <pc:sldMk cId="3751790712" sldId="321"/>
            <ac:picMk id="12" creationId="{376E61BE-7839-4AEF-898D-527FBAA2A3F1}"/>
          </ac:picMkLst>
        </pc:picChg>
        <pc:picChg chg="add mod">
          <ac:chgData name="Boban Srezovski" userId="d2c5dd452d77a740" providerId="LiveId" clId="{16E78228-86FD-4BBE-8132-52995C1A762B}" dt="2021-06-13T15:20:25.876" v="2526" actId="1076"/>
          <ac:picMkLst>
            <pc:docMk/>
            <pc:sldMk cId="3751790712" sldId="321"/>
            <ac:picMk id="14" creationId="{8121099F-A4A4-4947-A968-34905E9BD2DE}"/>
          </ac:picMkLst>
        </pc:picChg>
      </pc:sldChg>
      <pc:sldChg chg="addSp delSp modSp add mod">
        <pc:chgData name="Boban Srezovski" userId="d2c5dd452d77a740" providerId="LiveId" clId="{16E78228-86FD-4BBE-8132-52995C1A762B}" dt="2021-06-13T14:25:25.647" v="1282" actId="20577"/>
        <pc:sldMkLst>
          <pc:docMk/>
          <pc:sldMk cId="983603438" sldId="322"/>
        </pc:sldMkLst>
        <pc:spChg chg="mod">
          <ac:chgData name="Boban Srezovski" userId="d2c5dd452d77a740" providerId="LiveId" clId="{16E78228-86FD-4BBE-8132-52995C1A762B}" dt="2021-06-13T14:25:25.647" v="1282" actId="20577"/>
          <ac:spMkLst>
            <pc:docMk/>
            <pc:sldMk cId="983603438" sldId="322"/>
            <ac:spMk id="3" creationId="{9D327A1D-BB0A-4491-862B-282775FBACB9}"/>
          </ac:spMkLst>
        </pc:spChg>
        <pc:spChg chg="add mod">
          <ac:chgData name="Boban Srezovski" userId="d2c5dd452d77a740" providerId="LiveId" clId="{16E78228-86FD-4BBE-8132-52995C1A762B}" dt="2021-06-13T14:24:41.395" v="1258" actId="14100"/>
          <ac:spMkLst>
            <pc:docMk/>
            <pc:sldMk cId="983603438" sldId="322"/>
            <ac:spMk id="17" creationId="{B9BBFF94-2A8C-4079-8FBC-AAC64A519B79}"/>
          </ac:spMkLst>
        </pc:spChg>
        <pc:spChg chg="add mod">
          <ac:chgData name="Boban Srezovski" userId="d2c5dd452d77a740" providerId="LiveId" clId="{16E78228-86FD-4BBE-8132-52995C1A762B}" dt="2021-06-13T14:25:02.385" v="1268" actId="20577"/>
          <ac:spMkLst>
            <pc:docMk/>
            <pc:sldMk cId="983603438" sldId="322"/>
            <ac:spMk id="18" creationId="{165B7456-C299-420B-AB52-D94987FAF50E}"/>
          </ac:spMkLst>
        </pc:spChg>
        <pc:spChg chg="add mod">
          <ac:chgData name="Boban Srezovski" userId="d2c5dd452d77a740" providerId="LiveId" clId="{16E78228-86FD-4BBE-8132-52995C1A762B}" dt="2021-06-13T14:24:56.993" v="1264" actId="20577"/>
          <ac:spMkLst>
            <pc:docMk/>
            <pc:sldMk cId="983603438" sldId="322"/>
            <ac:spMk id="19" creationId="{B8E76524-3043-4676-B8CE-15178294A50B}"/>
          </ac:spMkLst>
        </pc:spChg>
        <pc:picChg chg="add del mod">
          <ac:chgData name="Boban Srezovski" userId="d2c5dd452d77a740" providerId="LiveId" clId="{16E78228-86FD-4BBE-8132-52995C1A762B}" dt="2021-06-13T14:18:23.327" v="1198" actId="478"/>
          <ac:picMkLst>
            <pc:docMk/>
            <pc:sldMk cId="983603438" sldId="322"/>
            <ac:picMk id="5" creationId="{FDDCFDAE-8C41-49D2-9657-66B030EE7854}"/>
          </ac:picMkLst>
        </pc:picChg>
        <pc:picChg chg="add mod">
          <ac:chgData name="Boban Srezovski" userId="d2c5dd452d77a740" providerId="LiveId" clId="{16E78228-86FD-4BBE-8132-52995C1A762B}" dt="2021-06-13T14:24:02.694" v="1235" actId="1076"/>
          <ac:picMkLst>
            <pc:docMk/>
            <pc:sldMk cId="983603438" sldId="322"/>
            <ac:picMk id="7" creationId="{F8F14DA0-CFF3-4B30-BC7C-4A150D9F286A}"/>
          </ac:picMkLst>
        </pc:picChg>
        <pc:picChg chg="add del mod">
          <ac:chgData name="Boban Srezovski" userId="d2c5dd452d77a740" providerId="LiveId" clId="{16E78228-86FD-4BBE-8132-52995C1A762B}" dt="2021-06-13T14:20:00.379" v="1208" actId="478"/>
          <ac:picMkLst>
            <pc:docMk/>
            <pc:sldMk cId="983603438" sldId="322"/>
            <ac:picMk id="9" creationId="{D643A4E7-C5DB-4721-BE73-23E874FF9187}"/>
          </ac:picMkLst>
        </pc:picChg>
        <pc:picChg chg="add del mod">
          <ac:chgData name="Boban Srezovski" userId="d2c5dd452d77a740" providerId="LiveId" clId="{16E78228-86FD-4BBE-8132-52995C1A762B}" dt="2021-06-13T14:21:15.319" v="1215" actId="478"/>
          <ac:picMkLst>
            <pc:docMk/>
            <pc:sldMk cId="983603438" sldId="322"/>
            <ac:picMk id="11" creationId="{D3211844-F848-432A-95F1-037C7A56F633}"/>
          </ac:picMkLst>
        </pc:picChg>
        <pc:picChg chg="add mod">
          <ac:chgData name="Boban Srezovski" userId="d2c5dd452d77a740" providerId="LiveId" clId="{16E78228-86FD-4BBE-8132-52995C1A762B}" dt="2021-06-13T14:23:28.104" v="1232" actId="14100"/>
          <ac:picMkLst>
            <pc:docMk/>
            <pc:sldMk cId="983603438" sldId="322"/>
            <ac:picMk id="13" creationId="{D2149B01-1C06-4155-A32B-61F7C2C0A292}"/>
          </ac:picMkLst>
        </pc:picChg>
        <pc:picChg chg="add mod">
          <ac:chgData name="Boban Srezovski" userId="d2c5dd452d77a740" providerId="LiveId" clId="{16E78228-86FD-4BBE-8132-52995C1A762B}" dt="2021-06-13T14:24:04.597" v="1236" actId="1076"/>
          <ac:picMkLst>
            <pc:docMk/>
            <pc:sldMk cId="983603438" sldId="322"/>
            <ac:picMk id="15" creationId="{903F55F0-8158-4801-B353-4F249029AE57}"/>
          </ac:picMkLst>
        </pc:picChg>
      </pc:sldChg>
      <pc:sldChg chg="add del">
        <pc:chgData name="Boban Srezovski" userId="d2c5dd452d77a740" providerId="LiveId" clId="{16E78228-86FD-4BBE-8132-52995C1A762B}" dt="2021-06-13T13:33:24.724" v="259"/>
        <pc:sldMkLst>
          <pc:docMk/>
          <pc:sldMk cId="1712222816" sldId="322"/>
        </pc:sldMkLst>
      </pc:sldChg>
      <pc:sldChg chg="add del">
        <pc:chgData name="Boban Srezovski" userId="d2c5dd452d77a740" providerId="LiveId" clId="{16E78228-86FD-4BBE-8132-52995C1A762B}" dt="2021-06-13T13:33:24.479" v="258"/>
        <pc:sldMkLst>
          <pc:docMk/>
          <pc:sldMk cId="2388140956" sldId="323"/>
        </pc:sldMkLst>
      </pc:sldChg>
      <pc:sldChg chg="addSp delSp modSp add mod">
        <pc:chgData name="Boban Srezovski" userId="d2c5dd452d77a740" providerId="LiveId" clId="{16E78228-86FD-4BBE-8132-52995C1A762B}" dt="2021-06-13T14:35:09.269" v="1426" actId="1076"/>
        <pc:sldMkLst>
          <pc:docMk/>
          <pc:sldMk cId="3302394807" sldId="323"/>
        </pc:sldMkLst>
        <pc:spChg chg="mod">
          <ac:chgData name="Boban Srezovski" userId="d2c5dd452d77a740" providerId="LiveId" clId="{16E78228-86FD-4BBE-8132-52995C1A762B}" dt="2021-06-13T14:35:05.705" v="1425" actId="1076"/>
          <ac:spMkLst>
            <pc:docMk/>
            <pc:sldMk cId="3302394807" sldId="323"/>
            <ac:spMk id="3" creationId="{9D327A1D-BB0A-4491-862B-282775FBACB9}"/>
          </ac:spMkLst>
        </pc:spChg>
        <pc:spChg chg="add mod">
          <ac:chgData name="Boban Srezovski" userId="d2c5dd452d77a740" providerId="LiveId" clId="{16E78228-86FD-4BBE-8132-52995C1A762B}" dt="2021-06-13T14:35:09.269" v="1426" actId="1076"/>
          <ac:spMkLst>
            <pc:docMk/>
            <pc:sldMk cId="3302394807" sldId="323"/>
            <ac:spMk id="5" creationId="{A09BE36E-E73C-4A05-8610-1A2B121E5252}"/>
          </ac:spMkLst>
        </pc:spChg>
        <pc:spChg chg="add mod">
          <ac:chgData name="Boban Srezovski" userId="d2c5dd452d77a740" providerId="LiveId" clId="{16E78228-86FD-4BBE-8132-52995C1A762B}" dt="2021-06-13T14:35:01.828" v="1424" actId="14100"/>
          <ac:spMkLst>
            <pc:docMk/>
            <pc:sldMk cId="3302394807" sldId="323"/>
            <ac:spMk id="6" creationId="{4C49E67D-6BB8-439F-9F56-BF595DC7C7F3}"/>
          </ac:spMkLst>
        </pc:spChg>
        <pc:spChg chg="add del mod">
          <ac:chgData name="Boban Srezovski" userId="d2c5dd452d77a740" providerId="LiveId" clId="{16E78228-86FD-4BBE-8132-52995C1A762B}" dt="2021-06-13T14:34:19.425" v="1411" actId="478"/>
          <ac:spMkLst>
            <pc:docMk/>
            <pc:sldMk cId="3302394807" sldId="323"/>
            <ac:spMk id="8" creationId="{EC0CEC43-BF1F-4FB6-ACD4-37D915276D16}"/>
          </ac:spMkLst>
        </pc:spChg>
      </pc:sldChg>
      <pc:sldChg chg="modSp add mod">
        <pc:chgData name="Boban Srezovski" userId="d2c5dd452d77a740" providerId="LiveId" clId="{16E78228-86FD-4BBE-8132-52995C1A762B}" dt="2021-06-13T14:45:43.820" v="1742"/>
        <pc:sldMkLst>
          <pc:docMk/>
          <pc:sldMk cId="1738153516" sldId="324"/>
        </pc:sldMkLst>
        <pc:spChg chg="mod">
          <ac:chgData name="Boban Srezovski" userId="d2c5dd452d77a740" providerId="LiveId" clId="{16E78228-86FD-4BBE-8132-52995C1A762B}" dt="2021-06-13T14:45:43.820" v="1742"/>
          <ac:spMkLst>
            <pc:docMk/>
            <pc:sldMk cId="1738153516" sldId="324"/>
            <ac:spMk id="3" creationId="{9D327A1D-BB0A-4491-862B-282775FBACB9}"/>
          </ac:spMkLst>
        </pc:spChg>
      </pc:sldChg>
      <pc:sldChg chg="add del">
        <pc:chgData name="Boban Srezovski" userId="d2c5dd452d77a740" providerId="LiveId" clId="{16E78228-86FD-4BBE-8132-52995C1A762B}" dt="2021-06-13T13:33:24.288" v="257"/>
        <pc:sldMkLst>
          <pc:docMk/>
          <pc:sldMk cId="2275790056" sldId="324"/>
        </pc:sldMkLst>
      </pc:sldChg>
      <pc:sldChg chg="add del">
        <pc:chgData name="Boban Srezovski" userId="d2c5dd452d77a740" providerId="LiveId" clId="{16E78228-86FD-4BBE-8132-52995C1A762B}" dt="2021-06-13T13:33:24.093" v="256"/>
        <pc:sldMkLst>
          <pc:docMk/>
          <pc:sldMk cId="1205745520" sldId="325"/>
        </pc:sldMkLst>
      </pc:sldChg>
      <pc:sldChg chg="modSp add mod">
        <pc:chgData name="Boban Srezovski" userId="d2c5dd452d77a740" providerId="LiveId" clId="{16E78228-86FD-4BBE-8132-52995C1A762B}" dt="2021-06-13T14:47:34.538" v="1803" actId="114"/>
        <pc:sldMkLst>
          <pc:docMk/>
          <pc:sldMk cId="1743319162" sldId="325"/>
        </pc:sldMkLst>
        <pc:spChg chg="mod">
          <ac:chgData name="Boban Srezovski" userId="d2c5dd452d77a740" providerId="LiveId" clId="{16E78228-86FD-4BBE-8132-52995C1A762B}" dt="2021-06-13T13:34:00.341" v="274"/>
          <ac:spMkLst>
            <pc:docMk/>
            <pc:sldMk cId="1743319162" sldId="325"/>
            <ac:spMk id="2" creationId="{D2BE5B5B-FB76-4C6E-AF34-484DFF873907}"/>
          </ac:spMkLst>
        </pc:spChg>
        <pc:spChg chg="mod">
          <ac:chgData name="Boban Srezovski" userId="d2c5dd452d77a740" providerId="LiveId" clId="{16E78228-86FD-4BBE-8132-52995C1A762B}" dt="2021-06-13T14:47:34.538" v="1803" actId="114"/>
          <ac:spMkLst>
            <pc:docMk/>
            <pc:sldMk cId="1743319162" sldId="325"/>
            <ac:spMk id="3" creationId="{9D327A1D-BB0A-4491-862B-282775FBACB9}"/>
          </ac:spMkLst>
        </pc:spChg>
      </pc:sldChg>
      <pc:sldChg chg="add del">
        <pc:chgData name="Boban Srezovski" userId="d2c5dd452d77a740" providerId="LiveId" clId="{16E78228-86FD-4BBE-8132-52995C1A762B}" dt="2021-06-13T13:33:23.788" v="255"/>
        <pc:sldMkLst>
          <pc:docMk/>
          <pc:sldMk cId="1456170199" sldId="326"/>
        </pc:sldMkLst>
      </pc:sldChg>
      <pc:sldChg chg="addSp delSp modSp add mod">
        <pc:chgData name="Boban Srezovski" userId="d2c5dd452d77a740" providerId="LiveId" clId="{16E78228-86FD-4BBE-8132-52995C1A762B}" dt="2021-06-13T13:57:31.916" v="847" actId="1076"/>
        <pc:sldMkLst>
          <pc:docMk/>
          <pc:sldMk cId="3091525688" sldId="326"/>
        </pc:sldMkLst>
        <pc:spChg chg="mod">
          <ac:chgData name="Boban Srezovski" userId="d2c5dd452d77a740" providerId="LiveId" clId="{16E78228-86FD-4BBE-8132-52995C1A762B}" dt="2021-06-13T13:53:16.943" v="666" actId="1076"/>
          <ac:spMkLst>
            <pc:docMk/>
            <pc:sldMk cId="3091525688" sldId="326"/>
            <ac:spMk id="2" creationId="{D2BE5B5B-FB76-4C6E-AF34-484DFF873907}"/>
          </ac:spMkLst>
        </pc:spChg>
        <pc:spChg chg="mod">
          <ac:chgData name="Boban Srezovski" userId="d2c5dd452d77a740" providerId="LiveId" clId="{16E78228-86FD-4BBE-8132-52995C1A762B}" dt="2021-06-13T13:57:21.951" v="844" actId="14100"/>
          <ac:spMkLst>
            <pc:docMk/>
            <pc:sldMk cId="3091525688" sldId="326"/>
            <ac:spMk id="3" creationId="{9D327A1D-BB0A-4491-862B-282775FBACB9}"/>
          </ac:spMkLst>
        </pc:spChg>
        <pc:spChg chg="mod">
          <ac:chgData name="Boban Srezovski" userId="d2c5dd452d77a740" providerId="LiveId" clId="{16E78228-86FD-4BBE-8132-52995C1A762B}" dt="2021-06-13T13:55:07.252" v="697" actId="1076"/>
          <ac:spMkLst>
            <pc:docMk/>
            <pc:sldMk cId="3091525688" sldId="326"/>
            <ac:spMk id="9" creationId="{81945FE4-E999-4B3A-BE2C-B43FD4E605C2}"/>
          </ac:spMkLst>
        </pc:spChg>
        <pc:spChg chg="mod">
          <ac:chgData name="Boban Srezovski" userId="d2c5dd452d77a740" providerId="LiveId" clId="{16E78228-86FD-4BBE-8132-52995C1A762B}" dt="2021-06-13T13:55:17.035" v="700" actId="1076"/>
          <ac:spMkLst>
            <pc:docMk/>
            <pc:sldMk cId="3091525688" sldId="326"/>
            <ac:spMk id="12" creationId="{1F5F00DD-7296-4346-B208-377829A15E92}"/>
          </ac:spMkLst>
        </pc:spChg>
        <pc:spChg chg="add mod">
          <ac:chgData name="Boban Srezovski" userId="d2c5dd452d77a740" providerId="LiveId" clId="{16E78228-86FD-4BBE-8132-52995C1A762B}" dt="2021-06-13T13:56:12.554" v="713" actId="20577"/>
          <ac:spMkLst>
            <pc:docMk/>
            <pc:sldMk cId="3091525688" sldId="326"/>
            <ac:spMk id="18" creationId="{75971614-9DA1-424C-9FC4-870AF270778D}"/>
          </ac:spMkLst>
        </pc:spChg>
        <pc:spChg chg="add mod">
          <ac:chgData name="Boban Srezovski" userId="d2c5dd452d77a740" providerId="LiveId" clId="{16E78228-86FD-4BBE-8132-52995C1A762B}" dt="2021-06-13T13:56:15.994" v="716" actId="20577"/>
          <ac:spMkLst>
            <pc:docMk/>
            <pc:sldMk cId="3091525688" sldId="326"/>
            <ac:spMk id="19" creationId="{666666BF-C55C-4968-BDD7-40700EF1AF29}"/>
          </ac:spMkLst>
        </pc:spChg>
        <pc:picChg chg="del mod">
          <ac:chgData name="Boban Srezovski" userId="d2c5dd452d77a740" providerId="LiveId" clId="{16E78228-86FD-4BBE-8132-52995C1A762B}" dt="2021-06-13T13:49:28.199" v="634" actId="478"/>
          <ac:picMkLst>
            <pc:docMk/>
            <pc:sldMk cId="3091525688" sldId="326"/>
            <ac:picMk id="5" creationId="{6C0FE67A-AFA3-4BA4-9382-F69CACC41EAD}"/>
          </ac:picMkLst>
        </pc:picChg>
        <pc:picChg chg="add del mod">
          <ac:chgData name="Boban Srezovski" userId="d2c5dd452d77a740" providerId="LiveId" clId="{16E78228-86FD-4BBE-8132-52995C1A762B}" dt="2021-06-13T13:50:24.815" v="641" actId="478"/>
          <ac:picMkLst>
            <pc:docMk/>
            <pc:sldMk cId="3091525688" sldId="326"/>
            <ac:picMk id="6" creationId="{5BB75F59-41B1-40E4-8F97-98A85636F1CC}"/>
          </ac:picMkLst>
        </pc:picChg>
        <pc:picChg chg="add mod">
          <ac:chgData name="Boban Srezovski" userId="d2c5dd452d77a740" providerId="LiveId" clId="{16E78228-86FD-4BBE-8132-52995C1A762B}" dt="2021-06-13T13:55:03.912" v="696" actId="1076"/>
          <ac:picMkLst>
            <pc:docMk/>
            <pc:sldMk cId="3091525688" sldId="326"/>
            <ac:picMk id="8" creationId="{4A8AA40B-694A-46C7-B7B3-65956274CFE7}"/>
          </ac:picMkLst>
        </pc:picChg>
        <pc:picChg chg="add mod">
          <ac:chgData name="Boban Srezovski" userId="d2c5dd452d77a740" providerId="LiveId" clId="{16E78228-86FD-4BBE-8132-52995C1A762B}" dt="2021-06-13T13:57:28.481" v="846" actId="14100"/>
          <ac:picMkLst>
            <pc:docMk/>
            <pc:sldMk cId="3091525688" sldId="326"/>
            <ac:picMk id="11" creationId="{14121AA5-F7AA-442B-BD95-98043FEB34D5}"/>
          </ac:picMkLst>
        </pc:picChg>
        <pc:picChg chg="del">
          <ac:chgData name="Boban Srezovski" userId="d2c5dd452d77a740" providerId="LiveId" clId="{16E78228-86FD-4BBE-8132-52995C1A762B}" dt="2021-06-13T13:51:13.833" v="647" actId="478"/>
          <ac:picMkLst>
            <pc:docMk/>
            <pc:sldMk cId="3091525688" sldId="326"/>
            <ac:picMk id="14" creationId="{462CFEF9-AB7C-436F-B62C-E38933B8DBA5}"/>
          </ac:picMkLst>
        </pc:picChg>
        <pc:picChg chg="add mod">
          <ac:chgData name="Boban Srezovski" userId="d2c5dd452d77a740" providerId="LiveId" clId="{16E78228-86FD-4BBE-8132-52995C1A762B}" dt="2021-06-13T13:57:26.307" v="845" actId="14100"/>
          <ac:picMkLst>
            <pc:docMk/>
            <pc:sldMk cId="3091525688" sldId="326"/>
            <ac:picMk id="15" creationId="{EB313CBA-F610-4DA0-BBA9-0AC3D1E0CB36}"/>
          </ac:picMkLst>
        </pc:picChg>
        <pc:picChg chg="add mod">
          <ac:chgData name="Boban Srezovski" userId="d2c5dd452d77a740" providerId="LiveId" clId="{16E78228-86FD-4BBE-8132-52995C1A762B}" dt="2021-06-13T13:57:31.916" v="847" actId="1076"/>
          <ac:picMkLst>
            <pc:docMk/>
            <pc:sldMk cId="3091525688" sldId="326"/>
            <ac:picMk id="17" creationId="{BDADDA86-14ED-415C-AE79-8D342E8F9A72}"/>
          </ac:picMkLst>
        </pc:picChg>
      </pc:sldChg>
      <pc:sldChg chg="delSp modSp add mod">
        <pc:chgData name="Boban Srezovski" userId="d2c5dd452d77a740" providerId="LiveId" clId="{16E78228-86FD-4BBE-8132-52995C1A762B}" dt="2021-06-13T14:14:56.639" v="1150" actId="20577"/>
        <pc:sldMkLst>
          <pc:docMk/>
          <pc:sldMk cId="1876860002" sldId="327"/>
        </pc:sldMkLst>
        <pc:spChg chg="mod">
          <ac:chgData name="Boban Srezovski" userId="d2c5dd452d77a740" providerId="LiveId" clId="{16E78228-86FD-4BBE-8132-52995C1A762B}" dt="2021-06-13T14:14:31.302" v="1141"/>
          <ac:spMkLst>
            <pc:docMk/>
            <pc:sldMk cId="1876860002" sldId="327"/>
            <ac:spMk id="2" creationId="{D2BE5B5B-FB76-4C6E-AF34-484DFF873907}"/>
          </ac:spMkLst>
        </pc:spChg>
        <pc:spChg chg="mod">
          <ac:chgData name="Boban Srezovski" userId="d2c5dd452d77a740" providerId="LiveId" clId="{16E78228-86FD-4BBE-8132-52995C1A762B}" dt="2021-06-13T14:14:56.639" v="1150" actId="20577"/>
          <ac:spMkLst>
            <pc:docMk/>
            <pc:sldMk cId="1876860002" sldId="327"/>
            <ac:spMk id="3" creationId="{9D327A1D-BB0A-4491-862B-282775FBACB9}"/>
          </ac:spMkLst>
        </pc:spChg>
        <pc:spChg chg="del">
          <ac:chgData name="Boban Srezovski" userId="d2c5dd452d77a740" providerId="LiveId" clId="{16E78228-86FD-4BBE-8132-52995C1A762B}" dt="2021-06-13T14:13:38.648" v="1125" actId="478"/>
          <ac:spMkLst>
            <pc:docMk/>
            <pc:sldMk cId="1876860002" sldId="327"/>
            <ac:spMk id="9" creationId="{0C69523B-712C-434C-B1C5-917931DA387A}"/>
          </ac:spMkLst>
        </pc:spChg>
        <pc:spChg chg="mod">
          <ac:chgData name="Boban Srezovski" userId="d2c5dd452d77a740" providerId="LiveId" clId="{16E78228-86FD-4BBE-8132-52995C1A762B}" dt="2021-06-13T14:14:38.436" v="1143" actId="1076"/>
          <ac:spMkLst>
            <pc:docMk/>
            <pc:sldMk cId="1876860002" sldId="327"/>
            <ac:spMk id="10" creationId="{61A712A8-DD82-4E4E-B943-3315471D0C94}"/>
          </ac:spMkLst>
        </pc:spChg>
        <pc:picChg chg="del">
          <ac:chgData name="Boban Srezovski" userId="d2c5dd452d77a740" providerId="LiveId" clId="{16E78228-86FD-4BBE-8132-52995C1A762B}" dt="2021-06-13T14:13:37.815" v="1124" actId="478"/>
          <ac:picMkLst>
            <pc:docMk/>
            <pc:sldMk cId="1876860002" sldId="327"/>
            <ac:picMk id="7" creationId="{9668B94D-F860-4166-A90B-075E33A232D1}"/>
          </ac:picMkLst>
        </pc:picChg>
        <pc:picChg chg="mod">
          <ac:chgData name="Boban Srezovski" userId="d2c5dd452d77a740" providerId="LiveId" clId="{16E78228-86FD-4BBE-8132-52995C1A762B}" dt="2021-06-13T14:14:41.062" v="1144" actId="1076"/>
          <ac:picMkLst>
            <pc:docMk/>
            <pc:sldMk cId="1876860002" sldId="327"/>
            <ac:picMk id="12" creationId="{376E61BE-7839-4AEF-898D-527FBAA2A3F1}"/>
          </ac:picMkLst>
        </pc:picChg>
      </pc:sldChg>
      <pc:sldChg chg="addSp delSp modSp add mod">
        <pc:chgData name="Boban Srezovski" userId="d2c5dd452d77a740" providerId="LiveId" clId="{16E78228-86FD-4BBE-8132-52995C1A762B}" dt="2021-06-13T14:37:13.476" v="1505" actId="14100"/>
        <pc:sldMkLst>
          <pc:docMk/>
          <pc:sldMk cId="1246072440" sldId="328"/>
        </pc:sldMkLst>
        <pc:spChg chg="del">
          <ac:chgData name="Boban Srezovski" userId="d2c5dd452d77a740" providerId="LiveId" clId="{16E78228-86FD-4BBE-8132-52995C1A762B}" dt="2021-06-13T14:32:27.142" v="1380" actId="478"/>
          <ac:spMkLst>
            <pc:docMk/>
            <pc:sldMk cId="1246072440" sldId="328"/>
            <ac:spMk id="3" creationId="{9D327A1D-BB0A-4491-862B-282775FBACB9}"/>
          </ac:spMkLst>
        </pc:spChg>
        <pc:spChg chg="del">
          <ac:chgData name="Boban Srezovski" userId="d2c5dd452d77a740" providerId="LiveId" clId="{16E78228-86FD-4BBE-8132-52995C1A762B}" dt="2021-06-13T14:33:37.047" v="1395" actId="478"/>
          <ac:spMkLst>
            <pc:docMk/>
            <pc:sldMk cId="1246072440" sldId="328"/>
            <ac:spMk id="5" creationId="{A09BE36E-E73C-4A05-8610-1A2B121E5252}"/>
          </ac:spMkLst>
        </pc:spChg>
        <pc:spChg chg="del mod">
          <ac:chgData name="Boban Srezovski" userId="d2c5dd452d77a740" providerId="LiveId" clId="{16E78228-86FD-4BBE-8132-52995C1A762B}" dt="2021-06-13T14:33:20.904" v="1392" actId="478"/>
          <ac:spMkLst>
            <pc:docMk/>
            <pc:sldMk cId="1246072440" sldId="328"/>
            <ac:spMk id="6" creationId="{4C49E67D-6BB8-439F-9F56-BF595DC7C7F3}"/>
          </ac:spMkLst>
        </pc:spChg>
        <pc:spChg chg="add mod">
          <ac:chgData name="Boban Srezovski" userId="d2c5dd452d77a740" providerId="LiveId" clId="{16E78228-86FD-4BBE-8132-52995C1A762B}" dt="2021-06-13T14:34:07.689" v="1410" actId="6549"/>
          <ac:spMkLst>
            <pc:docMk/>
            <pc:sldMk cId="1246072440" sldId="328"/>
            <ac:spMk id="7" creationId="{754F5D1F-8822-4D1B-A275-984FFC2665A5}"/>
          </ac:spMkLst>
        </pc:spChg>
        <pc:spChg chg="mod">
          <ac:chgData name="Boban Srezovski" userId="d2c5dd452d77a740" providerId="LiveId" clId="{16E78228-86FD-4BBE-8132-52995C1A762B}" dt="2021-06-13T14:36:58.730" v="1500" actId="21"/>
          <ac:spMkLst>
            <pc:docMk/>
            <pc:sldMk cId="1246072440" sldId="328"/>
            <ac:spMk id="8" creationId="{EC0CEC43-BF1F-4FB6-ACD4-37D915276D16}"/>
          </ac:spMkLst>
        </pc:spChg>
        <pc:spChg chg="add mod">
          <ac:chgData name="Boban Srezovski" userId="d2c5dd452d77a740" providerId="LiveId" clId="{16E78228-86FD-4BBE-8132-52995C1A762B}" dt="2021-06-13T14:37:13.476" v="1505" actId="14100"/>
          <ac:spMkLst>
            <pc:docMk/>
            <pc:sldMk cId="1246072440" sldId="328"/>
            <ac:spMk id="9" creationId="{77EEDB31-73AA-4088-9A85-244C609F2886}"/>
          </ac:spMkLst>
        </pc:spChg>
      </pc:sldChg>
      <pc:sldChg chg="addSp delSp modSp add mod">
        <pc:chgData name="Boban Srezovski" userId="d2c5dd452d77a740" providerId="LiveId" clId="{16E78228-86FD-4BBE-8132-52995C1A762B}" dt="2021-06-13T14:35:31.403" v="1431" actId="1076"/>
        <pc:sldMkLst>
          <pc:docMk/>
          <pc:sldMk cId="2689143103" sldId="329"/>
        </pc:sldMkLst>
        <pc:spChg chg="add del mod">
          <ac:chgData name="Boban Srezovski" userId="d2c5dd452d77a740" providerId="LiveId" clId="{16E78228-86FD-4BBE-8132-52995C1A762B}" dt="2021-06-13T14:35:27.480" v="1430" actId="478"/>
          <ac:spMkLst>
            <pc:docMk/>
            <pc:sldMk cId="2689143103" sldId="329"/>
            <ac:spMk id="4" creationId="{3973F229-8E78-4362-B695-6F530DC5C01E}"/>
          </ac:spMkLst>
        </pc:spChg>
        <pc:spChg chg="del">
          <ac:chgData name="Boban Srezovski" userId="d2c5dd452d77a740" providerId="LiveId" clId="{16E78228-86FD-4BBE-8132-52995C1A762B}" dt="2021-06-13T14:35:25.064" v="1429" actId="478"/>
          <ac:spMkLst>
            <pc:docMk/>
            <pc:sldMk cId="2689143103" sldId="329"/>
            <ac:spMk id="7" creationId="{754F5D1F-8822-4D1B-A275-984FFC2665A5}"/>
          </ac:spMkLst>
        </pc:spChg>
        <pc:spChg chg="mod">
          <ac:chgData name="Boban Srezovski" userId="d2c5dd452d77a740" providerId="LiveId" clId="{16E78228-86FD-4BBE-8132-52995C1A762B}" dt="2021-06-13T14:35:31.403" v="1431" actId="1076"/>
          <ac:spMkLst>
            <pc:docMk/>
            <pc:sldMk cId="2689143103" sldId="329"/>
            <ac:spMk id="8" creationId="{EC0CEC43-BF1F-4FB6-ACD4-37D915276D16}"/>
          </ac:spMkLst>
        </pc:spChg>
      </pc:sldChg>
      <pc:sldChg chg="modSp add mod">
        <pc:chgData name="Boban Srezovski" userId="d2c5dd452d77a740" providerId="LiveId" clId="{16E78228-86FD-4BBE-8132-52995C1A762B}" dt="2021-06-13T15:01:01.291" v="2111" actId="14100"/>
        <pc:sldMkLst>
          <pc:docMk/>
          <pc:sldMk cId="2411607985" sldId="330"/>
        </pc:sldMkLst>
        <pc:spChg chg="mod">
          <ac:chgData name="Boban Srezovski" userId="d2c5dd452d77a740" providerId="LiveId" clId="{16E78228-86FD-4BBE-8132-52995C1A762B}" dt="2021-06-13T15:01:01.291" v="2111" actId="14100"/>
          <ac:spMkLst>
            <pc:docMk/>
            <pc:sldMk cId="2411607985" sldId="330"/>
            <ac:spMk id="3" creationId="{9D327A1D-BB0A-4491-862B-282775FBACB9}"/>
          </ac:spMkLst>
        </pc:spChg>
      </pc:sldChg>
      <pc:sldChg chg="addSp modSp add mod">
        <pc:chgData name="Boban Srezovski" userId="d2c5dd452d77a740" providerId="LiveId" clId="{16E78228-86FD-4BBE-8132-52995C1A762B}" dt="2021-06-13T15:16:31.694" v="2421" actId="113"/>
        <pc:sldMkLst>
          <pc:docMk/>
          <pc:sldMk cId="3670560978" sldId="331"/>
        </pc:sldMkLst>
        <pc:spChg chg="mod">
          <ac:chgData name="Boban Srezovski" userId="d2c5dd452d77a740" providerId="LiveId" clId="{16E78228-86FD-4BBE-8132-52995C1A762B}" dt="2021-06-13T15:10:24.895" v="2358" actId="14100"/>
          <ac:spMkLst>
            <pc:docMk/>
            <pc:sldMk cId="3670560978" sldId="331"/>
            <ac:spMk id="3" creationId="{9D327A1D-BB0A-4491-862B-282775FBACB9}"/>
          </ac:spMkLst>
        </pc:spChg>
        <pc:spChg chg="add mod">
          <ac:chgData name="Boban Srezovski" userId="d2c5dd452d77a740" providerId="LiveId" clId="{16E78228-86FD-4BBE-8132-52995C1A762B}" dt="2021-06-13T15:13:45.036" v="2361" actId="1076"/>
          <ac:spMkLst>
            <pc:docMk/>
            <pc:sldMk cId="3670560978" sldId="331"/>
            <ac:spMk id="5" creationId="{D40BE44D-798C-4FE8-A215-D55AEFB9ABC9}"/>
          </ac:spMkLst>
        </pc:spChg>
        <pc:spChg chg="add mod">
          <ac:chgData name="Boban Srezovski" userId="d2c5dd452d77a740" providerId="LiveId" clId="{16E78228-86FD-4BBE-8132-52995C1A762B}" dt="2021-06-13T15:16:31.694" v="2421" actId="113"/>
          <ac:spMkLst>
            <pc:docMk/>
            <pc:sldMk cId="3670560978" sldId="331"/>
            <ac:spMk id="6" creationId="{C6B8EA59-02B1-455E-A391-4D084AE3CF16}"/>
          </ac:spMkLst>
        </pc:spChg>
      </pc:sldChg>
      <pc:sldChg chg="addSp delSp modSp add mod">
        <pc:chgData name="Boban Srezovski" userId="d2c5dd452d77a740" providerId="LiveId" clId="{16E78228-86FD-4BBE-8132-52995C1A762B}" dt="2021-06-13T22:08:18.082" v="3012" actId="14100"/>
        <pc:sldMkLst>
          <pc:docMk/>
          <pc:sldMk cId="810968770" sldId="332"/>
        </pc:sldMkLst>
        <pc:spChg chg="mod">
          <ac:chgData name="Boban Srezovski" userId="d2c5dd452d77a740" providerId="LiveId" clId="{16E78228-86FD-4BBE-8132-52995C1A762B}" dt="2021-06-13T22:07:37.229" v="3002"/>
          <ac:spMkLst>
            <pc:docMk/>
            <pc:sldMk cId="810968770" sldId="332"/>
            <ac:spMk id="3" creationId="{9D327A1D-BB0A-4491-862B-282775FBACB9}"/>
          </ac:spMkLst>
        </pc:spChg>
        <pc:spChg chg="add del mod">
          <ac:chgData name="Boban Srezovski" userId="d2c5dd452d77a740" providerId="LiveId" clId="{16E78228-86FD-4BBE-8132-52995C1A762B}" dt="2021-06-13T22:07:54.538" v="3007" actId="478"/>
          <ac:spMkLst>
            <pc:docMk/>
            <pc:sldMk cId="810968770" sldId="332"/>
            <ac:spMk id="5" creationId="{58F1B080-D633-477E-BF7B-38465DD4DF24}"/>
          </ac:spMkLst>
        </pc:spChg>
        <pc:spChg chg="add del mod">
          <ac:chgData name="Boban Srezovski" userId="d2c5dd452d77a740" providerId="LiveId" clId="{16E78228-86FD-4BBE-8132-52995C1A762B}" dt="2021-06-13T22:07:56.581" v="3008" actId="478"/>
          <ac:spMkLst>
            <pc:docMk/>
            <pc:sldMk cId="810968770" sldId="332"/>
            <ac:spMk id="7" creationId="{F7276454-C901-4086-B26B-83A89BBD0C6A}"/>
          </ac:spMkLst>
        </pc:spChg>
        <pc:spChg chg="add mod">
          <ac:chgData name="Boban Srezovski" userId="d2c5dd452d77a740" providerId="LiveId" clId="{16E78228-86FD-4BBE-8132-52995C1A762B}" dt="2021-06-13T22:08:18.082" v="3012" actId="14100"/>
          <ac:spMkLst>
            <pc:docMk/>
            <pc:sldMk cId="810968770" sldId="332"/>
            <ac:spMk id="8" creationId="{AA380502-15F4-49F2-AB37-467D6A346B95}"/>
          </ac:spMkLst>
        </pc:spChg>
      </pc:sldChg>
      <pc:sldChg chg="addSp delSp modSp add mod">
        <pc:chgData name="Boban Srezovski" userId="d2c5dd452d77a740" providerId="LiveId" clId="{16E78228-86FD-4BBE-8132-52995C1A762B}" dt="2021-06-13T22:19:36.605" v="3117" actId="1076"/>
        <pc:sldMkLst>
          <pc:docMk/>
          <pc:sldMk cId="381396673" sldId="333"/>
        </pc:sldMkLst>
        <pc:spChg chg="mod">
          <ac:chgData name="Boban Srezovski" userId="d2c5dd452d77a740" providerId="LiveId" clId="{16E78228-86FD-4BBE-8132-52995C1A762B}" dt="2021-06-13T22:16:52.226" v="3107" actId="20577"/>
          <ac:spMkLst>
            <pc:docMk/>
            <pc:sldMk cId="381396673" sldId="333"/>
            <ac:spMk id="3" creationId="{9D327A1D-BB0A-4491-862B-282775FBACB9}"/>
          </ac:spMkLst>
        </pc:spChg>
        <pc:spChg chg="add del">
          <ac:chgData name="Boban Srezovski" userId="d2c5dd452d77a740" providerId="LiveId" clId="{16E78228-86FD-4BBE-8132-52995C1A762B}" dt="2021-06-13T22:17:04.861" v="3109" actId="22"/>
          <ac:spMkLst>
            <pc:docMk/>
            <pc:sldMk cId="381396673" sldId="333"/>
            <ac:spMk id="5" creationId="{2530C345-1299-4242-B748-D65DB99028E8}"/>
          </ac:spMkLst>
        </pc:spChg>
        <pc:spChg chg="add mod">
          <ac:chgData name="Boban Srezovski" userId="d2c5dd452d77a740" providerId="LiveId" clId="{16E78228-86FD-4BBE-8132-52995C1A762B}" dt="2021-06-13T22:19:36.605" v="3117" actId="1076"/>
          <ac:spMkLst>
            <pc:docMk/>
            <pc:sldMk cId="381396673" sldId="333"/>
            <ac:spMk id="7" creationId="{751224FD-AB88-4428-991B-9B516B64C1DD}"/>
          </ac:spMkLst>
        </pc:spChg>
      </pc:sldChg>
      <pc:sldChg chg="modSp add mod">
        <pc:chgData name="Boban Srezovski" userId="d2c5dd452d77a740" providerId="LiveId" clId="{16E78228-86FD-4BBE-8132-52995C1A762B}" dt="2021-06-13T22:27:42.121" v="3303" actId="14100"/>
        <pc:sldMkLst>
          <pc:docMk/>
          <pc:sldMk cId="1261435670" sldId="334"/>
        </pc:sldMkLst>
        <pc:spChg chg="mod">
          <ac:chgData name="Boban Srezovski" userId="d2c5dd452d77a740" providerId="LiveId" clId="{16E78228-86FD-4BBE-8132-52995C1A762B}" dt="2021-06-13T22:27:42.121" v="3303" actId="14100"/>
          <ac:spMkLst>
            <pc:docMk/>
            <pc:sldMk cId="1261435670" sldId="334"/>
            <ac:spMk id="3" creationId="{9D327A1D-BB0A-4491-862B-282775FBACB9}"/>
          </ac:spMkLst>
        </pc:spChg>
      </pc:sldChg>
      <pc:sldChg chg="modSp add mod">
        <pc:chgData name="Boban Srezovski" userId="d2c5dd452d77a740" providerId="LiveId" clId="{16E78228-86FD-4BBE-8132-52995C1A762B}" dt="2021-06-13T15:08:57.067" v="2280" actId="113"/>
        <pc:sldMkLst>
          <pc:docMk/>
          <pc:sldMk cId="4255815718" sldId="335"/>
        </pc:sldMkLst>
        <pc:spChg chg="mod">
          <ac:chgData name="Boban Srezovski" userId="d2c5dd452d77a740" providerId="LiveId" clId="{16E78228-86FD-4BBE-8132-52995C1A762B}" dt="2021-06-13T15:08:57.067" v="2280" actId="113"/>
          <ac:spMkLst>
            <pc:docMk/>
            <pc:sldMk cId="4255815718" sldId="335"/>
            <ac:spMk id="3" creationId="{9D327A1D-BB0A-4491-862B-282775FBACB9}"/>
          </ac:spMkLst>
        </pc:spChg>
      </pc:sldChg>
      <pc:sldChg chg="add">
        <pc:chgData name="Boban Srezovski" userId="d2c5dd452d77a740" providerId="LiveId" clId="{16E78228-86FD-4BBE-8132-52995C1A762B}" dt="2021-06-13T15:16:47.683" v="2422"/>
        <pc:sldMkLst>
          <pc:docMk/>
          <pc:sldMk cId="1542970143" sldId="336"/>
        </pc:sldMkLst>
      </pc:sldChg>
      <pc:sldChg chg="addSp modSp add mod">
        <pc:chgData name="Boban Srezovski" userId="d2c5dd452d77a740" providerId="LiveId" clId="{16E78228-86FD-4BBE-8132-52995C1A762B}" dt="2021-06-13T15:27:19.575" v="2654" actId="1076"/>
        <pc:sldMkLst>
          <pc:docMk/>
          <pc:sldMk cId="3221342558" sldId="337"/>
        </pc:sldMkLst>
        <pc:spChg chg="mod">
          <ac:chgData name="Boban Srezovski" userId="d2c5dd452d77a740" providerId="LiveId" clId="{16E78228-86FD-4BBE-8132-52995C1A762B}" dt="2021-06-13T15:18:31.286" v="2518" actId="114"/>
          <ac:spMkLst>
            <pc:docMk/>
            <pc:sldMk cId="3221342558" sldId="337"/>
            <ac:spMk id="3" creationId="{9D327A1D-BB0A-4491-862B-282775FBACB9}"/>
          </ac:spMkLst>
        </pc:spChg>
        <pc:spChg chg="mod">
          <ac:chgData name="Boban Srezovski" userId="d2c5dd452d77a740" providerId="LiveId" clId="{16E78228-86FD-4BBE-8132-52995C1A762B}" dt="2021-06-13T15:27:14.374" v="2652" actId="1076"/>
          <ac:spMkLst>
            <pc:docMk/>
            <pc:sldMk cId="3221342558" sldId="337"/>
            <ac:spMk id="5" creationId="{D40BE44D-798C-4FE8-A215-D55AEFB9ABC9}"/>
          </ac:spMkLst>
        </pc:spChg>
        <pc:spChg chg="mod">
          <ac:chgData name="Boban Srezovski" userId="d2c5dd452d77a740" providerId="LiveId" clId="{16E78228-86FD-4BBE-8132-52995C1A762B}" dt="2021-06-13T15:27:17.466" v="2653" actId="1076"/>
          <ac:spMkLst>
            <pc:docMk/>
            <pc:sldMk cId="3221342558" sldId="337"/>
            <ac:spMk id="6" creationId="{C6B8EA59-02B1-455E-A391-4D084AE3CF16}"/>
          </ac:spMkLst>
        </pc:spChg>
        <pc:spChg chg="add mod">
          <ac:chgData name="Boban Srezovski" userId="d2c5dd452d77a740" providerId="LiveId" clId="{16E78228-86FD-4BBE-8132-52995C1A762B}" dt="2021-06-13T15:27:19.575" v="2654" actId="1076"/>
          <ac:spMkLst>
            <pc:docMk/>
            <pc:sldMk cId="3221342558" sldId="337"/>
            <ac:spMk id="7" creationId="{A85AC891-775F-4012-A455-748FBEB4E685}"/>
          </ac:spMkLst>
        </pc:spChg>
      </pc:sldChg>
      <pc:sldChg chg="modSp add mod">
        <pc:chgData name="Boban Srezovski" userId="d2c5dd452d77a740" providerId="LiveId" clId="{16E78228-86FD-4BBE-8132-52995C1A762B}" dt="2021-06-13T22:11:55.482" v="3052" actId="20577"/>
        <pc:sldMkLst>
          <pc:docMk/>
          <pc:sldMk cId="2602924487" sldId="338"/>
        </pc:sldMkLst>
        <pc:spChg chg="mod">
          <ac:chgData name="Boban Srezovski" userId="d2c5dd452d77a740" providerId="LiveId" clId="{16E78228-86FD-4BBE-8132-52995C1A762B}" dt="2021-06-13T22:11:55.482" v="3052" actId="20577"/>
          <ac:spMkLst>
            <pc:docMk/>
            <pc:sldMk cId="2602924487" sldId="338"/>
            <ac:spMk id="3" creationId="{9D327A1D-BB0A-4491-862B-282775FBACB9}"/>
          </ac:spMkLst>
        </pc:spChg>
      </pc:sldChg>
      <pc:sldChg chg="addSp delSp modSp add mod">
        <pc:chgData name="Boban Srezovski" userId="d2c5dd452d77a740" providerId="LiveId" clId="{16E78228-86FD-4BBE-8132-52995C1A762B}" dt="2021-06-13T21:56:57.365" v="2858" actId="1076"/>
        <pc:sldMkLst>
          <pc:docMk/>
          <pc:sldMk cId="2309634200" sldId="339"/>
        </pc:sldMkLst>
        <pc:spChg chg="mod">
          <ac:chgData name="Boban Srezovski" userId="d2c5dd452d77a740" providerId="LiveId" clId="{16E78228-86FD-4BBE-8132-52995C1A762B}" dt="2021-06-13T15:27:58.486" v="2670" actId="20577"/>
          <ac:spMkLst>
            <pc:docMk/>
            <pc:sldMk cId="2309634200" sldId="339"/>
            <ac:spMk id="2" creationId="{D2BE5B5B-FB76-4C6E-AF34-484DFF873907}"/>
          </ac:spMkLst>
        </pc:spChg>
        <pc:spChg chg="mod">
          <ac:chgData name="Boban Srezovski" userId="d2c5dd452d77a740" providerId="LiveId" clId="{16E78228-86FD-4BBE-8132-52995C1A762B}" dt="2021-06-13T21:55:56.546" v="2840" actId="20577"/>
          <ac:spMkLst>
            <pc:docMk/>
            <pc:sldMk cId="2309634200" sldId="339"/>
            <ac:spMk id="3" creationId="{9D327A1D-BB0A-4491-862B-282775FBACB9}"/>
          </ac:spMkLst>
        </pc:spChg>
        <pc:spChg chg="del">
          <ac:chgData name="Boban Srezovski" userId="d2c5dd452d77a740" providerId="LiveId" clId="{16E78228-86FD-4BBE-8132-52995C1A762B}" dt="2021-06-13T15:24:16.618" v="2585" actId="478"/>
          <ac:spMkLst>
            <pc:docMk/>
            <pc:sldMk cId="2309634200" sldId="339"/>
            <ac:spMk id="5" creationId="{D40BE44D-798C-4FE8-A215-D55AEFB9ABC9}"/>
          </ac:spMkLst>
        </pc:spChg>
        <pc:spChg chg="del">
          <ac:chgData name="Boban Srezovski" userId="d2c5dd452d77a740" providerId="LiveId" clId="{16E78228-86FD-4BBE-8132-52995C1A762B}" dt="2021-06-13T15:28:29.710" v="2680" actId="478"/>
          <ac:spMkLst>
            <pc:docMk/>
            <pc:sldMk cId="2309634200" sldId="339"/>
            <ac:spMk id="6" creationId="{C6B8EA59-02B1-455E-A391-4D084AE3CF16}"/>
          </ac:spMkLst>
        </pc:spChg>
        <pc:spChg chg="del mod">
          <ac:chgData name="Boban Srezovski" userId="d2c5dd452d77a740" providerId="LiveId" clId="{16E78228-86FD-4BBE-8132-52995C1A762B}" dt="2021-06-13T15:28:30.895" v="2682" actId="478"/>
          <ac:spMkLst>
            <pc:docMk/>
            <pc:sldMk cId="2309634200" sldId="339"/>
            <ac:spMk id="7" creationId="{A85AC891-775F-4012-A455-748FBEB4E685}"/>
          </ac:spMkLst>
        </pc:spChg>
        <pc:spChg chg="add mod">
          <ac:chgData name="Boban Srezovski" userId="d2c5dd452d77a740" providerId="LiveId" clId="{16E78228-86FD-4BBE-8132-52995C1A762B}" dt="2021-06-13T21:56:57.365" v="2858" actId="1076"/>
          <ac:spMkLst>
            <pc:docMk/>
            <pc:sldMk cId="2309634200" sldId="339"/>
            <ac:spMk id="16" creationId="{D910964C-B479-451D-8C82-5259DA58040A}"/>
          </ac:spMkLst>
        </pc:spChg>
        <pc:spChg chg="add mod">
          <ac:chgData name="Boban Srezovski" userId="d2c5dd452d77a740" providerId="LiveId" clId="{16E78228-86FD-4BBE-8132-52995C1A762B}" dt="2021-06-13T21:56:28.894" v="2852" actId="20577"/>
          <ac:spMkLst>
            <pc:docMk/>
            <pc:sldMk cId="2309634200" sldId="339"/>
            <ac:spMk id="17" creationId="{0F24EA61-5735-4354-A6F9-E66D3F62822F}"/>
          </ac:spMkLst>
        </pc:spChg>
        <pc:spChg chg="add mod">
          <ac:chgData name="Boban Srezovski" userId="d2c5dd452d77a740" providerId="LiveId" clId="{16E78228-86FD-4BBE-8132-52995C1A762B}" dt="2021-06-13T21:56:40.908" v="2856" actId="20577"/>
          <ac:spMkLst>
            <pc:docMk/>
            <pc:sldMk cId="2309634200" sldId="339"/>
            <ac:spMk id="18" creationId="{1753BFF2-8B7D-4DF7-832B-BF250531C5BA}"/>
          </ac:spMkLst>
        </pc:spChg>
        <pc:picChg chg="add mod">
          <ac:chgData name="Boban Srezovski" userId="d2c5dd452d77a740" providerId="LiveId" clId="{16E78228-86FD-4BBE-8132-52995C1A762B}" dt="2021-06-13T21:56:48.311" v="2857" actId="1076"/>
          <ac:picMkLst>
            <pc:docMk/>
            <pc:sldMk cId="2309634200" sldId="339"/>
            <ac:picMk id="8" creationId="{D8BE3420-B44D-4754-B562-B57EBC4C1B28}"/>
          </ac:picMkLst>
        </pc:picChg>
        <pc:picChg chg="add del mod">
          <ac:chgData name="Boban Srezovski" userId="d2c5dd452d77a740" providerId="LiveId" clId="{16E78228-86FD-4BBE-8132-52995C1A762B}" dt="2021-06-13T21:51:54.967" v="2745" actId="478"/>
          <ac:picMkLst>
            <pc:docMk/>
            <pc:sldMk cId="2309634200" sldId="339"/>
            <ac:picMk id="10" creationId="{4AB5B9A6-0F12-4541-BD1B-282A9D638C63}"/>
          </ac:picMkLst>
        </pc:picChg>
        <pc:picChg chg="add mod">
          <ac:chgData name="Boban Srezovski" userId="d2c5dd452d77a740" providerId="LiveId" clId="{16E78228-86FD-4BBE-8132-52995C1A762B}" dt="2021-06-13T21:55:39.455" v="2835" actId="1076"/>
          <ac:picMkLst>
            <pc:docMk/>
            <pc:sldMk cId="2309634200" sldId="339"/>
            <ac:picMk id="12" creationId="{D35D6D1D-CF92-4EBF-AFAE-D6332CBE1AF9}"/>
          </ac:picMkLst>
        </pc:picChg>
        <pc:picChg chg="add mod">
          <ac:chgData name="Boban Srezovski" userId="d2c5dd452d77a740" providerId="LiveId" clId="{16E78228-86FD-4BBE-8132-52995C1A762B}" dt="2021-06-13T21:55:35.559" v="2833" actId="1076"/>
          <ac:picMkLst>
            <pc:docMk/>
            <pc:sldMk cId="2309634200" sldId="339"/>
            <ac:picMk id="14" creationId="{22FC264A-8D89-4121-9A00-2DEADB2C4A88}"/>
          </ac:picMkLst>
        </pc:picChg>
      </pc:sldChg>
      <pc:sldChg chg="addSp modSp add mod">
        <pc:chgData name="Boban Srezovski" userId="d2c5dd452d77a740" providerId="LiveId" clId="{16E78228-86FD-4BBE-8132-52995C1A762B}" dt="2021-06-13T22:39:50.584" v="3416" actId="20577"/>
        <pc:sldMkLst>
          <pc:docMk/>
          <pc:sldMk cId="1902812129" sldId="340"/>
        </pc:sldMkLst>
        <pc:spChg chg="mod">
          <ac:chgData name="Boban Srezovski" userId="d2c5dd452d77a740" providerId="LiveId" clId="{16E78228-86FD-4BBE-8132-52995C1A762B}" dt="2021-06-13T22:28:37.181" v="3328" actId="114"/>
          <ac:spMkLst>
            <pc:docMk/>
            <pc:sldMk cId="1902812129" sldId="340"/>
            <ac:spMk id="2" creationId="{D2BE5B5B-FB76-4C6E-AF34-484DFF873907}"/>
          </ac:spMkLst>
        </pc:spChg>
        <pc:spChg chg="mod">
          <ac:chgData name="Boban Srezovski" userId="d2c5dd452d77a740" providerId="LiveId" clId="{16E78228-86FD-4BBE-8132-52995C1A762B}" dt="2021-06-13T22:39:23.326" v="3408" actId="14100"/>
          <ac:spMkLst>
            <pc:docMk/>
            <pc:sldMk cId="1902812129" sldId="340"/>
            <ac:spMk id="3" creationId="{9D327A1D-BB0A-4491-862B-282775FBACB9}"/>
          </ac:spMkLst>
        </pc:spChg>
        <pc:spChg chg="add mod">
          <ac:chgData name="Boban Srezovski" userId="d2c5dd452d77a740" providerId="LiveId" clId="{16E78228-86FD-4BBE-8132-52995C1A762B}" dt="2021-06-13T22:39:40.274" v="3412" actId="255"/>
          <ac:spMkLst>
            <pc:docMk/>
            <pc:sldMk cId="1902812129" sldId="340"/>
            <ac:spMk id="9" creationId="{1179372A-F1D5-427B-B718-3A23C9D31C26}"/>
          </ac:spMkLst>
        </pc:spChg>
        <pc:spChg chg="add mod">
          <ac:chgData name="Boban Srezovski" userId="d2c5dd452d77a740" providerId="LiveId" clId="{16E78228-86FD-4BBE-8132-52995C1A762B}" dt="2021-06-13T22:39:50.584" v="3416" actId="20577"/>
          <ac:spMkLst>
            <pc:docMk/>
            <pc:sldMk cId="1902812129" sldId="340"/>
            <ac:spMk id="10" creationId="{EE1B7A20-B9C4-4AFF-BF4F-AC033CC1CFC6}"/>
          </ac:spMkLst>
        </pc:spChg>
        <pc:picChg chg="add mod">
          <ac:chgData name="Boban Srezovski" userId="d2c5dd452d77a740" providerId="LiveId" clId="{16E78228-86FD-4BBE-8132-52995C1A762B}" dt="2021-06-13T22:37:51.165" v="3386" actId="1076"/>
          <ac:picMkLst>
            <pc:docMk/>
            <pc:sldMk cId="1902812129" sldId="340"/>
            <ac:picMk id="5" creationId="{6935E921-3249-44E2-8F81-6999AFECD1C3}"/>
          </ac:picMkLst>
        </pc:picChg>
        <pc:picChg chg="add mod">
          <ac:chgData name="Boban Srezovski" userId="d2c5dd452d77a740" providerId="LiveId" clId="{16E78228-86FD-4BBE-8132-52995C1A762B}" dt="2021-06-13T22:37:52.691" v="3387" actId="1076"/>
          <ac:picMkLst>
            <pc:docMk/>
            <pc:sldMk cId="1902812129" sldId="340"/>
            <ac:picMk id="7" creationId="{708C9B37-8A93-4D24-B775-197CD9DA60DC}"/>
          </ac:picMkLst>
        </pc:picChg>
      </pc:sldChg>
      <pc:sldChg chg="addSp modSp add mod ord">
        <pc:chgData name="Boban Srezovski" userId="d2c5dd452d77a740" providerId="LiveId" clId="{16E78228-86FD-4BBE-8132-52995C1A762B}" dt="2021-06-13T22:49:43.849" v="3605" actId="114"/>
        <pc:sldMkLst>
          <pc:docMk/>
          <pc:sldMk cId="1332123388" sldId="341"/>
        </pc:sldMkLst>
        <pc:spChg chg="mod">
          <ac:chgData name="Boban Srezovski" userId="d2c5dd452d77a740" providerId="LiveId" clId="{16E78228-86FD-4BBE-8132-52995C1A762B}" dt="2021-06-13T22:44:44.852" v="3481" actId="14100"/>
          <ac:spMkLst>
            <pc:docMk/>
            <pc:sldMk cId="1332123388" sldId="341"/>
            <ac:spMk id="3" creationId="{9D327A1D-BB0A-4491-862B-282775FBACB9}"/>
          </ac:spMkLst>
        </pc:spChg>
        <pc:spChg chg="add mod">
          <ac:chgData name="Boban Srezovski" userId="d2c5dd452d77a740" providerId="LiveId" clId="{16E78228-86FD-4BBE-8132-52995C1A762B}" dt="2021-06-13T22:44:48.279" v="3482" actId="1076"/>
          <ac:spMkLst>
            <pc:docMk/>
            <pc:sldMk cId="1332123388" sldId="341"/>
            <ac:spMk id="5" creationId="{C2ADCD23-D338-4886-A2BD-2E526F087944}"/>
          </ac:spMkLst>
        </pc:spChg>
        <pc:spChg chg="add mod">
          <ac:chgData name="Boban Srezovski" userId="d2c5dd452d77a740" providerId="LiveId" clId="{16E78228-86FD-4BBE-8132-52995C1A762B}" dt="2021-06-13T22:49:43.849" v="3605" actId="114"/>
          <ac:spMkLst>
            <pc:docMk/>
            <pc:sldMk cId="1332123388" sldId="341"/>
            <ac:spMk id="6" creationId="{CBAFD12B-3FBE-4AB4-8AC9-AFAECD25CA56}"/>
          </ac:spMkLst>
        </pc:spChg>
      </pc:sldChg>
      <pc:sldChg chg="add">
        <pc:chgData name="Boban Srezovski" userId="d2c5dd452d77a740" providerId="LiveId" clId="{16E78228-86FD-4BBE-8132-52995C1A762B}" dt="2021-06-13T22:49:50.704" v="3606"/>
        <pc:sldMkLst>
          <pc:docMk/>
          <pc:sldMk cId="1009463201" sldId="342"/>
        </pc:sldMkLst>
      </pc:sldChg>
      <pc:sldChg chg="modSp add mod ord">
        <pc:chgData name="Boban Srezovski" userId="d2c5dd452d77a740" providerId="LiveId" clId="{16E78228-86FD-4BBE-8132-52995C1A762B}" dt="2021-06-13T22:52:39.169" v="3704" actId="114"/>
        <pc:sldMkLst>
          <pc:docMk/>
          <pc:sldMk cId="475376835" sldId="343"/>
        </pc:sldMkLst>
        <pc:spChg chg="mod">
          <ac:chgData name="Boban Srezovski" userId="d2c5dd452d77a740" providerId="LiveId" clId="{16E78228-86FD-4BBE-8132-52995C1A762B}" dt="2021-06-13T22:52:39.169" v="3704" actId="114"/>
          <ac:spMkLst>
            <pc:docMk/>
            <pc:sldMk cId="475376835" sldId="343"/>
            <ac:spMk id="3" creationId="{9D327A1D-BB0A-4491-862B-282775FBACB9}"/>
          </ac:spMkLst>
        </pc:spChg>
      </pc:sldChg>
      <pc:sldChg chg="addSp delSp modSp add mod">
        <pc:chgData name="Boban Srezovski" userId="d2c5dd452d77a740" providerId="LiveId" clId="{16E78228-86FD-4BBE-8132-52995C1A762B}" dt="2021-06-14T13:21:29.316" v="4165" actId="14100"/>
        <pc:sldMkLst>
          <pc:docMk/>
          <pc:sldMk cId="2537129731" sldId="344"/>
        </pc:sldMkLst>
        <pc:spChg chg="mod">
          <ac:chgData name="Boban Srezovski" userId="d2c5dd452d77a740" providerId="LiveId" clId="{16E78228-86FD-4BBE-8132-52995C1A762B}" dt="2021-06-13T22:54:36.393" v="3727" actId="20577"/>
          <ac:spMkLst>
            <pc:docMk/>
            <pc:sldMk cId="2537129731" sldId="344"/>
            <ac:spMk id="2" creationId="{D2BE5B5B-FB76-4C6E-AF34-484DFF873907}"/>
          </ac:spMkLst>
        </pc:spChg>
        <pc:spChg chg="del">
          <ac:chgData name="Boban Srezovski" userId="d2c5dd452d77a740" providerId="LiveId" clId="{16E78228-86FD-4BBE-8132-52995C1A762B}" dt="2021-06-13T22:54:40.654" v="3728" actId="478"/>
          <ac:spMkLst>
            <pc:docMk/>
            <pc:sldMk cId="2537129731" sldId="344"/>
            <ac:spMk id="3" creationId="{9D327A1D-BB0A-4491-862B-282775FBACB9}"/>
          </ac:spMkLst>
        </pc:spChg>
        <pc:spChg chg="add mod">
          <ac:chgData name="Boban Srezovski" userId="d2c5dd452d77a740" providerId="LiveId" clId="{16E78228-86FD-4BBE-8132-52995C1A762B}" dt="2021-06-13T22:56:35.513" v="3811" actId="20577"/>
          <ac:spMkLst>
            <pc:docMk/>
            <pc:sldMk cId="2537129731" sldId="344"/>
            <ac:spMk id="5" creationId="{C71A1396-2566-4DCB-8828-3C34F991B8D2}"/>
          </ac:spMkLst>
        </pc:spChg>
        <pc:spChg chg="add del mod">
          <ac:chgData name="Boban Srezovski" userId="d2c5dd452d77a740" providerId="LiveId" clId="{16E78228-86FD-4BBE-8132-52995C1A762B}" dt="2021-06-13T22:58:23.452" v="3818" actId="22"/>
          <ac:spMkLst>
            <pc:docMk/>
            <pc:sldMk cId="2537129731" sldId="344"/>
            <ac:spMk id="9" creationId="{62A30ECD-5BBA-4C5D-B379-F5FC2E5C11CD}"/>
          </ac:spMkLst>
        </pc:spChg>
        <pc:spChg chg="add mod">
          <ac:chgData name="Boban Srezovski" userId="d2c5dd452d77a740" providerId="LiveId" clId="{16E78228-86FD-4BBE-8132-52995C1A762B}" dt="2021-06-14T13:21:29.316" v="4165" actId="14100"/>
          <ac:spMkLst>
            <pc:docMk/>
            <pc:sldMk cId="2537129731" sldId="344"/>
            <ac:spMk id="11" creationId="{53D7333D-FB31-4D17-853F-DECE7DF4B374}"/>
          </ac:spMkLst>
        </pc:spChg>
        <pc:picChg chg="add mod">
          <ac:chgData name="Boban Srezovski" userId="d2c5dd452d77a740" providerId="LiveId" clId="{16E78228-86FD-4BBE-8132-52995C1A762B}" dt="2021-06-14T13:21:14.147" v="4158" actId="1076"/>
          <ac:picMkLst>
            <pc:docMk/>
            <pc:sldMk cId="2537129731" sldId="344"/>
            <ac:picMk id="7" creationId="{5F76242D-8831-439F-948D-E4EE9E1D97C4}"/>
          </ac:picMkLst>
        </pc:picChg>
      </pc:sldChg>
      <pc:sldChg chg="addSp delSp modSp add mod">
        <pc:chgData name="Boban Srezovski" userId="d2c5dd452d77a740" providerId="LiveId" clId="{16E78228-86FD-4BBE-8132-52995C1A762B}" dt="2021-06-13T23:14:55.102" v="4124" actId="1076"/>
        <pc:sldMkLst>
          <pc:docMk/>
          <pc:sldMk cId="2021220536" sldId="345"/>
        </pc:sldMkLst>
        <pc:spChg chg="mod">
          <ac:chgData name="Boban Srezovski" userId="d2c5dd452d77a740" providerId="LiveId" clId="{16E78228-86FD-4BBE-8132-52995C1A762B}" dt="2021-06-13T23:14:41.811" v="4114" actId="1076"/>
          <ac:spMkLst>
            <pc:docMk/>
            <pc:sldMk cId="2021220536" sldId="345"/>
            <ac:spMk id="5" creationId="{C71A1396-2566-4DCB-8828-3C34F991B8D2}"/>
          </ac:spMkLst>
        </pc:spChg>
        <pc:spChg chg="add mod">
          <ac:chgData name="Boban Srezovski" userId="d2c5dd452d77a740" providerId="LiveId" clId="{16E78228-86FD-4BBE-8132-52995C1A762B}" dt="2021-06-13T23:14:55.102" v="4124" actId="1076"/>
          <ac:spMkLst>
            <pc:docMk/>
            <pc:sldMk cId="2021220536" sldId="345"/>
            <ac:spMk id="6" creationId="{CE95A70F-AAED-4864-86CF-73FD74D0AE67}"/>
          </ac:spMkLst>
        </pc:spChg>
        <pc:picChg chg="del">
          <ac:chgData name="Boban Srezovski" userId="d2c5dd452d77a740" providerId="LiveId" clId="{16E78228-86FD-4BBE-8132-52995C1A762B}" dt="2021-06-13T22:59:40.592" v="3847" actId="478"/>
          <ac:picMkLst>
            <pc:docMk/>
            <pc:sldMk cId="2021220536" sldId="345"/>
            <ac:picMk id="7" creationId="{5F76242D-8831-439F-948D-E4EE9E1D97C4}"/>
          </ac:picMkLst>
        </pc:picChg>
      </pc:sldChg>
      <pc:sldChg chg="modSp new mod">
        <pc:chgData name="Boban Srezovski" userId="d2c5dd452d77a740" providerId="LiveId" clId="{16E78228-86FD-4BBE-8132-52995C1A762B}" dt="2021-06-13T23:13:07.714" v="4108" actId="20577"/>
        <pc:sldMkLst>
          <pc:docMk/>
          <pc:sldMk cId="3961376277" sldId="346"/>
        </pc:sldMkLst>
        <pc:spChg chg="mod">
          <ac:chgData name="Boban Srezovski" userId="d2c5dd452d77a740" providerId="LiveId" clId="{16E78228-86FD-4BBE-8132-52995C1A762B}" dt="2021-06-13T23:03:06.740" v="3856"/>
          <ac:spMkLst>
            <pc:docMk/>
            <pc:sldMk cId="3961376277" sldId="346"/>
            <ac:spMk id="2" creationId="{0DF0D443-853C-4C4B-8E63-D8CE59427053}"/>
          </ac:spMkLst>
        </pc:spChg>
        <pc:spChg chg="mod">
          <ac:chgData name="Boban Srezovski" userId="d2c5dd452d77a740" providerId="LiveId" clId="{16E78228-86FD-4BBE-8132-52995C1A762B}" dt="2021-06-13T23:13:07.714" v="4108" actId="20577"/>
          <ac:spMkLst>
            <pc:docMk/>
            <pc:sldMk cId="3961376277" sldId="346"/>
            <ac:spMk id="3" creationId="{B2BB5FD1-6440-42A3-AB7C-97A8A714BA68}"/>
          </ac:spMkLst>
        </pc:spChg>
      </pc:sldChg>
      <pc:sldChg chg="addSp modSp add mod">
        <pc:chgData name="Boban Srezovski" userId="d2c5dd452d77a740" providerId="LiveId" clId="{16E78228-86FD-4BBE-8132-52995C1A762B}" dt="2021-06-14T13:35:14.251" v="4434" actId="13926"/>
        <pc:sldMkLst>
          <pc:docMk/>
          <pc:sldMk cId="1253215002" sldId="347"/>
        </pc:sldMkLst>
        <pc:spChg chg="mod">
          <ac:chgData name="Boban Srezovski" userId="d2c5dd452d77a740" providerId="LiveId" clId="{16E78228-86FD-4BBE-8132-52995C1A762B}" dt="2021-06-14T13:31:50.706" v="4353"/>
          <ac:spMkLst>
            <pc:docMk/>
            <pc:sldMk cId="1253215002" sldId="347"/>
            <ac:spMk id="3" creationId="{B2BB5FD1-6440-42A3-AB7C-97A8A714BA68}"/>
          </ac:spMkLst>
        </pc:spChg>
        <pc:spChg chg="add mod">
          <ac:chgData name="Boban Srezovski" userId="d2c5dd452d77a740" providerId="LiveId" clId="{16E78228-86FD-4BBE-8132-52995C1A762B}" dt="2021-06-14T13:35:14.251" v="4434" actId="13926"/>
          <ac:spMkLst>
            <pc:docMk/>
            <pc:sldMk cId="1253215002" sldId="347"/>
            <ac:spMk id="5" creationId="{4A71EC11-3916-44B6-976F-F9CFB9B4A0AE}"/>
          </ac:spMkLst>
        </pc:spChg>
        <pc:spChg chg="add mod">
          <ac:chgData name="Boban Srezovski" userId="d2c5dd452d77a740" providerId="LiveId" clId="{16E78228-86FD-4BBE-8132-52995C1A762B}" dt="2021-06-14T13:34:04.207" v="4376" actId="255"/>
          <ac:spMkLst>
            <pc:docMk/>
            <pc:sldMk cId="1253215002" sldId="347"/>
            <ac:spMk id="6" creationId="{A4B74FF3-D8F3-43BE-AF4C-EA0B4025BD82}"/>
          </ac:spMkLst>
        </pc:spChg>
      </pc:sldChg>
      <pc:sldChg chg="modSp add mod">
        <pc:chgData name="Boban Srezovski" userId="d2c5dd452d77a740" providerId="LiveId" clId="{16E78228-86FD-4BBE-8132-52995C1A762B}" dt="2021-06-14T14:22:48.345" v="4753" actId="20577"/>
        <pc:sldMkLst>
          <pc:docMk/>
          <pc:sldMk cId="3452776067" sldId="348"/>
        </pc:sldMkLst>
        <pc:spChg chg="mod">
          <ac:chgData name="Boban Srezovski" userId="d2c5dd452d77a740" providerId="LiveId" clId="{16E78228-86FD-4BBE-8132-52995C1A762B}" dt="2021-06-14T14:22:48.345" v="4753" actId="20577"/>
          <ac:spMkLst>
            <pc:docMk/>
            <pc:sldMk cId="3452776067" sldId="348"/>
            <ac:spMk id="3" creationId="{B2BB5FD1-6440-42A3-AB7C-97A8A714BA68}"/>
          </ac:spMkLst>
        </pc:spChg>
      </pc:sldChg>
      <pc:sldChg chg="addSp modSp add mod ord">
        <pc:chgData name="Boban Srezovski" userId="d2c5dd452d77a740" providerId="LiveId" clId="{16E78228-86FD-4BBE-8132-52995C1A762B}" dt="2021-06-14T13:24:40.526" v="4312" actId="20577"/>
        <pc:sldMkLst>
          <pc:docMk/>
          <pc:sldMk cId="1406703884" sldId="349"/>
        </pc:sldMkLst>
        <pc:spChg chg="mod">
          <ac:chgData name="Boban Srezovski" userId="d2c5dd452d77a740" providerId="LiveId" clId="{16E78228-86FD-4BBE-8132-52995C1A762B}" dt="2021-06-14T13:24:40.526" v="4312" actId="20577"/>
          <ac:spMkLst>
            <pc:docMk/>
            <pc:sldMk cId="1406703884" sldId="349"/>
            <ac:spMk id="3" creationId="{B2BB5FD1-6440-42A3-AB7C-97A8A714BA68}"/>
          </ac:spMkLst>
        </pc:spChg>
        <pc:spChg chg="add mod">
          <ac:chgData name="Boban Srezovski" userId="d2c5dd452d77a740" providerId="LiveId" clId="{16E78228-86FD-4BBE-8132-52995C1A762B}" dt="2021-06-14T13:21:54.799" v="4176" actId="20577"/>
          <ac:spMkLst>
            <pc:docMk/>
            <pc:sldMk cId="1406703884" sldId="349"/>
            <ac:spMk id="10" creationId="{4DE2883A-C2CE-4010-B31D-3769C3B8BF90}"/>
          </ac:spMkLst>
        </pc:spChg>
        <pc:spChg chg="add mod">
          <ac:chgData name="Boban Srezovski" userId="d2c5dd452d77a740" providerId="LiveId" clId="{16E78228-86FD-4BBE-8132-52995C1A762B}" dt="2021-06-14T13:22:06.199" v="4182" actId="20577"/>
          <ac:spMkLst>
            <pc:docMk/>
            <pc:sldMk cId="1406703884" sldId="349"/>
            <ac:spMk id="11" creationId="{D0D421C8-85C4-4B61-9A47-DE32EF441757}"/>
          </ac:spMkLst>
        </pc:spChg>
        <pc:spChg chg="add mod">
          <ac:chgData name="Boban Srezovski" userId="d2c5dd452d77a740" providerId="LiveId" clId="{16E78228-86FD-4BBE-8132-52995C1A762B}" dt="2021-06-14T13:21:45.544" v="4171" actId="20577"/>
          <ac:spMkLst>
            <pc:docMk/>
            <pc:sldMk cId="1406703884" sldId="349"/>
            <ac:spMk id="12" creationId="{A3566C4D-40FD-4D90-BC9F-55A2C31274F9}"/>
          </ac:spMkLst>
        </pc:spChg>
        <pc:picChg chg="add mod">
          <ac:chgData name="Boban Srezovski" userId="d2c5dd452d77a740" providerId="LiveId" clId="{16E78228-86FD-4BBE-8132-52995C1A762B}" dt="2021-06-14T13:21:58.945" v="4177" actId="1076"/>
          <ac:picMkLst>
            <pc:docMk/>
            <pc:sldMk cId="1406703884" sldId="349"/>
            <ac:picMk id="5" creationId="{786558AE-130C-4327-8FE6-4F0E2CC622FB}"/>
          </ac:picMkLst>
        </pc:picChg>
        <pc:picChg chg="add mod">
          <ac:chgData name="Boban Srezovski" userId="d2c5dd452d77a740" providerId="LiveId" clId="{16E78228-86FD-4BBE-8132-52995C1A762B}" dt="2021-06-14T13:20:59.529" v="4155" actId="1076"/>
          <ac:picMkLst>
            <pc:docMk/>
            <pc:sldMk cId="1406703884" sldId="349"/>
            <ac:picMk id="7" creationId="{BFDE794B-1481-47EA-8936-198B40F3C589}"/>
          </ac:picMkLst>
        </pc:picChg>
        <pc:picChg chg="add mod">
          <ac:chgData name="Boban Srezovski" userId="d2c5dd452d77a740" providerId="LiveId" clId="{16E78228-86FD-4BBE-8132-52995C1A762B}" dt="2021-06-14T13:21:01.751" v="4156" actId="1076"/>
          <ac:picMkLst>
            <pc:docMk/>
            <pc:sldMk cId="1406703884" sldId="349"/>
            <ac:picMk id="9" creationId="{92433E05-76C6-4E7D-AB9A-2E861B19F0E6}"/>
          </ac:picMkLst>
        </pc:picChg>
      </pc:sldChg>
      <pc:sldChg chg="modSp add del mod">
        <pc:chgData name="Boban Srezovski" userId="d2c5dd452d77a740" providerId="LiveId" clId="{16E78228-86FD-4BBE-8132-52995C1A762B}" dt="2021-06-15T06:15:00.670" v="5257" actId="47"/>
        <pc:sldMkLst>
          <pc:docMk/>
          <pc:sldMk cId="2585969368" sldId="350"/>
        </pc:sldMkLst>
        <pc:spChg chg="mod">
          <ac:chgData name="Boban Srezovski" userId="d2c5dd452d77a740" providerId="LiveId" clId="{16E78228-86FD-4BBE-8132-52995C1A762B}" dt="2021-06-14T14:08:46.479" v="4542" actId="20577"/>
          <ac:spMkLst>
            <pc:docMk/>
            <pc:sldMk cId="2585969368" sldId="350"/>
            <ac:spMk id="3" creationId="{B2BB5FD1-6440-42A3-AB7C-97A8A714BA68}"/>
          </ac:spMkLst>
        </pc:spChg>
      </pc:sldChg>
      <pc:sldChg chg="addSp modSp add mod">
        <pc:chgData name="Boban Srezovski" userId="d2c5dd452d77a740" providerId="LiveId" clId="{16E78228-86FD-4BBE-8132-52995C1A762B}" dt="2021-06-15T06:16:03.988" v="5258" actId="14100"/>
        <pc:sldMkLst>
          <pc:docMk/>
          <pc:sldMk cId="1234875091" sldId="351"/>
        </pc:sldMkLst>
        <pc:spChg chg="mod">
          <ac:chgData name="Boban Srezovski" userId="d2c5dd452d77a740" providerId="LiveId" clId="{16E78228-86FD-4BBE-8132-52995C1A762B}" dt="2021-06-14T14:43:29.625" v="5255" actId="20577"/>
          <ac:spMkLst>
            <pc:docMk/>
            <pc:sldMk cId="1234875091" sldId="351"/>
            <ac:spMk id="3" creationId="{B2BB5FD1-6440-42A3-AB7C-97A8A714BA68}"/>
          </ac:spMkLst>
        </pc:spChg>
        <pc:spChg chg="add mod">
          <ac:chgData name="Boban Srezovski" userId="d2c5dd452d77a740" providerId="LiveId" clId="{16E78228-86FD-4BBE-8132-52995C1A762B}" dt="2021-06-15T06:16:03.988" v="5258" actId="14100"/>
          <ac:spMkLst>
            <pc:docMk/>
            <pc:sldMk cId="1234875091" sldId="351"/>
            <ac:spMk id="4" creationId="{55BFA591-7B4F-4B11-A34F-82AA5ED75A0E}"/>
          </ac:spMkLst>
        </pc:spChg>
      </pc:sldChg>
      <pc:sldChg chg="modSp add mod">
        <pc:chgData name="Boban Srezovski" userId="d2c5dd452d77a740" providerId="LiveId" clId="{16E78228-86FD-4BBE-8132-52995C1A762B}" dt="2021-06-14T14:40:36.201" v="5114" actId="1076"/>
        <pc:sldMkLst>
          <pc:docMk/>
          <pc:sldMk cId="261888703" sldId="352"/>
        </pc:sldMkLst>
        <pc:spChg chg="mod">
          <ac:chgData name="Boban Srezovski" userId="d2c5dd452d77a740" providerId="LiveId" clId="{16E78228-86FD-4BBE-8132-52995C1A762B}" dt="2021-06-14T14:40:36.201" v="5114" actId="1076"/>
          <ac:spMkLst>
            <pc:docMk/>
            <pc:sldMk cId="261888703" sldId="352"/>
            <ac:spMk id="3" creationId="{B2BB5FD1-6440-42A3-AB7C-97A8A714BA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23327" TargetMode="Externa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897" y="223520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mk-MK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Креирање на</a:t>
            </a:r>
            <a:b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Employee Manager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A7F4-08A2-463F-9CEB-DD8D80AC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580" y="593145"/>
            <a:ext cx="1500666" cy="832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D577A-8D43-45CF-ACB8-34A5045E2C6F}"/>
              </a:ext>
            </a:extLst>
          </p:cNvPr>
          <p:cNvSpPr txBox="1"/>
          <p:nvPr/>
        </p:nvSpPr>
        <p:spPr>
          <a:xfrm>
            <a:off x="4745950" y="4407242"/>
            <a:ext cx="135005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rgbClr val="F5F5F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</a:t>
            </a:r>
            <a:r>
              <a:rPr lang="mk-MK" sz="3100" dirty="0">
                <a:solidFill>
                  <a:srgbClr val="F5F5F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Дел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CEC43-BF1F-4FB6-ACD4-37D915276D16}"/>
              </a:ext>
            </a:extLst>
          </p:cNvPr>
          <p:cNvSpPr txBox="1"/>
          <p:nvPr/>
        </p:nvSpPr>
        <p:spPr>
          <a:xfrm>
            <a:off x="2618520" y="1638836"/>
            <a:ext cx="78600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mk-M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[Column(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[Display(Name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[Required(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"Title is required"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(30,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"Title must be less than 30 characters"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[Column(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BirthDate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[Display(Name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"Birth Date"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[Required(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"Birth Date is required"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[Column(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HireDate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[Display(Name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"Hire Date"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[Required(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"Hire Date is required"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[Column(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"Country"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[Display(Name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"Country"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[Required(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"Country is required"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(15,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"Country must be less than 15 characters"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Country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[Column(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"Notes"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[Display(Name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"Notes"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(500,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"Notes must be less than 500 characters"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Notes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mk-MK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mk-MK" sz="1200" dirty="0"/>
          </a:p>
        </p:txBody>
      </p:sp>
    </p:spTree>
    <p:extLst>
      <p:ext uri="{BB962C8B-B14F-4D97-AF65-F5344CB8AC3E}">
        <p14:creationId xmlns:p14="http://schemas.microsoft.com/office/powerpoint/2010/main" val="268914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11085907" cy="5335895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Ајде да го анализираме кодот пред да продолжиме напред. Класата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содржи осум јавни својства, имено,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FirstName,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LastName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, Title,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BirthDate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HireDate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, Country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Notes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Треба да ја мапирате класата на ентитетот вработен во основнатаТабела за вработени во базата на податоци на Нортвинд. Постојат три начини да се изврши ова мапирање: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Можете да следите одредени конвенции, 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framework-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автоматски ќе го направеви мапирање за вас.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Можете да користите одредени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data annotations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експлицитно наведување на мапирањето.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•Можете да користите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Fluent API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експлицитно наведување на мапирањето.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Ако ја набудувате класата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ќе откриете дека неговото име се совпаѓа со име на табелата (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) и имињата на нејзините својства со имињата на колоните на Табела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Ако ги следите овие конвенции,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framework-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автоматски ќе се изврши мапирање за вас. Значи, строго кажано, на класата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не им треба експлицитно мапирање. Сепак, заради учење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data annotations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го користи вториот пристап - експлицитно наведено мапирање користејќи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data annotations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Fluent API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не е разгледано во оваа презентација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За овој пример, користитиме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data annotations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5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56238" y="2438400"/>
            <a:ext cx="5986163" cy="2578443"/>
          </a:xfrm>
        </p:spPr>
        <p:txBody>
          <a:bodyPr>
            <a:normAutofit lnSpcReduction="10000"/>
          </a:bodyPr>
          <a:lstStyle/>
          <a:p>
            <a:r>
              <a:rPr lang="ru-RU" sz="14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Забелешка</a:t>
            </a:r>
            <a:r>
              <a:rPr lang="en-US" sz="14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14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Апликацијата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 Manager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користи постоечка база на податоци и табела за работ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Ако сакате,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EF Core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исто така може да создаде база на податоци и табели (и) за вас врз основа на ентитетите класи што ги создавате. Во такви случаи, мета податоците наведени во прибелешки за податоци се користат и за креирање на табелите. Во оваа презентација, не ни треба овој пристап бидејќи веќе ја инсталиравме базата на податоци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Northwind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1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4314" y="1491049"/>
            <a:ext cx="10948086" cy="5115697"/>
          </a:xfrm>
        </p:spPr>
        <p:txBody>
          <a:bodyPr>
            <a:normAutofit lnSpcReduction="10000"/>
          </a:bodyPr>
          <a:lstStyle/>
          <a:p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Класата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украсен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со атрибутот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Table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Атрибутот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Table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 користи за мапирање на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Класа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во табела. Во овој случај, класата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мапирана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Табела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претставува нумеричка идентификација на вработен. Украсен е со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Атрибути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[Column], [Key], [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DatabaseGenerated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], [Required]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[Display]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b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Атрибутот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[Column]</a:t>
            </a:r>
            <a:r>
              <a:rPr lang="mk-MK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 користи за мапирање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во колоната на табелата. Во ова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случај,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мапиран во колоната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табела. Ако ја набудувате шемата на табелата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ќе го најдете тој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 колона за идентитет и е примарен клуч на табелата. 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[DatabaseGenerated]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атрибутот покажува дека вредноста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генерира од моторот на базата на податоци.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в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редност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DatabaseGeneratedOption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Identity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покажува дека вредноста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ќе се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г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енерира од базата на податоци кога ентитетот е додаден во базата на податоци. 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[Key]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 се користи за обележување на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п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римарен клуч. 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Атрибутот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[Required]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означува дека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-то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мора да му се додели одредена вредност.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Атрибутот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ErrorMessage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[Required]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ја одредува пораката за грешка што ќе се прикажува на корисничкиот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и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нтерфејс во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случај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не е доделена никаква вредност. 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Атрибутот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[Display]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го одредува името на основното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го користи корисничкиот интерфејс. Корисно е да се прикаже пријателск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име наместо вистинското име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. На пример, можеби имате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наречен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CustomerID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но би сакал да го прикаже на веб-страница како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Customer Code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0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4314" y="1491049"/>
            <a:ext cx="10948086" cy="5115697"/>
          </a:xfrm>
        </p:spPr>
        <p:txBody>
          <a:bodyPr>
            <a:normAutofit/>
          </a:bodyPr>
          <a:lstStyle/>
          <a:p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Propert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украсен со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[Column], 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Required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], [StringLength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Display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атрибути. Атрибутот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[StringLength]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го потврдува основното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својство за одредена должина на стрингот. Во овој случај, го поставивте параметарот за максимална должина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од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[StringLength]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означува дека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може да биде низа со максимум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од десет карактери.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Propert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LastName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украсен со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[Column], 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Required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], [StringLength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Display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атрибути. Овој пат,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[StringLength]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ја поставува максималната должина до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Propert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украсен со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[Column], 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Required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], [StringLength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Display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атрибути. Овој пат,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[StringLength]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ја поставува максималната должина до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30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BirthDate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HireDate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имаат вредност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DateTime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се украсени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 атрибутите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[Column], 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Required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Display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b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Propert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украсен со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[Column], 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Required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], [StringLength]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Display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атрибути. Овој пат,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[StringLength]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ја поставува максималната должина на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Propert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Notes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украсен со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[Column],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[StringLength]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[приказ]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атрибути. Овој пат,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[StringLength]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ја поставува максималната должина на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500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Notes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колоната во табелата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овозможува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NULL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вредности, и оттука не се споменува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од атрибутот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Required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Иако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Notes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од типот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ntext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[StringLength]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го поставува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максимална должина до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500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за да им се забрани на корисниците да внесуваат огромна количина на текстуални податоци.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1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3124" y="1474574"/>
            <a:ext cx="11013990" cy="856734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Ова ја комплетира класата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Сега, отворете ја класата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напише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го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следниот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код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BE44D-798C-4FE8-A215-D55AEFB9ABC9}"/>
              </a:ext>
            </a:extLst>
          </p:cNvPr>
          <p:cNvSpPr txBox="1"/>
          <p:nvPr/>
        </p:nvSpPr>
        <p:spPr>
          <a:xfrm>
            <a:off x="3105665" y="2132970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Country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mk-MK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8EA59-02B1-455E-A391-4D084AE3CF16}"/>
              </a:ext>
            </a:extLst>
          </p:cNvPr>
          <p:cNvSpPr txBox="1">
            <a:spLocks/>
          </p:cNvSpPr>
          <p:nvPr/>
        </p:nvSpPr>
        <p:spPr>
          <a:xfrm>
            <a:off x="521207" y="3700848"/>
            <a:ext cx="11013990" cy="282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 создавање на класа на ентитет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кодот се потпира на вградените конвенции наместо да се користат прибелешки за податоци за мапирање. На овој начин, класата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е автоматски мапирани на табелата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во базата на податоци. Покрај тоа,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CountryID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и својствата на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Name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ќе бидат мапирани на соодветните колони од табелата Земји. </a:t>
            </a:r>
            <a:endParaRPr lang="en-US" sz="1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Класата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првенствено се користи за да им се овозможи на корисниците да изберат земја според податоците за вработените. Апликацијата не им дозволува на корисниците да додаваат или уредуваат земји. Затоа,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кодот не ги користи атрибутите за валидација како што се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Required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[StringLength]. </a:t>
            </a:r>
          </a:p>
        </p:txBody>
      </p:sp>
    </p:spTree>
    <p:extLst>
      <p:ext uri="{BB962C8B-B14F-4D97-AF65-F5344CB8AC3E}">
        <p14:creationId xmlns:p14="http://schemas.microsoft.com/office/powerpoint/2010/main" val="367056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3124" y="1474574"/>
            <a:ext cx="11013990" cy="856734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Ова ја комплетира класата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Сега, отворете ја класата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напише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го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следниот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код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BE44D-798C-4FE8-A215-D55AEFB9ABC9}"/>
              </a:ext>
            </a:extLst>
          </p:cNvPr>
          <p:cNvSpPr txBox="1"/>
          <p:nvPr/>
        </p:nvSpPr>
        <p:spPr>
          <a:xfrm>
            <a:off x="3105665" y="2132970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Country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mk-MK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8EA59-02B1-455E-A391-4D084AE3CF16}"/>
              </a:ext>
            </a:extLst>
          </p:cNvPr>
          <p:cNvSpPr txBox="1">
            <a:spLocks/>
          </p:cNvSpPr>
          <p:nvPr/>
        </p:nvSpPr>
        <p:spPr>
          <a:xfrm>
            <a:off x="521207" y="3700848"/>
            <a:ext cx="11013990" cy="282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 создавање на класа на ентитет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кодот се потпира на вградените конвенции наместо да се користат прибелешки за податоци за мапирање. На овој начин, класата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е автоматски мапирани на табелата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во базата на податоци. Покрај тоа, </a:t>
            </a:r>
            <a:r>
              <a:rPr lang="ru-RU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CountryID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и својствата на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Name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ќе бидат мапирани на соодветните колони од табелата Земји. </a:t>
            </a:r>
            <a:endParaRPr lang="en-US" sz="1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Класата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првенствено се користи за да им се овозможи на корисниците да изберат земја според податоците за вработените. Апликацијата не им дозволува на корисниците да додаваат или уредуваат земји. Затоа,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кодот не ги користи атрибутите за валидација како што се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Required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[StringLength]. </a:t>
            </a:r>
          </a:p>
        </p:txBody>
      </p:sp>
    </p:spTree>
    <p:extLst>
      <p:ext uri="{BB962C8B-B14F-4D97-AF65-F5344CB8AC3E}">
        <p14:creationId xmlns:p14="http://schemas.microsoft.com/office/powerpoint/2010/main" val="154297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3124" y="1474574"/>
            <a:ext cx="11013990" cy="856734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Сега, кога ги завршивте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класите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ајде да ја завршиме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класа. Следниот код го покажува начинот на креирање на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класата.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BE44D-798C-4FE8-A215-D55AEFB9ABC9}"/>
              </a:ext>
            </a:extLst>
          </p:cNvPr>
          <p:cNvSpPr txBox="1"/>
          <p:nvPr/>
        </p:nvSpPr>
        <p:spPr>
          <a:xfrm>
            <a:off x="1919416" y="2214000"/>
            <a:ext cx="8213125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AppDbContext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mk-MK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AppDbContext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AppDbContext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options) :</a:t>
            </a:r>
            <a:r>
              <a:rPr lang="mk-MK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(options) </a:t>
            </a:r>
            <a:r>
              <a:rPr lang="mk-MK" sz="13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mk-MK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 Employees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&lt;Country&gt; Countries {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mk-MK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mk-MK" sz="1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8EA59-02B1-455E-A391-4D084AE3CF16}"/>
              </a:ext>
            </a:extLst>
          </p:cNvPr>
          <p:cNvSpPr txBox="1">
            <a:spLocks/>
          </p:cNvSpPr>
          <p:nvPr/>
        </p:nvSpPr>
        <p:spPr>
          <a:xfrm>
            <a:off x="593124" y="3770949"/>
            <a:ext cx="11013990" cy="2885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Класата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AppDbContext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наследува од класата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DbContext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што престојува во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Microsoft.EntityFrameworkCore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именски простор. Затоа, користете го тој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namespace</a:t>
            </a:r>
            <a:r>
              <a:rPr lang="mk-MK" sz="1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 врвот на датотека за класа:</a:t>
            </a:r>
            <a:endParaRPr lang="en-US" sz="1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Потоа додадете две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public properties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од типот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DbSet &lt;TEntity&gt;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Countries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Овие својства поседуваат субјекти од типот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соодветно.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Класата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има и јавен конструктор со наведениот потпис.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Иако не додадовме никаков код во него, овој конструктор е потребен така што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dependency injection (DI) framework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може да инјектира примери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кога е потребно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Ова го комплетира моделот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EF Core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потребен за овој пример.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AC891-775F-4012-A455-748FBEB4E685}"/>
              </a:ext>
            </a:extLst>
          </p:cNvPr>
          <p:cNvSpPr txBox="1"/>
          <p:nvPr/>
        </p:nvSpPr>
        <p:spPr>
          <a:xfrm>
            <a:off x="3608175" y="454316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322134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Создавање контролор </a:t>
            </a:r>
            <a:r>
              <a:rPr lang="en-US" b="1" i="1" dirty="0" err="1"/>
              <a:t>EmployeeManager</a:t>
            </a:r>
            <a:endParaRPr lang="mk-MK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9005" y="1379959"/>
            <a:ext cx="11013990" cy="1499286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Функционалноста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CRUD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апликацијата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 појавува во контролор класата -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EmployeeManagerController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За да ја додадете оваа класа, креирајте ја папката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Controllers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(Слика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) под коренот на проектот и додадете класа на контролор по име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EmployeeManagerController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користејќи го (Слика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Add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Controller..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и одберете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MVC Controller -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Empthy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(Слика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).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BE3420-B44D-4754-B562-B57EBC4C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30" y="2980999"/>
            <a:ext cx="4347906" cy="3165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5D6D1D-CF92-4EBF-AFAE-D6332CBE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648" y="2453157"/>
            <a:ext cx="2632785" cy="1775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C264A-8D89-4121-9A00-2DEADB2C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404" y="4354916"/>
            <a:ext cx="4390614" cy="2121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10964C-B479-451D-8C82-5259DA58040A}"/>
              </a:ext>
            </a:extLst>
          </p:cNvPr>
          <p:cNvSpPr txBox="1"/>
          <p:nvPr/>
        </p:nvSpPr>
        <p:spPr>
          <a:xfrm>
            <a:off x="2615881" y="2653123"/>
            <a:ext cx="1532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Слика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mk-MK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4EA61-5735-4354-A6F9-E66D3F62822F}"/>
              </a:ext>
            </a:extLst>
          </p:cNvPr>
          <p:cNvSpPr txBox="1"/>
          <p:nvPr/>
        </p:nvSpPr>
        <p:spPr>
          <a:xfrm>
            <a:off x="6627404" y="3290500"/>
            <a:ext cx="1532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Слика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mk-MK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53BFF2-8B7D-4DF7-832B-BF250531C5BA}"/>
              </a:ext>
            </a:extLst>
          </p:cNvPr>
          <p:cNvSpPr txBox="1"/>
          <p:nvPr/>
        </p:nvSpPr>
        <p:spPr>
          <a:xfrm>
            <a:off x="5684172" y="5277106"/>
            <a:ext cx="1532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Слика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mk-MK" sz="1200" dirty="0"/>
          </a:p>
        </p:txBody>
      </p:sp>
    </p:spTree>
    <p:extLst>
      <p:ext uri="{BB962C8B-B14F-4D97-AF65-F5344CB8AC3E}">
        <p14:creationId xmlns:p14="http://schemas.microsoft.com/office/powerpoint/2010/main" val="2309634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41622"/>
            <a:ext cx="10879961" cy="2158313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Класата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EmployeeManagerController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наследува од класата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Controller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Основната класа на контролорот е достапна во именскиот простор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Microsoft.AspNetCore.Mvc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Бидејќи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EmployeeManagerController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треба да изврши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CRUD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операции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табелата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потребна е инстанца на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креирана порано. Иако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можете да го инстанцирате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исто како и секој друг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C#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објект, има подобар начин да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исполнување на задачата. Може да внесете објект од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во конструкторот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EmployeeManagerController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 помош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dependency injection (DI)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ASP. NET Core.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да внесете таква инстанца, треба да напишете јавен конструктор како што е прикажано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следниот код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1B080-D633-477E-BF7B-38465DD4DF24}"/>
              </a:ext>
            </a:extLst>
          </p:cNvPr>
          <p:cNvSpPr txBox="1"/>
          <p:nvPr/>
        </p:nvSpPr>
        <p:spPr>
          <a:xfrm>
            <a:off x="2817341" y="3600496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EmployeeManagerController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Controller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AppDbContext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EmployeeManagerController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AppDbContext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mk-MK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380502-15F4-49F2-AB37-467D6A346B95}"/>
              </a:ext>
            </a:extLst>
          </p:cNvPr>
          <p:cNvSpPr txBox="1">
            <a:spLocks/>
          </p:cNvSpPr>
          <p:nvPr/>
        </p:nvSpPr>
        <p:spPr>
          <a:xfrm>
            <a:off x="521207" y="5416378"/>
            <a:ext cx="11014773" cy="111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Кодот прогласува членска променлива од типот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именувана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db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Оваа променлива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 користи за зачувување на инјектираниот објект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употреба во класата на контролорот.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J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авниот конструктор го прима вбризганиот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преку параметарот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db.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Внатре,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инјектираната инстанца е зачувана во локалната референца.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6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3161107" cy="4974336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Започнете со креирање на нова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ASP.NET Core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веб-апликација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слика 1-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1)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заснована на образецот за празен проект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слика 1-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Наведете ја апликацијата како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EmployeeManager.Mvc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да означите дека е MVC верзија на апликација. Ова исто така го поставува стандардниот именски простор за класи што ги додавате на проектот.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Additional information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оставете ги опциите непроменети како на слика 1-4)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5FE4-E999-4B3A-BE2C-B43FD4E605C2}"/>
              </a:ext>
            </a:extLst>
          </p:cNvPr>
          <p:cNvSpPr txBox="1"/>
          <p:nvPr/>
        </p:nvSpPr>
        <p:spPr>
          <a:xfrm>
            <a:off x="5767670" y="1435608"/>
            <a:ext cx="13056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1-1</a:t>
            </a:r>
            <a:endParaRPr lang="mk-M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F00DD-7296-4346-B208-377829A15E92}"/>
              </a:ext>
            </a:extLst>
          </p:cNvPr>
          <p:cNvSpPr txBox="1"/>
          <p:nvPr/>
        </p:nvSpPr>
        <p:spPr>
          <a:xfrm>
            <a:off x="6669588" y="3384500"/>
            <a:ext cx="1216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1-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mk-MK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AA40B-694A-46C7-B7B3-65956274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726" y="1435608"/>
            <a:ext cx="1933944" cy="1842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21AA5-F7AA-442B-BD95-98043FEB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445" y="1501144"/>
            <a:ext cx="4000004" cy="2160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313CBA-F610-4DA0-BBA9-0AC3D1E0C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843" y="4004549"/>
            <a:ext cx="3641736" cy="2113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ADDA86-14ED-415C-AE79-8D342E8F9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709" y="4145205"/>
            <a:ext cx="3364051" cy="1972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971614-9DA1-424C-9FC4-870AF270778D}"/>
              </a:ext>
            </a:extLst>
          </p:cNvPr>
          <p:cNvSpPr txBox="1"/>
          <p:nvPr/>
        </p:nvSpPr>
        <p:spPr>
          <a:xfrm>
            <a:off x="5135197" y="6209842"/>
            <a:ext cx="1216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1-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mk-MK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666BF-C55C-4968-BDD7-40700EF1AF29}"/>
              </a:ext>
            </a:extLst>
          </p:cNvPr>
          <p:cNvSpPr txBox="1"/>
          <p:nvPr/>
        </p:nvSpPr>
        <p:spPr>
          <a:xfrm>
            <a:off x="9297458" y="6209841"/>
            <a:ext cx="1216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1-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mk-MK" sz="1200" dirty="0"/>
          </a:p>
        </p:txBody>
      </p:sp>
    </p:spTree>
    <p:extLst>
      <p:ext uri="{BB962C8B-B14F-4D97-AF65-F5344CB8AC3E}">
        <p14:creationId xmlns:p14="http://schemas.microsoft.com/office/powerpoint/2010/main" val="3091525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56238" y="2438400"/>
            <a:ext cx="5986163" cy="2578443"/>
          </a:xfrm>
        </p:spPr>
        <p:txBody>
          <a:bodyPr>
            <a:normAutofit/>
          </a:bodyPr>
          <a:lstStyle/>
          <a:p>
            <a:r>
              <a:rPr lang="ru-RU" sz="14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Забелешка</a:t>
            </a:r>
            <a:r>
              <a:rPr lang="en-US" sz="14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Треба да го користите именскиот простор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EmployeeManager.Mvc.Models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така што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пристапувате до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Истиот чекор на користење на именски простор е потребен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сите места каде што користите тип надвор од опсегот на тековниот простор за имиња.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да избегнете повторување на истите упатства и заради краткост, следн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ите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секциите не бараат од вас да користите именски простори.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24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589904"/>
            <a:ext cx="11168284" cy="1128582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Следно, потребен ви е метод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private helper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кој обезбедува список на земји до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dropdown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листата на страници за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земји. Овој метод -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FillCountries()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- е прикажано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во следниот код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224FD-AB88-4428-991B-9B516B64C1DD}"/>
              </a:ext>
            </a:extLst>
          </p:cNvPr>
          <p:cNvSpPr txBox="1"/>
          <p:nvPr/>
        </p:nvSpPr>
        <p:spPr>
          <a:xfrm>
            <a:off x="2892593" y="25904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FillCountries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SelectListItem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countries =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db.Countries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ascending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SelectListItem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Text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Value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c.Name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}).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ViewBag.Countries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countries;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38139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25362" y="1614616"/>
            <a:ext cx="7636476" cy="4795328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Помошниот метод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FillCountries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декларира список на објекти на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SelectListItem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Името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SelectListItem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од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Microsoft.AspNetCore.Mvc.Rendering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претставува ставка од паѓачката листа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&lt;select&gt;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елемент на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Бидејќи ние сакаме да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прикажеме список на земји од кои може да изберете, список е создаден.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Барањето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LINQ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до субјектите ги избира сите субјекти од земјите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DbSet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ги проектира во новиот објект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SelectListItem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Забележете како текстот и вредноста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својствата на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SelectListItem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 доделуваат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-то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субјектот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Country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Барањето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LINQ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до субјектите го враќа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IQueryable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&lt;T&gt;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Методот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ToList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го претвора ова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IQueryable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во список на објекти на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SelectListItem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Списокот на земји треба да се пренесе во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за да може да биде населен во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&lt;select&gt;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елемент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За да се олесни овој пренос на податоци, кодот користи објект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ViewBag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b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ViewBag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 динамичен тип и ви овозможува динамично поставување или добивање вредности со користење на објект.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синтакса на својството. Тука, кодот ги зачувува земјите во сопственост на Земјите на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ViewBag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3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Додад</a:t>
            </a:r>
            <a:r>
              <a:rPr lang="mk-MK" dirty="0"/>
              <a:t>авање на</a:t>
            </a:r>
            <a:r>
              <a:rPr lang="ru-RU" dirty="0"/>
              <a:t> датотека </a:t>
            </a:r>
            <a:r>
              <a:rPr lang="ru-RU" b="1" i="1" dirty="0"/>
              <a:t>_</a:t>
            </a:r>
            <a:r>
              <a:rPr lang="en-US" b="1" i="1" dirty="0" err="1"/>
              <a:t>ViewImports</a:t>
            </a:r>
            <a:r>
              <a:rPr lang="en-US" b="1" i="1" dirty="0"/>
              <a:t> </a:t>
            </a:r>
            <a:endParaRPr lang="mk-MK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1474573"/>
            <a:ext cx="11036479" cy="4935371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Во следните делови, користите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ASP.NET Core Tag Helpers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за да го направите корисничкиот интерфејс елементи како форма, полиња на форми и хиперврски. За да користите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потребни ви се за да ги овозможите во вашиот проект.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Додадете ја папката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под папката за коренот на проектот. Потоа додадете 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_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ViewImports.cshtml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во папката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Можете да го направите тоа со отворање на дијалогот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(Слика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) нова ставка и избирање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View..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Razor View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Увоз од списокот (Слика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).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5E921-3249-44E2-8F81-6999AFEC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50" y="3429000"/>
            <a:ext cx="4133921" cy="2728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C9B37-8A93-4D24-B775-197CD9DA6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517" y="3720021"/>
            <a:ext cx="4945020" cy="2146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79372A-F1D5-427B-B718-3A23C9D31C26}"/>
              </a:ext>
            </a:extLst>
          </p:cNvPr>
          <p:cNvSpPr txBox="1"/>
          <p:nvPr/>
        </p:nvSpPr>
        <p:spPr>
          <a:xfrm>
            <a:off x="2380735" y="3059668"/>
            <a:ext cx="1326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mk-MK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B7A20-B9C4-4AFF-BF4F-AC033CC1CFC6}"/>
              </a:ext>
            </a:extLst>
          </p:cNvPr>
          <p:cNvSpPr txBox="1"/>
          <p:nvPr/>
        </p:nvSpPr>
        <p:spPr>
          <a:xfrm>
            <a:off x="7885881" y="3349371"/>
            <a:ext cx="1326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mk-MK" sz="1200" dirty="0"/>
          </a:p>
        </p:txBody>
      </p:sp>
    </p:spTree>
    <p:extLst>
      <p:ext uri="{BB962C8B-B14F-4D97-AF65-F5344CB8AC3E}">
        <p14:creationId xmlns:p14="http://schemas.microsoft.com/office/powerpoint/2010/main" val="1902812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08670"/>
            <a:ext cx="11077669" cy="1696995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Датотеката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_ViewImports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специјална датотека со тоа што содржи увоз на именски простор 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директиви за овозможување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Овие поставки потоа се применуваат на сите датотеки за преглед.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Н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апишете го следниот код во датотеката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_ViewImports.cshtml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DCD23-D338-4886-A2BD-2E526F087944}"/>
              </a:ext>
            </a:extLst>
          </p:cNvPr>
          <p:cNvSpPr txBox="1"/>
          <p:nvPr/>
        </p:nvSpPr>
        <p:spPr>
          <a:xfrm>
            <a:off x="3259176" y="2423977"/>
            <a:ext cx="56017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EmployeeManager.Mvc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EmployeeManager.Mvc.Models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@addTagHelper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*,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Microsoft.AspNetCore.Mvc.TagHelpers</a:t>
            </a:r>
            <a:endParaRPr lang="mk-MK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AFD12B-3FBE-4AB4-8AC9-AFAECD25CA56}"/>
              </a:ext>
            </a:extLst>
          </p:cNvPr>
          <p:cNvSpPr txBox="1">
            <a:spLocks/>
          </p:cNvSpPr>
          <p:nvPr/>
        </p:nvSpPr>
        <p:spPr>
          <a:xfrm>
            <a:off x="521207" y="3426199"/>
            <a:ext cx="11077668" cy="3180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Кодот ја користи директивата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@use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да користи неколку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namespaces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како на пр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имер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EmployeeManager.Mvc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EmployeeManager.Mvc.Models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Д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ирективата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@use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служи за истата цел како и директивата за употреба во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C#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Откако ќе внесете именски простори тука,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можете да користите класи од овие именски простори во која било од датотеките за преглед.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Забележете ја директивата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@addTagHelper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што им овозможува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прегледите. Првиот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параметарот до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@addTagHelper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покажува дека сите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се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достапни од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assembly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треба да се додадат на проектот. Вториот параметар е името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assembly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ги содржи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Helpers-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сите: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Microsoft.AspNetCore.Mvc.TagHelpers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во овој случај. </a:t>
            </a:r>
          </a:p>
        </p:txBody>
      </p:sp>
    </p:spTree>
    <p:extLst>
      <p:ext uri="{BB962C8B-B14F-4D97-AF65-F5344CB8AC3E}">
        <p14:creationId xmlns:p14="http://schemas.microsoft.com/office/powerpoint/2010/main" val="1332123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08670"/>
            <a:ext cx="11077669" cy="1696995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Датотеката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_ViewImports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специјална датотека со тоа што содржи увоз на именски простор 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директиви за овозможување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Овие поставки потоа се применуваат на сите датотеки за преглед.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Н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апишете го следниот код во датотеката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_ViewImports.cshtml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DCD23-D338-4886-A2BD-2E526F087944}"/>
              </a:ext>
            </a:extLst>
          </p:cNvPr>
          <p:cNvSpPr txBox="1"/>
          <p:nvPr/>
        </p:nvSpPr>
        <p:spPr>
          <a:xfrm>
            <a:off x="3259176" y="2423977"/>
            <a:ext cx="56017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EmployeeManager.Mvc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EmployeeManager.Mvc.Models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@addTagHelper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*,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Microsoft.AspNetCore.Mvc.TagHelpers</a:t>
            </a:r>
            <a:endParaRPr lang="mk-MK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AFD12B-3FBE-4AB4-8AC9-AFAECD25CA56}"/>
              </a:ext>
            </a:extLst>
          </p:cNvPr>
          <p:cNvSpPr txBox="1">
            <a:spLocks/>
          </p:cNvSpPr>
          <p:nvPr/>
        </p:nvSpPr>
        <p:spPr>
          <a:xfrm>
            <a:off x="521207" y="3426199"/>
            <a:ext cx="11077668" cy="3180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Кодот ја користи директивата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@use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да користи неколку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namespaces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како на пр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имер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EmployeeManager.Mvc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EmployeeManager.Mvc.Models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Д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ирективата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@use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служи за истата цел како и директивата за употреба во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C#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Откако ќе внесете именски простори тука,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можете да користите класи од овие именски простори во која било од датотеките за преглед.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Забележете ја директивата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@addTagHelper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што им овозможува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прегледите. Првиот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параметарот до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@addTagHelper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покажува дека сите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се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достапни од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assembly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треба да се додадат на проектот. Вториот параметар е името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assembly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ги содржи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Helpers-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сите: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Microsoft.AspNetCore.Mvc.TagHelpers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во овој случај. </a:t>
            </a:r>
          </a:p>
        </p:txBody>
      </p:sp>
    </p:spTree>
    <p:extLst>
      <p:ext uri="{BB962C8B-B14F-4D97-AF65-F5344CB8AC3E}">
        <p14:creationId xmlns:p14="http://schemas.microsoft.com/office/powerpoint/2010/main" val="1009463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56238" y="2438400"/>
            <a:ext cx="5986163" cy="2578443"/>
          </a:xfrm>
        </p:spPr>
        <p:txBody>
          <a:bodyPr>
            <a:normAutofit/>
          </a:bodyPr>
          <a:lstStyle/>
          <a:p>
            <a:r>
              <a:rPr lang="ru-RU" sz="14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Забелешка</a:t>
            </a:r>
            <a:r>
              <a:rPr lang="en-US" sz="14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Можете исто така да ги поставите директивите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@use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@addTagHelper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индивидуално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датотеки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те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Но, во тој случај, тие се применуваат на сите. Ако сакате да ги користите именските простори и Помошниците за обележување во повеќе прегледи,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_ViewImports.cshtml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 подобро место.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76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Прикажување </a:t>
            </a:r>
            <a:r>
              <a:rPr lang="mk-MK" dirty="0"/>
              <a:t>на </a:t>
            </a:r>
            <a:r>
              <a:rPr lang="ru-RU" dirty="0"/>
              <a:t>списокот на вработени </a:t>
            </a:r>
            <a:endParaRPr lang="mk-M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1A1396-2566-4DCB-8828-3C34F991B8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84093" cy="3977640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Штом корисникот успешно се најави, треба да прикажете список на вработени. Корисникот може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да ги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измени постојните вработени, додадете нови вработени или избрише постојните вработени. Иако научивте за страницата со списокот на вработените во претходната презентациај , Слика 2-8 повторно го прикажува тоа тука заради јасност.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6242D-8831-439F-948D-E4EE9E1D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51" y="2700083"/>
            <a:ext cx="7000568" cy="340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D7333D-FB31-4D17-853F-DECE7DF4B374}"/>
              </a:ext>
            </a:extLst>
          </p:cNvPr>
          <p:cNvSpPr txBox="1"/>
          <p:nvPr/>
        </p:nvSpPr>
        <p:spPr>
          <a:xfrm>
            <a:off x="1545204" y="5732712"/>
            <a:ext cx="1115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Слика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mk-MK" sz="1200" dirty="0"/>
          </a:p>
        </p:txBody>
      </p:sp>
    </p:spTree>
    <p:extLst>
      <p:ext uri="{BB962C8B-B14F-4D97-AF65-F5344CB8AC3E}">
        <p14:creationId xmlns:p14="http://schemas.microsoft.com/office/powerpoint/2010/main" val="2537129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Прикажување </a:t>
            </a:r>
            <a:r>
              <a:rPr lang="mk-MK" dirty="0"/>
              <a:t>на </a:t>
            </a:r>
            <a:r>
              <a:rPr lang="ru-RU" dirty="0"/>
              <a:t>списокот на вработени </a:t>
            </a:r>
            <a:endParaRPr lang="mk-M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1A1396-2566-4DCB-8828-3C34F991B8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26509" y="1641554"/>
            <a:ext cx="8559113" cy="3977640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да прикажете список на вработени, потребна ви е акција со име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List()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 име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List.cshtml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За да додадете акција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отворете го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EmployeeManagerController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класа и напишете го кодот прикажан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5A70F-AAED-4864-86CF-73FD74D0AE67}"/>
              </a:ext>
            </a:extLst>
          </p:cNvPr>
          <p:cNvSpPr txBox="1"/>
          <p:nvPr/>
        </p:nvSpPr>
        <p:spPr>
          <a:xfrm>
            <a:off x="2652583" y="3350904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List()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List&lt;Employee&gt; model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db.Employees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e.EmployeeID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View(model);</a:t>
            </a:r>
          </a:p>
          <a:p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2021220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D443-853C-4C4B-8E63-D8CE5942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Прикажување </a:t>
            </a:r>
            <a:r>
              <a:rPr lang="mk-MK" dirty="0"/>
              <a:t>на </a:t>
            </a:r>
            <a:r>
              <a:rPr lang="ru-RU" dirty="0"/>
              <a:t>списокот на вработени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5FD1-6440-42A3-AB7C-97A8A714BA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23070" y="1435607"/>
            <a:ext cx="8295503" cy="5212327"/>
          </a:xfrm>
        </p:spPr>
        <p:txBody>
          <a:bodyPr>
            <a:normAutofit/>
          </a:bodyPr>
          <a:lstStyle/>
          <a:p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Акцијата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List()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го враќа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IActionResult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Кодот презема список на објект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 барање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LINQ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во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Entities query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Списокот потоа се пренесува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 view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-то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 користење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методот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View()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Методот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View()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 обезбеден од основната класа на контролорот 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прифаќа моделски објект да се испрати до прегледот. Ако не е наведено име за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преглед со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име исто како и акцијата се  претпоставува дека се користи. Методот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View()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враќа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ViewResult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објект (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ViewResult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спроведува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IActionResult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) што претставува приказ што треба да се даде во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прелистувачот.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Сега, да го додадеме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View-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ги користи податоците на овие вработени и ги дава во табела.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Додадете ја папката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под папката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Папката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наменета за зачувување на датотеки со преглед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и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MVC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Сите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ставовите поврзани со одреден контролер се групираат во папка со име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исто како и името на контролорот, без наставката. На пример, за складирање прегледи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од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EmployeeManagerController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создавате подпапка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под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Папка со прегледи.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7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Создавање основен модел на </a:t>
            </a:r>
            <a:r>
              <a:rPr lang="en-US" b="1" i="1" dirty="0"/>
              <a:t>Entity Framework Core </a:t>
            </a:r>
            <a:endParaRPr lang="mk-MK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1435608"/>
            <a:ext cx="11149587" cy="4974336"/>
          </a:xfrm>
        </p:spPr>
        <p:txBody>
          <a:bodyPr>
            <a:normAutofit/>
          </a:bodyPr>
          <a:lstStyle/>
          <a:p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 Manager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извршува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CRUD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операции со база на податоци користејќи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Entity Framework Core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За да работите со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EF Core,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треба да изградите модел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EF Core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Во овој дел, го правиме токму тоа. Моделот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EF Core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 збир на класи на ентитети и прилагодена класа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DbContext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Ентитетските класи претставуваат деловни објекти на апликацијата. На пример, обработка на нарачката системот може да има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нарачател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претставува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нарачка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се применува на апликаци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скиот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домен. На истите начин, софтвер за управување со контакти може да има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контакт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ентитет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претставува контакт за таа апликација. </a:t>
            </a: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Класата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DbContext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претставува сесија со основната база на податоци. Обезбедува разни карактеристики како што се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connection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management, change tracking, mapping, support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for database operations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многу повеќе. 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DbContext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сместува еден или повеќе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DbSet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објекти. 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DbSet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збирка на ентитети. На пример,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NorthwindDbContext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може да има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DbSet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изложување на субјекти на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 ентитети. Презинтарано во слика 1-3.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911FE-D16B-429B-837C-8EE3F088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91" y="4151093"/>
            <a:ext cx="5162901" cy="2119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3DE45A-36AE-44A6-B0DE-2D452487A6C2}"/>
              </a:ext>
            </a:extLst>
          </p:cNvPr>
          <p:cNvSpPr txBox="1"/>
          <p:nvPr/>
        </p:nvSpPr>
        <p:spPr>
          <a:xfrm>
            <a:off x="5684110" y="5993524"/>
            <a:ext cx="1738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1-3</a:t>
            </a:r>
            <a:endParaRPr lang="mk-MK" sz="1200" dirty="0"/>
          </a:p>
        </p:txBody>
      </p:sp>
    </p:spTree>
    <p:extLst>
      <p:ext uri="{BB962C8B-B14F-4D97-AF65-F5344CB8AC3E}">
        <p14:creationId xmlns:p14="http://schemas.microsoft.com/office/powerpoint/2010/main" val="2511483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D443-853C-4C4B-8E63-D8CE5942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Прикажување </a:t>
            </a:r>
            <a:r>
              <a:rPr lang="mk-MK" dirty="0"/>
              <a:t>на </a:t>
            </a:r>
            <a:r>
              <a:rPr lang="ru-RU" dirty="0"/>
              <a:t>списокот на вработени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5FD1-6440-42A3-AB7C-97A8A714BA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7"/>
            <a:ext cx="11135333" cy="1587679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Кликнете со десното копче на глувчето во папката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(Слика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отворете го дијалогот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View…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Во следниот диалог одберете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Razor  View – Empty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(Слика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). Во следниот диалог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одберете исто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Razor  View – Empty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со име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List.cshtml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(Слика 3-2).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558AE-130C-4327-8FE6-4F0E2CC6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53" y="4064334"/>
            <a:ext cx="4290538" cy="1714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E794B-1481-47EA-8936-198B40F3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91" y="3170116"/>
            <a:ext cx="3175221" cy="15403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433E05-76C6-4E7D-AB9A-2E861B19F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658" y="4309871"/>
            <a:ext cx="2875649" cy="1691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E2883A-C2CE-4010-B31D-3769C3B8BF90}"/>
              </a:ext>
            </a:extLst>
          </p:cNvPr>
          <p:cNvSpPr txBox="1"/>
          <p:nvPr/>
        </p:nvSpPr>
        <p:spPr>
          <a:xfrm>
            <a:off x="6166631" y="2819702"/>
            <a:ext cx="1115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Слика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mk-MK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421C8-85C4-4B61-9A47-DE32EF441757}"/>
              </a:ext>
            </a:extLst>
          </p:cNvPr>
          <p:cNvSpPr txBox="1"/>
          <p:nvPr/>
        </p:nvSpPr>
        <p:spPr>
          <a:xfrm>
            <a:off x="9449963" y="3979895"/>
            <a:ext cx="1115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Слика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mk-M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66C4D-40FD-4D90-BC9F-55A2C31274F9}"/>
              </a:ext>
            </a:extLst>
          </p:cNvPr>
          <p:cNvSpPr txBox="1"/>
          <p:nvPr/>
        </p:nvSpPr>
        <p:spPr>
          <a:xfrm>
            <a:off x="2103013" y="3702896"/>
            <a:ext cx="1115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Слика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endParaRPr lang="mk-MK" sz="1200" dirty="0"/>
          </a:p>
        </p:txBody>
      </p:sp>
    </p:spTree>
    <p:extLst>
      <p:ext uri="{BB962C8B-B14F-4D97-AF65-F5344CB8AC3E}">
        <p14:creationId xmlns:p14="http://schemas.microsoft.com/office/powerpoint/2010/main" val="1406703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D443-853C-4C4B-8E63-D8CE5942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Прикажување </a:t>
            </a:r>
            <a:r>
              <a:rPr lang="mk-MK" dirty="0"/>
              <a:t>на </a:t>
            </a:r>
            <a:r>
              <a:rPr lang="ru-RU" dirty="0"/>
              <a:t>списокот на вработени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5FD1-6440-42A3-AB7C-97A8A714BA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1" y="1435608"/>
            <a:ext cx="9835978" cy="467334"/>
          </a:xfrm>
        </p:spPr>
        <p:txBody>
          <a:bodyPr>
            <a:normAutofit/>
          </a:bodyPr>
          <a:lstStyle/>
          <a:p>
            <a:r>
              <a:rPr lang="ru-RU" sz="1400">
                <a:latin typeface="Roboto" panose="02000000000000000000" pitchFamily="2" charset="0"/>
                <a:ea typeface="Roboto" panose="02000000000000000000" pitchFamily="2" charset="0"/>
              </a:rPr>
              <a:t>Откако ќе се додаде 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view-</a:t>
            </a:r>
            <a:r>
              <a:rPr lang="mk-MK" sz="140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ru-RU" sz="1400">
                <a:latin typeface="Roboto" panose="02000000000000000000" pitchFamily="2" charset="0"/>
                <a:ea typeface="Roboto" panose="02000000000000000000" pitchFamily="2" charset="0"/>
              </a:rPr>
              <a:t>, напишете ги кодот и означувањето прикажани </a:t>
            </a:r>
            <a:r>
              <a:rPr lang="mk-MK" sz="1400">
                <a:latin typeface="Roboto" panose="02000000000000000000" pitchFamily="2" charset="0"/>
                <a:ea typeface="Roboto" panose="02000000000000000000" pitchFamily="2" charset="0"/>
              </a:rPr>
              <a:t>следни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1EC11-3916-44B6-976F-F9CFB9B4A0AE}"/>
              </a:ext>
            </a:extLst>
          </p:cNvPr>
          <p:cNvSpPr txBox="1"/>
          <p:nvPr/>
        </p:nvSpPr>
        <p:spPr>
          <a:xfrm>
            <a:off x="821149" y="2250415"/>
            <a:ext cx="515952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model List&lt;Employee&gt;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 of Employees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="message"&gt;</a:t>
            </a:r>
            <a:r>
              <a:rPr lang="pt-B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TempData[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EmployeeManager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="Insert"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linkbutton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Employee ID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First Name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Last Name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Actions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endParaRPr lang="sv-SE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</a:rPr>
              <a:t>продолжува од десно </a:t>
            </a:r>
            <a:r>
              <a:rPr lang="mk-MK" sz="14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sv-SE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74FF3-D8F3-43BE-AF4C-EA0B4025BD82}"/>
              </a:ext>
            </a:extLst>
          </p:cNvPr>
          <p:cNvSpPr txBox="1"/>
          <p:nvPr/>
        </p:nvSpPr>
        <p:spPr>
          <a:xfrm>
            <a:off x="6096000" y="1902942"/>
            <a:ext cx="60960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3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sv-SE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sv-SE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Model)</a:t>
            </a:r>
          </a:p>
          <a:p>
            <a:r>
              <a:rPr lang="mk-MK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item.EmployeeID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@item.FirstName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@item.LastName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@item.Title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3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EmployeeManager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3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="Update"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3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asp-route-id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3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3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item.EmployeeID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3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3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linkbutton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3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EmployeeManager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3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="Delete"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300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asp-route-id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3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3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item.EmployeeID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300" b="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3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linkbutton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mk-MK" sz="1300" b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3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mk-MK" sz="1300" dirty="0"/>
          </a:p>
        </p:txBody>
      </p:sp>
    </p:spTree>
    <p:extLst>
      <p:ext uri="{BB962C8B-B14F-4D97-AF65-F5344CB8AC3E}">
        <p14:creationId xmlns:p14="http://schemas.microsoft.com/office/powerpoint/2010/main" val="1253215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D443-853C-4C4B-8E63-D8CE5942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Прикажување </a:t>
            </a:r>
            <a:r>
              <a:rPr lang="mk-MK" dirty="0"/>
              <a:t>на </a:t>
            </a:r>
            <a:r>
              <a:rPr lang="ru-RU" dirty="0"/>
              <a:t>списокот на вработени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5FD1-6440-42A3-AB7C-97A8A714BA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12324" y="1435607"/>
            <a:ext cx="8468498" cy="5212327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Да го анализираме приказот на списокот подетално.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.cshtml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започнува со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model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директива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Директивата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@model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го специфицира типот на моделот што го користи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-то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За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-то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потребен е список на предмети на вработените за да се направи табела на вработени. Затоа,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директивата го специфицира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&gt;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како тип на модел. Исто така, сетете се дека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акција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праќа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Список на објекти на вработените на методот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View().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-то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директивата што го специфицира типот на моделот се нарекува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strongly typed view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Под насловот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-то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кодот прикажува од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Т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empData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["Message"]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stream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Ова е направено со користење на 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синтаксата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Razor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TempData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 речник 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складира податоци сè додека не се прочитаат. Треба да ја користите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TempData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тука за да прикажете порака за бришење на вработените. Страницата за бришење на вработените го поставува клучот за Порака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TempData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до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success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порака и го пренасочува корисникот на страницата со списоци. Погледот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потоа ја прикажува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Порака до корисникот. Употребата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TempData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ќе биде јасна кога ќе разговараме за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delete employee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страница во подоцнежните делови.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76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D443-853C-4C4B-8E63-D8CE5942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Прикажување </a:t>
            </a:r>
            <a:r>
              <a:rPr lang="mk-MK" dirty="0"/>
              <a:t>на </a:t>
            </a:r>
            <a:r>
              <a:rPr lang="ru-RU" dirty="0"/>
              <a:t>списокот на вработени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5FD1-6440-42A3-AB7C-97A8A714BA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047" y="1394418"/>
            <a:ext cx="11085906" cy="5212327"/>
          </a:xfrm>
        </p:spPr>
        <p:txBody>
          <a:bodyPr>
            <a:normAutofit lnSpcReduction="10000"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Потоа, обележувањето го прикажува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линкот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Ова е направено со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Anchor Tag Helper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овозможуваат код од страната на серверот да прикажува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елементи во датотеките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Razor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Таму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има многу вградени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како што се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Form, Select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Input Tag Helpers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Како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ja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разви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ваме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оваа апликација, ќе бидете запознаени со повеќе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За сега, го користите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Anchor Tag Helper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 прикажување на хиперврска што покажува кон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Insert New Employee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страница. Забележете дека атрибутот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asp-controller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Anchor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Tag Helper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 поставен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Контролорот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атрибутот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asp-action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поставуваат на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акцијата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Ние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ќе ја создадеме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акцијата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во подоцнежните делови.</a:t>
            </a:r>
            <a:b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Потоа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&lt;table&gt;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прикажува список на сите вработени на страницата. Иако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објектот има многу својства, табелата прикажува само четири од нив -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FirstName,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LastName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Со цел да направите список на вработени користиме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foreach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loop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Забележете ја употребата на својството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што го претставува модел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објектот примен од страна на прегледот (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List&lt;Employee&gt;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во овој случај). Секо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повторување додава ред на табелата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која се состои од четирите вредности на моделот споменати во претходниот текст.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Забележете дека секој ред исто така има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линкови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за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Тие го носат корисникот до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соодветните страници. Овие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линкови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 дадени со помош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Anchor Tag Helper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asp-controller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атрибутите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asp-action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asp-route-id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линкот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за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се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поставени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соодветно. За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1, добиената врска ќе укаже на / </a:t>
            </a:r>
            <a:r>
              <a:rPr lang="ru-RU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EmployeeManager /Update/1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Ова значи кликнување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оваа врска ќе го одведе корисникот до акцијата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контролорот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исто така се пренесува на акцијата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Потребен е параметарот за пат на идентификација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дека акцијата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Update()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може да знае кој вработен треба да се уреди.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8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D443-853C-4C4B-8E63-D8CE5942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Прикажување </a:t>
            </a:r>
            <a:r>
              <a:rPr lang="mk-MK" dirty="0"/>
              <a:t>на </a:t>
            </a:r>
            <a:r>
              <a:rPr lang="ru-RU" dirty="0"/>
              <a:t>списокот на вработени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5FD1-6440-42A3-AB7C-97A8A714BA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35607"/>
            <a:ext cx="11085906" cy="1818339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 истит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от начин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линкот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укажува на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акцијата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EmployeeManager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го поминува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EmployeeID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како параметар на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View-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користи одредени класи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како што се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linkbutton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message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Овие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класи доаѓаат од стилот на апликацијата -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site.css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ука не дискутира за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Стилот ке ви биде пратен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FA591-7B4F-4B11-A34F-82AA5ED75A0E}"/>
              </a:ext>
            </a:extLst>
          </p:cNvPr>
          <p:cNvSpPr txBox="1">
            <a:spLocks/>
          </p:cNvSpPr>
          <p:nvPr/>
        </p:nvSpPr>
        <p:spPr>
          <a:xfrm>
            <a:off x="2814638" y="3429001"/>
            <a:ext cx="6864822" cy="1924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i="1" u="sng" dirty="0">
                <a:latin typeface="Roboto" panose="02000000000000000000" pitchFamily="2" charset="0"/>
                <a:ea typeface="Roboto" panose="02000000000000000000" pitchFamily="2" charset="0"/>
              </a:rPr>
              <a:t>Забелешка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Параметарот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id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користен во врските за ажурирање и бришење е дел од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рутирање на конфигурацијата на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ASP.NET Core MVC. Learn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 дознаете за рутирањето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конфигурација кога ќе го конфигурирате стартувањето на апликацијата подоцна во ова поглавје. </a:t>
            </a:r>
          </a:p>
        </p:txBody>
      </p:sp>
    </p:spTree>
    <p:extLst>
      <p:ext uri="{BB962C8B-B14F-4D97-AF65-F5344CB8AC3E}">
        <p14:creationId xmlns:p14="http://schemas.microsoft.com/office/powerpoint/2010/main" val="123487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11217711" cy="6400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 &amp; A</a:t>
            </a:r>
            <a:r>
              <a:rPr lang="mk-MK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прашања и одговори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mk-MK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 повеќе прашања можете да ме исконтактирате на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SLACK</a:t>
            </a: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Boban Srezovski</a:t>
            </a: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bobansrezovski@gmail.com 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1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5" tooltip="Select here to go to free PowerPoint trainin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9" y="4252716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45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k-MK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Ви благодарам на трпението и ви посакувам секое предавање да ви биде забавно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46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Создавање основен модел на </a:t>
            </a:r>
            <a:r>
              <a:rPr lang="en-US" b="1" i="1" dirty="0"/>
              <a:t>Entity Framework Core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32401" y="2918419"/>
            <a:ext cx="4563600" cy="2271419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На сликата е прикажан основен модел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EF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кој се состои од две класи на ентитет (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), два објекти на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DbSet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), и класа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DbContext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сместувајќи ги.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FAE07-0059-4381-ADF4-358F7F4EC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11" y="2564192"/>
            <a:ext cx="5071598" cy="2081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A842FE-7BBA-4B05-85FE-1F47771D7B0E}"/>
              </a:ext>
            </a:extLst>
          </p:cNvPr>
          <p:cNvSpPr txBox="1"/>
          <p:nvPr/>
        </p:nvSpPr>
        <p:spPr>
          <a:xfrm>
            <a:off x="8332573" y="2287193"/>
            <a:ext cx="1738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1-3</a:t>
            </a:r>
            <a:endParaRPr lang="mk-MK" sz="1200" dirty="0"/>
          </a:p>
        </p:txBody>
      </p:sp>
    </p:spTree>
    <p:extLst>
      <p:ext uri="{BB962C8B-B14F-4D97-AF65-F5344CB8AC3E}">
        <p14:creationId xmlns:p14="http://schemas.microsoft.com/office/powerpoint/2010/main" val="361890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Создавање основен модел на </a:t>
            </a:r>
            <a:r>
              <a:rPr lang="en-US" b="1" i="1" dirty="0"/>
              <a:t>Entity Framework Core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435608"/>
            <a:ext cx="10272584" cy="5278230"/>
          </a:xfrm>
        </p:spPr>
        <p:txBody>
          <a:bodyPr>
            <a:normAutofit/>
          </a:bodyPr>
          <a:lstStyle/>
          <a:p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Сега кога имате идеја за моделот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EF Core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да го креираме моделот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потребен за апликацијата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 Manager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. Со кликнување на десното копче од глувчето врз датотеката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Dependencies </a:t>
            </a:r>
            <a:b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творете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Manage NuGet Packages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слика 1-6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 и додајте ги овие пакети на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вашиот проект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слика 1-7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Microsoft.EntityFrameworkCore.SqlServer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400" b="1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Microsoft.EntityFrameworkCore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400" b="1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Microsoft.EntityFrameworkCore.Relational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400" b="1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ru-RU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9523B-712C-434C-B1C5-917931DA387A}"/>
              </a:ext>
            </a:extLst>
          </p:cNvPr>
          <p:cNvSpPr txBox="1"/>
          <p:nvPr/>
        </p:nvSpPr>
        <p:spPr>
          <a:xfrm>
            <a:off x="8246570" y="2761291"/>
            <a:ext cx="1159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1-6</a:t>
            </a:r>
            <a:endParaRPr lang="mk-MK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21099F-A4A4-4947-A968-34905E9B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79" y="3038290"/>
            <a:ext cx="4497860" cy="2473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5179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561842"/>
          </a:xfrm>
        </p:spPr>
        <p:txBody>
          <a:bodyPr>
            <a:normAutofit/>
          </a:bodyPr>
          <a:lstStyle/>
          <a:p>
            <a:r>
              <a:rPr lang="ru-RU" dirty="0"/>
              <a:t>Создавање основен модел на </a:t>
            </a:r>
            <a:r>
              <a:rPr lang="en-US" b="1" i="1" dirty="0"/>
              <a:t>Entity Framework Core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11110619" cy="4633064"/>
          </a:xfrm>
        </p:spPr>
        <p:txBody>
          <a:bodyPr>
            <a:normAutofit/>
          </a:bodyPr>
          <a:lstStyle/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Пакетот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Microsoft.EntityFrameworkCore.SqlServer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NuGet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Давател на база на податоци за сервери за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Entity Framework Core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Всушност, кога ќе го инсталирате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пакетот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Microsoft.EntityFrameworkCore.SqlServer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NuGet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другите два зависни пакетите автоматски се инсталираат за вас. 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Овие пакети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NuGet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содржат класи 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потребни за извршување операции 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 базата на податоци.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712A8-DD82-4E4E-B943-3315471D0C94}"/>
              </a:ext>
            </a:extLst>
          </p:cNvPr>
          <p:cNvSpPr txBox="1"/>
          <p:nvPr/>
        </p:nvSpPr>
        <p:spPr>
          <a:xfrm>
            <a:off x="7348822" y="4944765"/>
            <a:ext cx="11599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1-7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6E61BE-7839-4AEF-898D-527FBAA2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44" y="3314023"/>
            <a:ext cx="7290487" cy="1554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686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9"/>
            <a:ext cx="11085907" cy="1002792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Сега додадете папка со име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слика 1-8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во проектот. Потоа користејќи го дијалогот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Add New Item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слика 1-9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додадете три класи во папката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, имено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Employee, Country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и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AppDbContext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(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слика 2-1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4DA0-CFF3-4B30-BC7C-4A150D9F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4" y="2892605"/>
            <a:ext cx="3543751" cy="2529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149B01-1C06-4155-A32B-61F7C2C0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780" y="3665839"/>
            <a:ext cx="3729359" cy="2431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3F55F0-8158-4801-B353-4F249029A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831" y="2731424"/>
            <a:ext cx="3717968" cy="2431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BBFF94-2A8C-4079-8FBC-AAC64A519B79}"/>
              </a:ext>
            </a:extLst>
          </p:cNvPr>
          <p:cNvSpPr txBox="1"/>
          <p:nvPr/>
        </p:nvSpPr>
        <p:spPr>
          <a:xfrm>
            <a:off x="1540476" y="2480837"/>
            <a:ext cx="117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1-8</a:t>
            </a:r>
            <a:endParaRPr lang="mk-MK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B7456-C299-420B-AB52-D94987FAF50E}"/>
              </a:ext>
            </a:extLst>
          </p:cNvPr>
          <p:cNvSpPr txBox="1"/>
          <p:nvPr/>
        </p:nvSpPr>
        <p:spPr>
          <a:xfrm>
            <a:off x="9233810" y="2413165"/>
            <a:ext cx="117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2-1</a:t>
            </a:r>
            <a:endParaRPr lang="mk-MK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76524-3043-4676-B8CE-15178294A50B}"/>
              </a:ext>
            </a:extLst>
          </p:cNvPr>
          <p:cNvSpPr txBox="1"/>
          <p:nvPr/>
        </p:nvSpPr>
        <p:spPr>
          <a:xfrm>
            <a:off x="5424454" y="3290500"/>
            <a:ext cx="117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200" dirty="0">
                <a:latin typeface="Roboto" panose="02000000000000000000" pitchFamily="2" charset="0"/>
                <a:ea typeface="Roboto" panose="02000000000000000000" pitchFamily="2" charset="0"/>
              </a:rPr>
              <a:t>слика 1-9</a:t>
            </a:r>
            <a:endParaRPr lang="mk-MK" sz="1200" dirty="0"/>
          </a:p>
        </p:txBody>
      </p:sp>
    </p:spTree>
    <p:extLst>
      <p:ext uri="{BB962C8B-B14F-4D97-AF65-F5344CB8AC3E}">
        <p14:creationId xmlns:p14="http://schemas.microsoft.com/office/powerpoint/2010/main" val="98360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7A1D-BB0A-4491-862B-282775FBAC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70204" y="1723686"/>
            <a:ext cx="7372865" cy="953365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Потоа отворете ја класата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ентитет и користете ги овие 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namespaces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на горниот дел: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BE36E-E73C-4A05-8610-1A2B121E5252}"/>
              </a:ext>
            </a:extLst>
          </p:cNvPr>
          <p:cNvSpPr txBox="1"/>
          <p:nvPr/>
        </p:nvSpPr>
        <p:spPr>
          <a:xfrm>
            <a:off x="3048000" y="286316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System.ComponentModel.DataAnnotations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System.ComponentModel.DataAnnotations.Schema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mk-MK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49E67D-6BB8-439F-9F56-BF595DC7C7F3}"/>
              </a:ext>
            </a:extLst>
          </p:cNvPr>
          <p:cNvSpPr txBox="1">
            <a:spLocks/>
          </p:cNvSpPr>
          <p:nvPr/>
        </p:nvSpPr>
        <p:spPr>
          <a:xfrm>
            <a:off x="2570205" y="3572505"/>
            <a:ext cx="7372865" cy="191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Имениот простор на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System.ComponentModel.DataAnnotations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вклучува збир на атрибути што ви овозможуваат да ги потврдите податоците. Моделот на 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System.ComponentModel</a:t>
            </a:r>
            <a:r>
              <a:rPr lang="mk-MK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4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DataAnnotations.Schema</a:t>
            </a:r>
            <a:r>
              <a:rPr lang="en-US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содржи одредени атрибути кои ви дозволуваат да мапирате класи на ентитети до табелите за бази на податоци. </a:t>
            </a:r>
          </a:p>
        </p:txBody>
      </p:sp>
    </p:spTree>
    <p:extLst>
      <p:ext uri="{BB962C8B-B14F-4D97-AF65-F5344CB8AC3E}">
        <p14:creationId xmlns:p14="http://schemas.microsoft.com/office/powerpoint/2010/main" val="330239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B5B-FB76-4C6E-AF34-484DFF8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80458" cy="640080"/>
          </a:xfrm>
        </p:spPr>
        <p:txBody>
          <a:bodyPr>
            <a:normAutofit/>
          </a:bodyPr>
          <a:lstStyle/>
          <a:p>
            <a:r>
              <a:rPr lang="ru-RU" dirty="0"/>
              <a:t>Креирање на </a:t>
            </a:r>
            <a:r>
              <a:rPr lang="ru-RU" b="1" i="1" dirty="0"/>
              <a:t>ASP.NET </a:t>
            </a:r>
            <a:r>
              <a:rPr lang="en-US" b="1" i="1" dirty="0"/>
              <a:t>Core</a:t>
            </a:r>
            <a:r>
              <a:rPr lang="en-US" dirty="0"/>
              <a:t> </a:t>
            </a:r>
            <a:r>
              <a:rPr lang="ru-RU" dirty="0"/>
              <a:t>основната веб-апликација</a:t>
            </a:r>
            <a:endParaRPr lang="mk-M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CEC43-BF1F-4FB6-ACD4-37D915276D16}"/>
              </a:ext>
            </a:extLst>
          </p:cNvPr>
          <p:cNvSpPr txBox="1"/>
          <p:nvPr/>
        </p:nvSpPr>
        <p:spPr>
          <a:xfrm>
            <a:off x="2610282" y="2091917"/>
            <a:ext cx="786000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[Table(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"Employees"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mk-MK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[Column(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[Key]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DatabaseGenerated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DatabaseGeneratedOption.Identity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[Required(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"Employee ID is required"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[Display(Name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"Employee ID"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[Column(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"FirstName"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[Display(Name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"First Name"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[Required(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"First Name is required"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"First Name must be less than 10 characters"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[Column(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[Display(Name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"Last Name"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[Required(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"Last Name is required"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"Last Name must be less than 20 characters"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mk-M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4F5D1F-8822-4D1B-A275-984FFC2665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99423" cy="640080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Сега додадете го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1400" dirty="0">
                <a:latin typeface="Roboto" panose="02000000000000000000" pitchFamily="2" charset="0"/>
                <a:ea typeface="Roboto" panose="02000000000000000000" pitchFamily="2" charset="0"/>
              </a:rPr>
              <a:t>следниот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кодот страна во класата </a:t>
            </a:r>
            <a:r>
              <a:rPr lang="ru-RU" sz="1400" b="1" i="1" dirty="0">
                <a:latin typeface="Roboto" panose="02000000000000000000" pitchFamily="2" charset="0"/>
                <a:ea typeface="Roboto" panose="02000000000000000000" pitchFamily="2" charset="0"/>
              </a:rPr>
              <a:t>Employee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endParaRPr lang="mk-MK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7EEDB31-73AA-4088-9A85-244C609F2886}"/>
              </a:ext>
            </a:extLst>
          </p:cNvPr>
          <p:cNvSpPr txBox="1">
            <a:spLocks/>
          </p:cNvSpPr>
          <p:nvPr/>
        </p:nvSpPr>
        <p:spPr>
          <a:xfrm>
            <a:off x="3393906" y="5877075"/>
            <a:ext cx="4395427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 ПРОДОЛЖУВА НА СЛЕДНИОТ СЛАЈД ...</a:t>
            </a:r>
          </a:p>
        </p:txBody>
      </p:sp>
    </p:spTree>
    <p:extLst>
      <p:ext uri="{BB962C8B-B14F-4D97-AF65-F5344CB8AC3E}">
        <p14:creationId xmlns:p14="http://schemas.microsoft.com/office/powerpoint/2010/main" val="124607244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{21861965-32E2-4F79-B7B5-E4D682EE5854}tf10001108_win32</Template>
  <TotalTime>3856</TotalTime>
  <Words>5116</Words>
  <Application>Microsoft Office PowerPoint</Application>
  <PresentationFormat>Widescreen</PresentationFormat>
  <Paragraphs>254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Roboto</vt:lpstr>
      <vt:lpstr>Segoe UI</vt:lpstr>
      <vt:lpstr>Segoe UI Light</vt:lpstr>
      <vt:lpstr>Wingdings</vt:lpstr>
      <vt:lpstr>WelcomeDoc</vt:lpstr>
      <vt:lpstr>Креирање на Employee Manager application</vt:lpstr>
      <vt:lpstr>Креирање на ASP.NET Core основната веб-апликација</vt:lpstr>
      <vt:lpstr>Создавање основен модел на Entity Framework Core </vt:lpstr>
      <vt:lpstr>Создавање основен модел на Entity Framework Core </vt:lpstr>
      <vt:lpstr>Создавање основен модел на Entity Framework Core </vt:lpstr>
      <vt:lpstr>Создавање основен модел на Entity Framework Core 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Создавање контролор EmployeeManager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Додадавање на датотека _ViewImports </vt:lpstr>
      <vt:lpstr>Креирање на ASP.NET Core основната веб-апликација</vt:lpstr>
      <vt:lpstr>Креирање на ASP.NET Core основната веб-апликација</vt:lpstr>
      <vt:lpstr>Креирање на ASP.NET Core основната веб-апликација</vt:lpstr>
      <vt:lpstr>Прикажување на списокот на вработени </vt:lpstr>
      <vt:lpstr>Прикажување на списокот на вработени </vt:lpstr>
      <vt:lpstr>Прикажување на списокот на вработени </vt:lpstr>
      <vt:lpstr>Прикажување на списокот на вработени </vt:lpstr>
      <vt:lpstr>Прикажување на списокот на вработени </vt:lpstr>
      <vt:lpstr>Прикажување на списокот на вработени </vt:lpstr>
      <vt:lpstr>Прикажување на списокот на вработени </vt:lpstr>
      <vt:lpstr>Прикажување на списокот на вработени </vt:lpstr>
      <vt:lpstr>Q &amp; A – прашања и одговори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Boban Srezovski</dc:creator>
  <cp:keywords/>
  <cp:lastModifiedBy>Boban Srezovski</cp:lastModifiedBy>
  <cp:revision>68</cp:revision>
  <dcterms:created xsi:type="dcterms:W3CDTF">2021-06-08T07:36:49Z</dcterms:created>
  <dcterms:modified xsi:type="dcterms:W3CDTF">2021-06-15T06:16:07Z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