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handoutMasterIdLst>
    <p:handoutMasterId r:id="rId34"/>
  </p:handoutMasterIdLst>
  <p:sldIdLst>
    <p:sldId id="256" r:id="rId5"/>
    <p:sldId id="271" r:id="rId6"/>
    <p:sldId id="283" r:id="rId7"/>
    <p:sldId id="285" r:id="rId8"/>
    <p:sldId id="284" r:id="rId9"/>
    <p:sldId id="286" r:id="rId10"/>
    <p:sldId id="288" r:id="rId11"/>
    <p:sldId id="307"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8"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5"/>
            <p14:sldId id="284"/>
            <p14:sldId id="286"/>
            <p14:sldId id="288"/>
            <p14:sldId id="307"/>
            <p14:sldId id="289"/>
            <p14:sldId id="290"/>
            <p14:sldId id="291"/>
            <p14:sldId id="292"/>
            <p14:sldId id="293"/>
            <p14:sldId id="294"/>
            <p14:sldId id="295"/>
            <p14:sldId id="296"/>
            <p14:sldId id="297"/>
            <p14:sldId id="298"/>
            <p14:sldId id="299"/>
            <p14:sldId id="300"/>
            <p14:sldId id="301"/>
          </p14:sldIdLst>
        </p14:section>
        <p14:section name="Learn More" id="{2CC34DB2-6590-42C0-AD4B-A04C6060184E}">
          <p14:sldIdLst>
            <p14:sldId id="302"/>
            <p14:sldId id="303"/>
            <p14:sldId id="304"/>
            <p14:sldId id="305"/>
            <p14:sldId id="306"/>
            <p14:sldId id="308"/>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6" d="100"/>
          <a:sy n="116" d="100"/>
        </p:scale>
        <p:origin x="3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8D94983C-8953-41E2-A93F-EAA89C731786}"/>
    <pc:docChg chg="undo redo custSel addSld delSld modSld sldOrd modSection">
      <pc:chgData name="Boban Srezovski" userId="d2c5dd452d77a740" providerId="LiveId" clId="{8D94983C-8953-41E2-A93F-EAA89C731786}" dt="2021-06-01T15:10:55.280" v="3520" actId="20577"/>
      <pc:docMkLst>
        <pc:docMk/>
      </pc:docMkLst>
      <pc:sldChg chg="addSp delSp modSp mod">
        <pc:chgData name="Boban Srezovski" userId="d2c5dd452d77a740" providerId="LiveId" clId="{8D94983C-8953-41E2-A93F-EAA89C731786}" dt="2021-06-01T13:26:52.963" v="2977" actId="14100"/>
        <pc:sldMkLst>
          <pc:docMk/>
          <pc:sldMk cId="2471807738" sldId="256"/>
        </pc:sldMkLst>
        <pc:spChg chg="mod">
          <ac:chgData name="Boban Srezovski" userId="d2c5dd452d77a740" providerId="LiveId" clId="{8D94983C-8953-41E2-A93F-EAA89C731786}" dt="2021-06-01T13:26:31.655" v="2972" actId="1076"/>
          <ac:spMkLst>
            <pc:docMk/>
            <pc:sldMk cId="2471807738" sldId="256"/>
            <ac:spMk id="2" creationId="{00000000-0000-0000-0000-000000000000}"/>
          </ac:spMkLst>
        </pc:spChg>
        <pc:spChg chg="del mod">
          <ac:chgData name="Boban Srezovski" userId="d2c5dd452d77a740" providerId="LiveId" clId="{8D94983C-8953-41E2-A93F-EAA89C731786}" dt="2021-06-01T13:26:27.571" v="2971" actId="478"/>
          <ac:spMkLst>
            <pc:docMk/>
            <pc:sldMk cId="2471807738" sldId="256"/>
            <ac:spMk id="3" creationId="{00000000-0000-0000-0000-000000000000}"/>
          </ac:spMkLst>
        </pc:spChg>
        <pc:picChg chg="del">
          <ac:chgData name="Boban Srezovski" userId="d2c5dd452d77a740" providerId="LiveId" clId="{8D94983C-8953-41E2-A93F-EAA89C731786}" dt="2021-06-01T13:25:59.813" v="2968" actId="478"/>
          <ac:picMkLst>
            <pc:docMk/>
            <pc:sldMk cId="2471807738" sldId="256"/>
            <ac:picMk id="4" creationId="{00000000-0000-0000-0000-000000000000}"/>
          </ac:picMkLst>
        </pc:picChg>
        <pc:picChg chg="add mod">
          <ac:chgData name="Boban Srezovski" userId="d2c5dd452d77a740" providerId="LiveId" clId="{8D94983C-8953-41E2-A93F-EAA89C731786}" dt="2021-06-01T13:26:52.963" v="2977" actId="14100"/>
          <ac:picMkLst>
            <pc:docMk/>
            <pc:sldMk cId="2471807738" sldId="256"/>
            <ac:picMk id="6" creationId="{A0B0849E-E97F-4CDD-8F77-2650CB00E82F}"/>
          </ac:picMkLst>
        </pc:picChg>
      </pc:sldChg>
      <pc:sldChg chg="delSp modSp mod">
        <pc:chgData name="Boban Srezovski" userId="d2c5dd452d77a740" providerId="LiveId" clId="{8D94983C-8953-41E2-A93F-EAA89C731786}" dt="2021-06-01T13:24:21.920" v="2875" actId="113"/>
        <pc:sldMkLst>
          <pc:docMk/>
          <pc:sldMk cId="893025881" sldId="282"/>
        </pc:sldMkLst>
        <pc:spChg chg="mod">
          <ac:chgData name="Boban Srezovski" userId="d2c5dd452d77a740" providerId="LiveId" clId="{8D94983C-8953-41E2-A93F-EAA89C731786}" dt="2021-06-01T13:24:21.920" v="2875" actId="113"/>
          <ac:spMkLst>
            <pc:docMk/>
            <pc:sldMk cId="893025881" sldId="282"/>
            <ac:spMk id="5" creationId="{00000000-0000-0000-0000-000000000000}"/>
          </ac:spMkLst>
        </pc:spChg>
        <pc:spChg chg="mod">
          <ac:chgData name="Boban Srezovski" userId="d2c5dd452d77a740" providerId="LiveId" clId="{8D94983C-8953-41E2-A93F-EAA89C731786}" dt="2021-06-01T13:23:45.824" v="2846" actId="14100"/>
          <ac:spMkLst>
            <pc:docMk/>
            <pc:sldMk cId="893025881" sldId="282"/>
            <ac:spMk id="9" creationId="{00000000-0000-0000-0000-000000000000}"/>
          </ac:spMkLst>
        </pc:spChg>
        <pc:spChg chg="mod">
          <ac:chgData name="Boban Srezovski" userId="d2c5dd452d77a740" providerId="LiveId" clId="{8D94983C-8953-41E2-A93F-EAA89C731786}" dt="2021-06-01T13:24:16.333" v="2874" actId="20577"/>
          <ac:spMkLst>
            <pc:docMk/>
            <pc:sldMk cId="893025881" sldId="282"/>
            <ac:spMk id="10" creationId="{00000000-0000-0000-0000-000000000000}"/>
          </ac:spMkLst>
        </pc:spChg>
        <pc:picChg chg="del">
          <ac:chgData name="Boban Srezovski" userId="d2c5dd452d77a740" providerId="LiveId" clId="{8D94983C-8953-41E2-A93F-EAA89C731786}" dt="2021-06-01T13:19:12.125" v="2426" actId="478"/>
          <ac:picMkLst>
            <pc:docMk/>
            <pc:sldMk cId="893025881" sldId="282"/>
            <ac:picMk id="2" creationId="{00000000-0000-0000-0000-000000000000}"/>
          </ac:picMkLst>
        </pc:picChg>
        <pc:picChg chg="mod">
          <ac:chgData name="Boban Srezovski" userId="d2c5dd452d77a740" providerId="LiveId" clId="{8D94983C-8953-41E2-A93F-EAA89C731786}" dt="2021-06-01T13:22:34.076" v="2705" actId="1038"/>
          <ac:picMkLst>
            <pc:docMk/>
            <pc:sldMk cId="893025881" sldId="282"/>
            <ac:picMk id="7" creationId="{00000000-0000-0000-0000-000000000000}"/>
          </ac:picMkLst>
        </pc:picChg>
        <pc:picChg chg="mod">
          <ac:chgData name="Boban Srezovski" userId="d2c5dd452d77a740" providerId="LiveId" clId="{8D94983C-8953-41E2-A93F-EAA89C731786}" dt="2021-06-01T13:22:24.451" v="2658" actId="1038"/>
          <ac:picMkLst>
            <pc:docMk/>
            <pc:sldMk cId="893025881" sldId="282"/>
            <ac:picMk id="8" creationId="{00000000-0000-0000-0000-000000000000}"/>
          </ac:picMkLst>
        </pc:picChg>
        <pc:picChg chg="del">
          <ac:chgData name="Boban Srezovski" userId="d2c5dd452d77a740" providerId="LiveId" clId="{8D94983C-8953-41E2-A93F-EAA89C731786}" dt="2021-06-01T13:21:24.301" v="2576" actId="478"/>
          <ac:picMkLst>
            <pc:docMk/>
            <pc:sldMk cId="893025881" sldId="282"/>
            <ac:picMk id="11" creationId="{00000000-0000-0000-0000-000000000000}"/>
          </ac:picMkLst>
        </pc:picChg>
        <pc:picChg chg="del mod">
          <ac:chgData name="Boban Srezovski" userId="d2c5dd452d77a740" providerId="LiveId" clId="{8D94983C-8953-41E2-A93F-EAA89C731786}" dt="2021-06-01T13:22:52.830" v="2743" actId="478"/>
          <ac:picMkLst>
            <pc:docMk/>
            <pc:sldMk cId="893025881" sldId="282"/>
            <ac:picMk id="12" creationId="{BA92070A-4E3D-4794-84A9-83B8DDF3A125}"/>
          </ac:picMkLst>
        </pc:picChg>
      </pc:sldChg>
      <pc:sldChg chg="addSp modSp mod">
        <pc:chgData name="Boban Srezovski" userId="d2c5dd452d77a740" providerId="LiveId" clId="{8D94983C-8953-41E2-A93F-EAA89C731786}" dt="2021-06-01T10:50:09.266" v="355" actId="1076"/>
        <pc:sldMkLst>
          <pc:docMk/>
          <pc:sldMk cId="1768876231" sldId="290"/>
        </pc:sldMkLst>
        <pc:spChg chg="mod">
          <ac:chgData name="Boban Srezovski" userId="d2c5dd452d77a740" providerId="LiveId" clId="{8D94983C-8953-41E2-A93F-EAA89C731786}" dt="2021-06-01T10:49:48.519" v="348" actId="20577"/>
          <ac:spMkLst>
            <pc:docMk/>
            <pc:sldMk cId="1768876231" sldId="290"/>
            <ac:spMk id="9" creationId="{41BBB126-40AB-4ACC-84F9-7A29A120B8CA}"/>
          </ac:spMkLst>
        </pc:spChg>
        <pc:spChg chg="mod">
          <ac:chgData name="Boban Srezovski" userId="d2c5dd452d77a740" providerId="LiveId" clId="{8D94983C-8953-41E2-A93F-EAA89C731786}" dt="2021-06-01T10:50:09.266" v="355" actId="1076"/>
          <ac:spMkLst>
            <pc:docMk/>
            <pc:sldMk cId="1768876231" sldId="290"/>
            <ac:spMk id="11" creationId="{798BA702-2953-44B7-8E28-7064ED109822}"/>
          </ac:spMkLst>
        </pc:spChg>
        <pc:spChg chg="add mod">
          <ac:chgData name="Boban Srezovski" userId="d2c5dd452d77a740" providerId="LiveId" clId="{8D94983C-8953-41E2-A93F-EAA89C731786}" dt="2021-06-01T10:50:02.341" v="353" actId="122"/>
          <ac:spMkLst>
            <pc:docMk/>
            <pc:sldMk cId="1768876231" sldId="290"/>
            <ac:spMk id="15" creationId="{845CBC68-5851-4397-B12C-44726158DD2D}"/>
          </ac:spMkLst>
        </pc:spChg>
        <pc:picChg chg="mod">
          <ac:chgData name="Boban Srezovski" userId="d2c5dd452d77a740" providerId="LiveId" clId="{8D94983C-8953-41E2-A93F-EAA89C731786}" dt="2021-06-01T10:50:06.696" v="354" actId="1440"/>
          <ac:picMkLst>
            <pc:docMk/>
            <pc:sldMk cId="1768876231" sldId="290"/>
            <ac:picMk id="12" creationId="{24D86B33-57B1-444D-8022-8116A885EB75}"/>
          </ac:picMkLst>
        </pc:picChg>
      </pc:sldChg>
      <pc:sldChg chg="addSp modSp mod">
        <pc:chgData name="Boban Srezovski" userId="d2c5dd452d77a740" providerId="LiveId" clId="{8D94983C-8953-41E2-A93F-EAA89C731786}" dt="2021-06-01T11:07:39.636" v="548" actId="13822"/>
        <pc:sldMkLst>
          <pc:docMk/>
          <pc:sldMk cId="4188510227" sldId="291"/>
        </pc:sldMkLst>
        <pc:spChg chg="mod">
          <ac:chgData name="Boban Srezovski" userId="d2c5dd452d77a740" providerId="LiveId" clId="{8D94983C-8953-41E2-A93F-EAA89C731786}" dt="2021-06-01T10:50:49.634" v="378" actId="20577"/>
          <ac:spMkLst>
            <pc:docMk/>
            <pc:sldMk cId="4188510227" sldId="291"/>
            <ac:spMk id="9" creationId="{41BBB126-40AB-4ACC-84F9-7A29A120B8CA}"/>
          </ac:spMkLst>
        </pc:spChg>
        <pc:spChg chg="mod">
          <ac:chgData name="Boban Srezovski" userId="d2c5dd452d77a740" providerId="LiveId" clId="{8D94983C-8953-41E2-A93F-EAA89C731786}" dt="2021-06-01T10:50:57.102" v="379" actId="1076"/>
          <ac:spMkLst>
            <pc:docMk/>
            <pc:sldMk cId="4188510227" sldId="291"/>
            <ac:spMk id="11" creationId="{798BA702-2953-44B7-8E28-7064ED109822}"/>
          </ac:spMkLst>
        </pc:spChg>
        <pc:spChg chg="mod">
          <ac:chgData name="Boban Srezovski" userId="d2c5dd452d77a740" providerId="LiveId" clId="{8D94983C-8953-41E2-A93F-EAA89C731786}" dt="2021-06-01T10:51:05.053" v="383" actId="20577"/>
          <ac:spMkLst>
            <pc:docMk/>
            <pc:sldMk cId="4188510227" sldId="291"/>
            <ac:spMk id="15" creationId="{E4675D26-B69A-4401-8CB0-667A3FE422A1}"/>
          </ac:spMkLst>
        </pc:spChg>
        <pc:spChg chg="mod">
          <ac:chgData name="Boban Srezovski" userId="d2c5dd452d77a740" providerId="LiveId" clId="{8D94983C-8953-41E2-A93F-EAA89C731786}" dt="2021-06-01T10:48:36.729" v="324" actId="1076"/>
          <ac:spMkLst>
            <pc:docMk/>
            <pc:sldMk cId="4188510227" sldId="291"/>
            <ac:spMk id="18" creationId="{04943EF4-CCDA-4A8E-AC7B-FFF073C7E8CE}"/>
          </ac:spMkLst>
        </pc:spChg>
        <pc:spChg chg="add mod">
          <ac:chgData name="Boban Srezovski" userId="d2c5dd452d77a740" providerId="LiveId" clId="{8D94983C-8953-41E2-A93F-EAA89C731786}" dt="2021-06-01T10:51:01.807" v="381" actId="20577"/>
          <ac:spMkLst>
            <pc:docMk/>
            <pc:sldMk cId="4188510227" sldId="291"/>
            <ac:spMk id="21" creationId="{C7CED37B-E647-4F08-A15B-5FAED9F2CEF0}"/>
          </ac:spMkLst>
        </pc:spChg>
        <pc:spChg chg="add mod">
          <ac:chgData name="Boban Srezovski" userId="d2c5dd452d77a740" providerId="LiveId" clId="{8D94983C-8953-41E2-A93F-EAA89C731786}" dt="2021-06-01T10:50:34.951" v="364" actId="20577"/>
          <ac:spMkLst>
            <pc:docMk/>
            <pc:sldMk cId="4188510227" sldId="291"/>
            <ac:spMk id="23" creationId="{B7A95227-5FA3-4E92-9F5C-6622D50966BC}"/>
          </ac:spMkLst>
        </pc:spChg>
        <pc:picChg chg="mod">
          <ac:chgData name="Boban Srezovski" userId="d2c5dd452d77a740" providerId="LiveId" clId="{8D94983C-8953-41E2-A93F-EAA89C731786}" dt="2021-06-01T10:50:15.338" v="356" actId="1440"/>
          <ac:picMkLst>
            <pc:docMk/>
            <pc:sldMk cId="4188510227" sldId="291"/>
            <ac:picMk id="3" creationId="{402BC861-BDC2-4525-95C1-8E8E97F387E6}"/>
          </ac:picMkLst>
        </pc:picChg>
        <pc:picChg chg="mod">
          <ac:chgData name="Boban Srezovski" userId="d2c5dd452d77a740" providerId="LiveId" clId="{8D94983C-8953-41E2-A93F-EAA89C731786}" dt="2021-06-01T10:49:02.186" v="332" actId="1440"/>
          <ac:picMkLst>
            <pc:docMk/>
            <pc:sldMk cId="4188510227" sldId="291"/>
            <ac:picMk id="16" creationId="{46ECAF5B-C5EC-49E1-8787-9CF0C6BDD552}"/>
          </ac:picMkLst>
        </pc:picChg>
        <pc:cxnChg chg="mod">
          <ac:chgData name="Boban Srezovski" userId="d2c5dd452d77a740" providerId="LiveId" clId="{8D94983C-8953-41E2-A93F-EAA89C731786}" dt="2021-06-01T11:07:39.636" v="548" actId="13822"/>
          <ac:cxnSpMkLst>
            <pc:docMk/>
            <pc:sldMk cId="4188510227" sldId="291"/>
            <ac:cxnSpMk id="12" creationId="{3050CB57-9CC6-4B87-B59C-BEFE58BF0862}"/>
          </ac:cxnSpMkLst>
        </pc:cxnChg>
      </pc:sldChg>
      <pc:sldChg chg="add del">
        <pc:chgData name="Boban Srezovski" userId="d2c5dd452d77a740" providerId="LiveId" clId="{8D94983C-8953-41E2-A93F-EAA89C731786}" dt="2021-06-01T08:03:39.841" v="1" actId="47"/>
        <pc:sldMkLst>
          <pc:docMk/>
          <pc:sldMk cId="1562106877" sldId="292"/>
        </pc:sldMkLst>
      </pc:sldChg>
      <pc:sldChg chg="modSp add mod ord">
        <pc:chgData name="Boban Srezovski" userId="d2c5dd452d77a740" providerId="LiveId" clId="{8D94983C-8953-41E2-A93F-EAA89C731786}" dt="2021-06-01T08:19:36.322" v="89" actId="1076"/>
        <pc:sldMkLst>
          <pc:docMk/>
          <pc:sldMk cId="4286477713" sldId="292"/>
        </pc:sldMkLst>
        <pc:spChg chg="mod">
          <ac:chgData name="Boban Srezovski" userId="d2c5dd452d77a740" providerId="LiveId" clId="{8D94983C-8953-41E2-A93F-EAA89C731786}" dt="2021-06-01T08:19:36.322" v="89" actId="1076"/>
          <ac:spMkLst>
            <pc:docMk/>
            <pc:sldMk cId="4286477713" sldId="292"/>
            <ac:spMk id="38" creationId="{00000000-0000-0000-0000-000000000000}"/>
          </ac:spMkLst>
        </pc:spChg>
      </pc:sldChg>
      <pc:sldChg chg="addSp delSp modSp add mod ord">
        <pc:chgData name="Boban Srezovski" userId="d2c5dd452d77a740" providerId="LiveId" clId="{8D94983C-8953-41E2-A93F-EAA89C731786}" dt="2021-06-01T10:51:42.130" v="391" actId="122"/>
        <pc:sldMkLst>
          <pc:docMk/>
          <pc:sldMk cId="951737565" sldId="293"/>
        </pc:sldMkLst>
        <pc:spChg chg="add del mod">
          <ac:chgData name="Boban Srezovski" userId="d2c5dd452d77a740" providerId="LiveId" clId="{8D94983C-8953-41E2-A93F-EAA89C731786}" dt="2021-06-01T10:40:50.293" v="208" actId="478"/>
          <ac:spMkLst>
            <pc:docMk/>
            <pc:sldMk cId="951737565" sldId="293"/>
            <ac:spMk id="2" creationId="{8BF3F283-FCAE-42EA-9974-2958514C030F}"/>
          </ac:spMkLst>
        </pc:spChg>
        <pc:spChg chg="add del mod">
          <ac:chgData name="Boban Srezovski" userId="d2c5dd452d77a740" providerId="LiveId" clId="{8D94983C-8953-41E2-A93F-EAA89C731786}" dt="2021-06-01T10:40:56.450" v="209" actId="478"/>
          <ac:spMkLst>
            <pc:docMk/>
            <pc:sldMk cId="951737565" sldId="293"/>
            <ac:spMk id="4" creationId="{1C271551-FC3E-40C1-A776-2A62B4B40DB5}"/>
          </ac:spMkLst>
        </pc:spChg>
        <pc:spChg chg="add del mod">
          <ac:chgData name="Boban Srezovski" userId="d2c5dd452d77a740" providerId="LiveId" clId="{8D94983C-8953-41E2-A93F-EAA89C731786}" dt="2021-06-01T10:40:58.287" v="210" actId="478"/>
          <ac:spMkLst>
            <pc:docMk/>
            <pc:sldMk cId="951737565" sldId="293"/>
            <ac:spMk id="5" creationId="{41047C28-54F3-49CD-95FA-DC27A80B8D73}"/>
          </ac:spMkLst>
        </pc:spChg>
        <pc:spChg chg="add del mod">
          <ac:chgData name="Boban Srezovski" userId="d2c5dd452d77a740" providerId="LiveId" clId="{8D94983C-8953-41E2-A93F-EAA89C731786}" dt="2021-06-01T10:42:25.321" v="254" actId="114"/>
          <ac:spMkLst>
            <pc:docMk/>
            <pc:sldMk cId="951737565" sldId="293"/>
            <ac:spMk id="9" creationId="{41BBB126-40AB-4ACC-84F9-7A29A120B8CA}"/>
          </ac:spMkLst>
        </pc:spChg>
        <pc:spChg chg="del mod">
          <ac:chgData name="Boban Srezovski" userId="d2c5dd452d77a740" providerId="LiveId" clId="{8D94983C-8953-41E2-A93F-EAA89C731786}" dt="2021-06-01T10:43:14.042" v="255" actId="478"/>
          <ac:spMkLst>
            <pc:docMk/>
            <pc:sldMk cId="951737565" sldId="293"/>
            <ac:spMk id="10" creationId="{BB891AF8-DFC6-4380-AEB2-3E4F47F3ECBB}"/>
          </ac:spMkLst>
        </pc:spChg>
        <pc:spChg chg="del mod">
          <ac:chgData name="Boban Srezovski" userId="d2c5dd452d77a740" providerId="LiveId" clId="{8D94983C-8953-41E2-A93F-EAA89C731786}" dt="2021-06-01T10:38:04.858" v="142" actId="478"/>
          <ac:spMkLst>
            <pc:docMk/>
            <pc:sldMk cId="951737565" sldId="293"/>
            <ac:spMk id="11" creationId="{798BA702-2953-44B7-8E28-7064ED109822}"/>
          </ac:spMkLst>
        </pc:spChg>
        <pc:spChg chg="del">
          <ac:chgData name="Boban Srezovski" userId="d2c5dd452d77a740" providerId="LiveId" clId="{8D94983C-8953-41E2-A93F-EAA89C731786}" dt="2021-06-01T10:38:13.386" v="144" actId="478"/>
          <ac:spMkLst>
            <pc:docMk/>
            <pc:sldMk cId="951737565" sldId="293"/>
            <ac:spMk id="15" creationId="{E4675D26-B69A-4401-8CB0-667A3FE422A1}"/>
          </ac:spMkLst>
        </pc:spChg>
        <pc:spChg chg="add mod">
          <ac:chgData name="Boban Srezovski" userId="d2c5dd452d77a740" providerId="LiveId" clId="{8D94983C-8953-41E2-A93F-EAA89C731786}" dt="2021-06-01T10:51:42.130" v="391" actId="122"/>
          <ac:spMkLst>
            <pc:docMk/>
            <pc:sldMk cId="951737565" sldId="293"/>
            <ac:spMk id="17" creationId="{320E2A60-6F98-4017-B5B4-AAC1E07F23C8}"/>
          </ac:spMkLst>
        </pc:spChg>
        <pc:spChg chg="del mod">
          <ac:chgData name="Boban Srezovski" userId="d2c5dd452d77a740" providerId="LiveId" clId="{8D94983C-8953-41E2-A93F-EAA89C731786}" dt="2021-06-01T10:38:15.926" v="148" actId="478"/>
          <ac:spMkLst>
            <pc:docMk/>
            <pc:sldMk cId="951737565" sldId="293"/>
            <ac:spMk id="18" creationId="{04943EF4-CCDA-4A8E-AC7B-FFF073C7E8CE}"/>
          </ac:spMkLst>
        </pc:spChg>
        <pc:picChg chg="del">
          <ac:chgData name="Boban Srezovski" userId="d2c5dd452d77a740" providerId="LiveId" clId="{8D94983C-8953-41E2-A93F-EAA89C731786}" dt="2021-06-01T10:35:25.609" v="101" actId="478"/>
          <ac:picMkLst>
            <pc:docMk/>
            <pc:sldMk cId="951737565" sldId="293"/>
            <ac:picMk id="3" creationId="{402BC861-BDC2-4525-95C1-8E8E97F387E6}"/>
          </ac:picMkLst>
        </pc:picChg>
        <pc:picChg chg="add mod">
          <ac:chgData name="Boban Srezovski" userId="d2c5dd452d77a740" providerId="LiveId" clId="{8D94983C-8953-41E2-A93F-EAA89C731786}" dt="2021-06-01T10:51:21.302" v="384" actId="1440"/>
          <ac:picMkLst>
            <pc:docMk/>
            <pc:sldMk cId="951737565" sldId="293"/>
            <ac:picMk id="7" creationId="{49FFE128-F07A-43F5-9DDF-1169B48EAB52}"/>
          </ac:picMkLst>
        </pc:picChg>
        <pc:picChg chg="del mod">
          <ac:chgData name="Boban Srezovski" userId="d2c5dd452d77a740" providerId="LiveId" clId="{8D94983C-8953-41E2-A93F-EAA89C731786}" dt="2021-06-01T10:38:14.104" v="146" actId="478"/>
          <ac:picMkLst>
            <pc:docMk/>
            <pc:sldMk cId="951737565" sldId="293"/>
            <ac:picMk id="16" creationId="{46ECAF5B-C5EC-49E1-8787-9CF0C6BDD552}"/>
          </ac:picMkLst>
        </pc:picChg>
        <pc:cxnChg chg="del">
          <ac:chgData name="Boban Srezovski" userId="d2c5dd452d77a740" providerId="LiveId" clId="{8D94983C-8953-41E2-A93F-EAA89C731786}" dt="2021-06-01T10:38:16.887" v="149" actId="478"/>
          <ac:cxnSpMkLst>
            <pc:docMk/>
            <pc:sldMk cId="951737565" sldId="293"/>
            <ac:cxnSpMk id="12" creationId="{3050CB57-9CC6-4B87-B59C-BEFE58BF0862}"/>
          </ac:cxnSpMkLst>
        </pc:cxnChg>
      </pc:sldChg>
      <pc:sldChg chg="addSp delSp modSp add mod">
        <pc:chgData name="Boban Srezovski" userId="d2c5dd452d77a740" providerId="LiveId" clId="{8D94983C-8953-41E2-A93F-EAA89C731786}" dt="2021-06-01T11:00:46.534" v="467" actId="1076"/>
        <pc:sldMkLst>
          <pc:docMk/>
          <pc:sldMk cId="2716813648" sldId="294"/>
        </pc:sldMkLst>
        <pc:spChg chg="mod">
          <ac:chgData name="Boban Srezovski" userId="d2c5dd452d77a740" providerId="LiveId" clId="{8D94983C-8953-41E2-A93F-EAA89C731786}" dt="2021-06-01T10:52:52.182" v="416" actId="14100"/>
          <ac:spMkLst>
            <pc:docMk/>
            <pc:sldMk cId="2716813648" sldId="294"/>
            <ac:spMk id="9" creationId="{41BBB126-40AB-4ACC-84F9-7A29A120B8CA}"/>
          </ac:spMkLst>
        </pc:spChg>
        <pc:spChg chg="add mod">
          <ac:chgData name="Boban Srezovski" userId="d2c5dd452d77a740" providerId="LiveId" clId="{8D94983C-8953-41E2-A93F-EAA89C731786}" dt="2021-06-01T10:52:13.854" v="403" actId="122"/>
          <ac:spMkLst>
            <pc:docMk/>
            <pc:sldMk cId="2716813648" sldId="294"/>
            <ac:spMk id="10" creationId="{AE484FC6-C7F2-4CD0-B88E-4D84E0DBD568}"/>
          </ac:spMkLst>
        </pc:spChg>
        <pc:picChg chg="add del mod">
          <ac:chgData name="Boban Srezovski" userId="d2c5dd452d77a740" providerId="LiveId" clId="{8D94983C-8953-41E2-A93F-EAA89C731786}" dt="2021-06-01T11:00:43.526" v="466" actId="478"/>
          <ac:picMkLst>
            <pc:docMk/>
            <pc:sldMk cId="2716813648" sldId="294"/>
            <ac:picMk id="3" creationId="{D3C043CD-2C11-422F-89DE-CF66BE33A7F9}"/>
          </ac:picMkLst>
        </pc:picChg>
        <pc:picChg chg="del">
          <ac:chgData name="Boban Srezovski" userId="d2c5dd452d77a740" providerId="LiveId" clId="{8D94983C-8953-41E2-A93F-EAA89C731786}" dt="2021-06-01T10:46:54.686" v="290" actId="478"/>
          <ac:picMkLst>
            <pc:docMk/>
            <pc:sldMk cId="2716813648" sldId="294"/>
            <ac:picMk id="7" creationId="{49FFE128-F07A-43F5-9DDF-1169B48EAB52}"/>
          </ac:picMkLst>
        </pc:picChg>
        <pc:picChg chg="add mod">
          <ac:chgData name="Boban Srezovski" userId="d2c5dd452d77a740" providerId="LiveId" clId="{8D94983C-8953-41E2-A93F-EAA89C731786}" dt="2021-06-01T11:00:46.534" v="467" actId="1076"/>
          <ac:picMkLst>
            <pc:docMk/>
            <pc:sldMk cId="2716813648" sldId="294"/>
            <ac:picMk id="11" creationId="{338127BD-E875-43B8-AFB6-39702F42CEB4}"/>
          </ac:picMkLst>
        </pc:picChg>
      </pc:sldChg>
      <pc:sldChg chg="addSp delSp modSp add mod">
        <pc:chgData name="Boban Srezovski" userId="d2c5dd452d77a740" providerId="LiveId" clId="{8D94983C-8953-41E2-A93F-EAA89C731786}" dt="2021-06-01T11:26:07.630" v="771" actId="1037"/>
        <pc:sldMkLst>
          <pc:docMk/>
          <pc:sldMk cId="4185957506" sldId="295"/>
        </pc:sldMkLst>
        <pc:spChg chg="mod">
          <ac:chgData name="Boban Srezovski" userId="d2c5dd452d77a740" providerId="LiveId" clId="{8D94983C-8953-41E2-A93F-EAA89C731786}" dt="2021-06-01T11:15:22.862" v="647" actId="14100"/>
          <ac:spMkLst>
            <pc:docMk/>
            <pc:sldMk cId="4185957506" sldId="295"/>
            <ac:spMk id="9" creationId="{41BBB126-40AB-4ACC-84F9-7A29A120B8CA}"/>
          </ac:spMkLst>
        </pc:spChg>
        <pc:spChg chg="del mod">
          <ac:chgData name="Boban Srezovski" userId="d2c5dd452d77a740" providerId="LiveId" clId="{8D94983C-8953-41E2-A93F-EAA89C731786}" dt="2021-06-01T11:01:52.025" v="476" actId="478"/>
          <ac:spMkLst>
            <pc:docMk/>
            <pc:sldMk cId="4185957506" sldId="295"/>
            <ac:spMk id="10" creationId="{AE484FC6-C7F2-4CD0-B88E-4D84E0DBD568}"/>
          </ac:spMkLst>
        </pc:spChg>
        <pc:spChg chg="add del">
          <ac:chgData name="Boban Srezovski" userId="d2c5dd452d77a740" providerId="LiveId" clId="{8D94983C-8953-41E2-A93F-EAA89C731786}" dt="2021-06-01T11:02:15.209" v="478" actId="22"/>
          <ac:spMkLst>
            <pc:docMk/>
            <pc:sldMk cId="4185957506" sldId="295"/>
            <ac:spMk id="11" creationId="{885F1E30-065F-41F1-9F55-A5F79A917170}"/>
          </ac:spMkLst>
        </pc:spChg>
        <pc:spChg chg="add del">
          <ac:chgData name="Boban Srezovski" userId="d2c5dd452d77a740" providerId="LiveId" clId="{8D94983C-8953-41E2-A93F-EAA89C731786}" dt="2021-06-01T11:02:16.146" v="480" actId="22"/>
          <ac:spMkLst>
            <pc:docMk/>
            <pc:sldMk cId="4185957506" sldId="295"/>
            <ac:spMk id="13" creationId="{0E28DA68-08C6-408A-BA29-77FA7EDD6243}"/>
          </ac:spMkLst>
        </pc:spChg>
        <pc:spChg chg="add del mod">
          <ac:chgData name="Boban Srezovski" userId="d2c5dd452d77a740" providerId="LiveId" clId="{8D94983C-8953-41E2-A93F-EAA89C731786}" dt="2021-06-01T11:04:57.335" v="515" actId="478"/>
          <ac:spMkLst>
            <pc:docMk/>
            <pc:sldMk cId="4185957506" sldId="295"/>
            <ac:spMk id="15" creationId="{4663233F-5F7C-4E39-AA5E-B735C7AE18C5}"/>
          </ac:spMkLst>
        </pc:spChg>
        <pc:spChg chg="add mod">
          <ac:chgData name="Boban Srezovski" userId="d2c5dd452d77a740" providerId="LiveId" clId="{8D94983C-8953-41E2-A93F-EAA89C731786}" dt="2021-06-01T11:26:07.630" v="771" actId="1037"/>
          <ac:spMkLst>
            <pc:docMk/>
            <pc:sldMk cId="4185957506" sldId="295"/>
            <ac:spMk id="25" creationId="{E0F0B53F-46EE-4831-8D4A-A86383570EC5}"/>
          </ac:spMkLst>
        </pc:spChg>
        <pc:spChg chg="add del mod">
          <ac:chgData name="Boban Srezovski" userId="d2c5dd452d77a740" providerId="LiveId" clId="{8D94983C-8953-41E2-A93F-EAA89C731786}" dt="2021-06-01T11:11:27.074" v="599"/>
          <ac:spMkLst>
            <pc:docMk/>
            <pc:sldMk cId="4185957506" sldId="295"/>
            <ac:spMk id="28" creationId="{FEEC4586-91CD-4B1C-9257-B91E5FF38E96}"/>
          </ac:spMkLst>
        </pc:spChg>
        <pc:spChg chg="add mod">
          <ac:chgData name="Boban Srezovski" userId="d2c5dd452d77a740" providerId="LiveId" clId="{8D94983C-8953-41E2-A93F-EAA89C731786}" dt="2021-06-01T11:15:26.257" v="648" actId="14100"/>
          <ac:spMkLst>
            <pc:docMk/>
            <pc:sldMk cId="4185957506" sldId="295"/>
            <ac:spMk id="29" creationId="{866DB8E4-FB3A-461A-B511-345CDC76C281}"/>
          </ac:spMkLst>
        </pc:spChg>
        <pc:spChg chg="add del mod">
          <ac:chgData name="Boban Srezovski" userId="d2c5dd452d77a740" providerId="LiveId" clId="{8D94983C-8953-41E2-A93F-EAA89C731786}" dt="2021-06-01T11:11:27.074" v="597" actId="22"/>
          <ac:spMkLst>
            <pc:docMk/>
            <pc:sldMk cId="4185957506" sldId="295"/>
            <ac:spMk id="33" creationId="{B7F1A80A-7A9A-41A3-A856-DE5783FA64AB}"/>
          </ac:spMkLst>
        </pc:spChg>
        <pc:picChg chg="del">
          <ac:chgData name="Boban Srezovski" userId="d2c5dd452d77a740" providerId="LiveId" clId="{8D94983C-8953-41E2-A93F-EAA89C731786}" dt="2021-06-01T10:57:56.630" v="459" actId="478"/>
          <ac:picMkLst>
            <pc:docMk/>
            <pc:sldMk cId="4185957506" sldId="295"/>
            <ac:picMk id="3" creationId="{D3C043CD-2C11-422F-89DE-CF66BE33A7F9}"/>
          </ac:picMkLst>
        </pc:picChg>
        <pc:picChg chg="add del mod">
          <ac:chgData name="Boban Srezovski" userId="d2c5dd452d77a740" providerId="LiveId" clId="{8D94983C-8953-41E2-A93F-EAA89C731786}" dt="2021-06-01T11:00:54.094" v="469" actId="478"/>
          <ac:picMkLst>
            <pc:docMk/>
            <pc:sldMk cId="4185957506" sldId="295"/>
            <ac:picMk id="4" creationId="{E1ACC006-8A37-470E-88DB-59715BE1706E}"/>
          </ac:picMkLst>
        </pc:picChg>
        <pc:picChg chg="add mod">
          <ac:chgData name="Boban Srezovski" userId="d2c5dd452d77a740" providerId="LiveId" clId="{8D94983C-8953-41E2-A93F-EAA89C731786}" dt="2021-06-01T11:08:40.982" v="560" actId="1076"/>
          <ac:picMkLst>
            <pc:docMk/>
            <pc:sldMk cId="4185957506" sldId="295"/>
            <ac:picMk id="6" creationId="{67202A2F-9289-43A0-8E67-02C896671026}"/>
          </ac:picMkLst>
        </pc:picChg>
        <pc:picChg chg="add mod">
          <ac:chgData name="Boban Srezovski" userId="d2c5dd452d77a740" providerId="LiveId" clId="{8D94983C-8953-41E2-A93F-EAA89C731786}" dt="2021-06-01T11:08:35.653" v="558" actId="1076"/>
          <ac:picMkLst>
            <pc:docMk/>
            <pc:sldMk cId="4185957506" sldId="295"/>
            <ac:picMk id="17" creationId="{A30A18F8-E102-439B-9579-64F16DB555EE}"/>
          </ac:picMkLst>
        </pc:picChg>
        <pc:picChg chg="add mod">
          <ac:chgData name="Boban Srezovski" userId="d2c5dd452d77a740" providerId="LiveId" clId="{8D94983C-8953-41E2-A93F-EAA89C731786}" dt="2021-06-01T11:10:41.445" v="588" actId="1076"/>
          <ac:picMkLst>
            <pc:docMk/>
            <pc:sldMk cId="4185957506" sldId="295"/>
            <ac:picMk id="31" creationId="{35D02E98-7F69-434C-9C38-43E30AEB3155}"/>
          </ac:picMkLst>
        </pc:picChg>
        <pc:picChg chg="add mod">
          <ac:chgData name="Boban Srezovski" userId="d2c5dd452d77a740" providerId="LiveId" clId="{8D94983C-8953-41E2-A93F-EAA89C731786}" dt="2021-06-01T11:15:51.359" v="650" actId="1076"/>
          <ac:picMkLst>
            <pc:docMk/>
            <pc:sldMk cId="4185957506" sldId="295"/>
            <ac:picMk id="35" creationId="{7BA13C76-3DEA-4A78-9CD6-8B266A63D588}"/>
          </ac:picMkLst>
        </pc:picChg>
        <pc:cxnChg chg="add mod">
          <ac:chgData name="Boban Srezovski" userId="d2c5dd452d77a740" providerId="LiveId" clId="{8D94983C-8953-41E2-A93F-EAA89C731786}" dt="2021-06-01T11:10:08.813" v="581" actId="1076"/>
          <ac:cxnSpMkLst>
            <pc:docMk/>
            <pc:sldMk cId="4185957506" sldId="295"/>
            <ac:cxnSpMk id="19" creationId="{8067C15C-E6ED-48F1-84C5-04A1D7812544}"/>
          </ac:cxnSpMkLst>
        </pc:cxnChg>
      </pc:sldChg>
      <pc:sldChg chg="addSp delSp modSp add mod">
        <pc:chgData name="Boban Srezovski" userId="d2c5dd452d77a740" providerId="LiveId" clId="{8D94983C-8953-41E2-A93F-EAA89C731786}" dt="2021-06-01T11:28:11.962" v="777" actId="1076"/>
        <pc:sldMkLst>
          <pc:docMk/>
          <pc:sldMk cId="1452862913" sldId="296"/>
        </pc:sldMkLst>
        <pc:spChg chg="mod">
          <ac:chgData name="Boban Srezovski" userId="d2c5dd452d77a740" providerId="LiveId" clId="{8D94983C-8953-41E2-A93F-EAA89C731786}" dt="2021-06-01T11:24:58.682" v="750" actId="1076"/>
          <ac:spMkLst>
            <pc:docMk/>
            <pc:sldMk cId="1452862913" sldId="296"/>
            <ac:spMk id="9" creationId="{41BBB126-40AB-4ACC-84F9-7A29A120B8CA}"/>
          </ac:spMkLst>
        </pc:spChg>
        <pc:spChg chg="mod">
          <ac:chgData name="Boban Srezovski" userId="d2c5dd452d77a740" providerId="LiveId" clId="{8D94983C-8953-41E2-A93F-EAA89C731786}" dt="2021-06-01T11:25:27.094" v="756" actId="1076"/>
          <ac:spMkLst>
            <pc:docMk/>
            <pc:sldMk cId="1452862913" sldId="296"/>
            <ac:spMk id="25" creationId="{E0F0B53F-46EE-4831-8D4A-A86383570EC5}"/>
          </ac:spMkLst>
        </pc:spChg>
        <pc:spChg chg="del mod">
          <ac:chgData name="Boban Srezovski" userId="d2c5dd452d77a740" providerId="LiveId" clId="{8D94983C-8953-41E2-A93F-EAA89C731786}" dt="2021-06-01T11:24:51.619" v="745" actId="478"/>
          <ac:spMkLst>
            <pc:docMk/>
            <pc:sldMk cId="1452862913" sldId="296"/>
            <ac:spMk id="29" creationId="{866DB8E4-FB3A-461A-B511-345CDC76C281}"/>
          </ac:spMkLst>
        </pc:spChg>
        <pc:picChg chg="add mod">
          <ac:chgData name="Boban Srezovski" userId="d2c5dd452d77a740" providerId="LiveId" clId="{8D94983C-8953-41E2-A93F-EAA89C731786}" dt="2021-06-01T11:27:36.942" v="774" actId="1076"/>
          <ac:picMkLst>
            <pc:docMk/>
            <pc:sldMk cId="1452862913" sldId="296"/>
            <ac:picMk id="3" creationId="{FD252C18-17F3-4EFD-87E7-81B3F3F81D80}"/>
          </ac:picMkLst>
        </pc:picChg>
        <pc:picChg chg="add mod">
          <ac:chgData name="Boban Srezovski" userId="d2c5dd452d77a740" providerId="LiveId" clId="{8D94983C-8953-41E2-A93F-EAA89C731786}" dt="2021-06-01T11:28:11.962" v="777" actId="1076"/>
          <ac:picMkLst>
            <pc:docMk/>
            <pc:sldMk cId="1452862913" sldId="296"/>
            <ac:picMk id="5" creationId="{61DED132-F5E2-4567-8927-4D9F42196098}"/>
          </ac:picMkLst>
        </pc:picChg>
        <pc:picChg chg="del mod">
          <ac:chgData name="Boban Srezovski" userId="d2c5dd452d77a740" providerId="LiveId" clId="{8D94983C-8953-41E2-A93F-EAA89C731786}" dt="2021-06-01T11:24:55.265" v="749" actId="478"/>
          <ac:picMkLst>
            <pc:docMk/>
            <pc:sldMk cId="1452862913" sldId="296"/>
            <ac:picMk id="6" creationId="{67202A2F-9289-43A0-8E67-02C896671026}"/>
          </ac:picMkLst>
        </pc:picChg>
        <pc:picChg chg="del mod">
          <ac:chgData name="Boban Srezovski" userId="d2c5dd452d77a740" providerId="LiveId" clId="{8D94983C-8953-41E2-A93F-EAA89C731786}" dt="2021-06-01T11:24:54.668" v="748" actId="478"/>
          <ac:picMkLst>
            <pc:docMk/>
            <pc:sldMk cId="1452862913" sldId="296"/>
            <ac:picMk id="17" creationId="{A30A18F8-E102-439B-9579-64F16DB555EE}"/>
          </ac:picMkLst>
        </pc:picChg>
        <pc:picChg chg="del">
          <ac:chgData name="Boban Srezovski" userId="d2c5dd452d77a740" providerId="LiveId" clId="{8D94983C-8953-41E2-A93F-EAA89C731786}" dt="2021-06-01T11:24:53.109" v="746" actId="478"/>
          <ac:picMkLst>
            <pc:docMk/>
            <pc:sldMk cId="1452862913" sldId="296"/>
            <ac:picMk id="31" creationId="{35D02E98-7F69-434C-9C38-43E30AEB3155}"/>
          </ac:picMkLst>
        </pc:picChg>
        <pc:picChg chg="del">
          <ac:chgData name="Boban Srezovski" userId="d2c5dd452d77a740" providerId="LiveId" clId="{8D94983C-8953-41E2-A93F-EAA89C731786}" dt="2021-06-01T11:24:54.002" v="747" actId="478"/>
          <ac:picMkLst>
            <pc:docMk/>
            <pc:sldMk cId="1452862913" sldId="296"/>
            <ac:picMk id="35" creationId="{7BA13C76-3DEA-4A78-9CD6-8B266A63D588}"/>
          </ac:picMkLst>
        </pc:picChg>
        <pc:cxnChg chg="del">
          <ac:chgData name="Boban Srezovski" userId="d2c5dd452d77a740" providerId="LiveId" clId="{8D94983C-8953-41E2-A93F-EAA89C731786}" dt="2021-06-01T11:24:48.502" v="743" actId="478"/>
          <ac:cxnSpMkLst>
            <pc:docMk/>
            <pc:sldMk cId="1452862913" sldId="296"/>
            <ac:cxnSpMk id="19" creationId="{8067C15C-E6ED-48F1-84C5-04A1D7812544}"/>
          </ac:cxnSpMkLst>
        </pc:cxnChg>
      </pc:sldChg>
      <pc:sldChg chg="addSp delSp modSp add mod ord">
        <pc:chgData name="Boban Srezovski" userId="d2c5dd452d77a740" providerId="LiveId" clId="{8D94983C-8953-41E2-A93F-EAA89C731786}" dt="2021-06-01T11:39:03.151" v="917" actId="20577"/>
        <pc:sldMkLst>
          <pc:docMk/>
          <pc:sldMk cId="3429904741" sldId="297"/>
        </pc:sldMkLst>
        <pc:spChg chg="mod">
          <ac:chgData name="Boban Srezovski" userId="d2c5dd452d77a740" providerId="LiveId" clId="{8D94983C-8953-41E2-A93F-EAA89C731786}" dt="2021-06-01T11:39:03.151" v="917" actId="20577"/>
          <ac:spMkLst>
            <pc:docMk/>
            <pc:sldMk cId="3429904741" sldId="297"/>
            <ac:spMk id="9" creationId="{41BBB126-40AB-4ACC-84F9-7A29A120B8CA}"/>
          </ac:spMkLst>
        </pc:spChg>
        <pc:spChg chg="mod">
          <ac:chgData name="Boban Srezovski" userId="d2c5dd452d77a740" providerId="LiveId" clId="{8D94983C-8953-41E2-A93F-EAA89C731786}" dt="2021-06-01T11:38:25.404" v="907" actId="1076"/>
          <ac:spMkLst>
            <pc:docMk/>
            <pc:sldMk cId="3429904741" sldId="297"/>
            <ac:spMk id="10" creationId="{AE484FC6-C7F2-4CD0-B88E-4D84E0DBD568}"/>
          </ac:spMkLst>
        </pc:spChg>
        <pc:picChg chg="add mod">
          <ac:chgData name="Boban Srezovski" userId="d2c5dd452d77a740" providerId="LiveId" clId="{8D94983C-8953-41E2-A93F-EAA89C731786}" dt="2021-06-01T11:38:38.930" v="909" actId="1076"/>
          <ac:picMkLst>
            <pc:docMk/>
            <pc:sldMk cId="3429904741" sldId="297"/>
            <ac:picMk id="3" creationId="{5EE8F7E5-7198-47EA-BC47-11453D16EE1E}"/>
          </ac:picMkLst>
        </pc:picChg>
        <pc:picChg chg="del">
          <ac:chgData name="Boban Srezovski" userId="d2c5dd452d77a740" providerId="LiveId" clId="{8D94983C-8953-41E2-A93F-EAA89C731786}" dt="2021-06-01T11:35:37.280" v="873" actId="478"/>
          <ac:picMkLst>
            <pc:docMk/>
            <pc:sldMk cId="3429904741" sldId="297"/>
            <ac:picMk id="11" creationId="{338127BD-E875-43B8-AFB6-39702F42CEB4}"/>
          </ac:picMkLst>
        </pc:picChg>
      </pc:sldChg>
      <pc:sldChg chg="addSp delSp modSp add mod">
        <pc:chgData name="Boban Srezovski" userId="d2c5dd452d77a740" providerId="LiveId" clId="{8D94983C-8953-41E2-A93F-EAA89C731786}" dt="2021-06-01T11:57:33.200" v="1215" actId="20577"/>
        <pc:sldMkLst>
          <pc:docMk/>
          <pc:sldMk cId="3325698021" sldId="298"/>
        </pc:sldMkLst>
        <pc:spChg chg="add mod">
          <ac:chgData name="Boban Srezovski" userId="d2c5dd452d77a740" providerId="LiveId" clId="{8D94983C-8953-41E2-A93F-EAA89C731786}" dt="2021-06-01T11:52:05.510" v="1141" actId="114"/>
          <ac:spMkLst>
            <pc:docMk/>
            <pc:sldMk cId="3325698021" sldId="298"/>
            <ac:spMk id="6" creationId="{B3F79830-EB97-471C-A2E5-69173173E795}"/>
          </ac:spMkLst>
        </pc:spChg>
        <pc:spChg chg="mod">
          <ac:chgData name="Boban Srezovski" userId="d2c5dd452d77a740" providerId="LiveId" clId="{8D94983C-8953-41E2-A93F-EAA89C731786}" dt="2021-06-01T11:57:33.200" v="1215" actId="20577"/>
          <ac:spMkLst>
            <pc:docMk/>
            <pc:sldMk cId="3325698021" sldId="298"/>
            <ac:spMk id="9" creationId="{41BBB126-40AB-4ACC-84F9-7A29A120B8CA}"/>
          </ac:spMkLst>
        </pc:spChg>
        <pc:spChg chg="del mod">
          <ac:chgData name="Boban Srezovski" userId="d2c5dd452d77a740" providerId="LiveId" clId="{8D94983C-8953-41E2-A93F-EAA89C731786}" dt="2021-06-01T11:42:54.169" v="921" actId="478"/>
          <ac:spMkLst>
            <pc:docMk/>
            <pc:sldMk cId="3325698021" sldId="298"/>
            <ac:spMk id="10" creationId="{AE484FC6-C7F2-4CD0-B88E-4D84E0DBD568}"/>
          </ac:spMkLst>
        </pc:spChg>
        <pc:spChg chg="add mod">
          <ac:chgData name="Boban Srezovski" userId="d2c5dd452d77a740" providerId="LiveId" clId="{8D94983C-8953-41E2-A93F-EAA89C731786}" dt="2021-06-01T11:54:28.543" v="1178" actId="122"/>
          <ac:spMkLst>
            <pc:docMk/>
            <pc:sldMk cId="3325698021" sldId="298"/>
            <ac:spMk id="12" creationId="{B06D6A58-7311-47A7-8D76-6D300D2C046C}"/>
          </ac:spMkLst>
        </pc:spChg>
        <pc:picChg chg="del">
          <ac:chgData name="Boban Srezovski" userId="d2c5dd452d77a740" providerId="LiveId" clId="{8D94983C-8953-41E2-A93F-EAA89C731786}" dt="2021-06-01T11:42:52.272" v="919" actId="478"/>
          <ac:picMkLst>
            <pc:docMk/>
            <pc:sldMk cId="3325698021" sldId="298"/>
            <ac:picMk id="3" creationId="{5EE8F7E5-7198-47EA-BC47-11453D16EE1E}"/>
          </ac:picMkLst>
        </pc:picChg>
        <pc:picChg chg="add mod">
          <ac:chgData name="Boban Srezovski" userId="d2c5dd452d77a740" providerId="LiveId" clId="{8D94983C-8953-41E2-A93F-EAA89C731786}" dt="2021-06-01T11:54:32.143" v="1179" actId="1440"/>
          <ac:picMkLst>
            <pc:docMk/>
            <pc:sldMk cId="3325698021" sldId="298"/>
            <ac:picMk id="7" creationId="{B7C6B77F-39C3-4B2E-9C0D-C5CAC780ABF9}"/>
          </ac:picMkLst>
        </pc:picChg>
        <pc:cxnChg chg="add mod">
          <ac:chgData name="Boban Srezovski" userId="d2c5dd452d77a740" providerId="LiveId" clId="{8D94983C-8953-41E2-A93F-EAA89C731786}" dt="2021-06-01T11:52:33.938" v="1145" actId="1076"/>
          <ac:cxnSpMkLst>
            <pc:docMk/>
            <pc:sldMk cId="3325698021" sldId="298"/>
            <ac:cxnSpMk id="4" creationId="{14147FBC-30EF-4953-808C-A0CF88DF2AB8}"/>
          </ac:cxnSpMkLst>
        </pc:cxnChg>
      </pc:sldChg>
      <pc:sldChg chg="addSp delSp modSp add mod">
        <pc:chgData name="Boban Srezovski" userId="d2c5dd452d77a740" providerId="LiveId" clId="{8D94983C-8953-41E2-A93F-EAA89C731786}" dt="2021-06-01T12:15:16.998" v="1370" actId="20577"/>
        <pc:sldMkLst>
          <pc:docMk/>
          <pc:sldMk cId="1832147248" sldId="299"/>
        </pc:sldMkLst>
        <pc:spChg chg="add del">
          <ac:chgData name="Boban Srezovski" userId="d2c5dd452d77a740" providerId="LiveId" clId="{8D94983C-8953-41E2-A93F-EAA89C731786}" dt="2021-06-01T12:06:11.865" v="1281"/>
          <ac:spMkLst>
            <pc:docMk/>
            <pc:sldMk cId="1832147248" sldId="299"/>
            <ac:spMk id="3" creationId="{BA8EE21B-DAB5-4C4C-AC40-BE91C60CABB8}"/>
          </ac:spMkLst>
        </pc:spChg>
        <pc:spChg chg="add del mod">
          <ac:chgData name="Boban Srezovski" userId="d2c5dd452d77a740" providerId="LiveId" clId="{8D94983C-8953-41E2-A93F-EAA89C731786}" dt="2021-06-01T12:06:11.445" v="1280"/>
          <ac:spMkLst>
            <pc:docMk/>
            <pc:sldMk cId="1832147248" sldId="299"/>
            <ac:spMk id="5" creationId="{B756C1C2-3680-4F38-8C8E-C82A4224AC41}"/>
          </ac:spMkLst>
        </pc:spChg>
        <pc:spChg chg="del mod">
          <ac:chgData name="Boban Srezovski" userId="d2c5dd452d77a740" providerId="LiveId" clId="{8D94983C-8953-41E2-A93F-EAA89C731786}" dt="2021-06-01T12:12:55.436" v="1329" actId="478"/>
          <ac:spMkLst>
            <pc:docMk/>
            <pc:sldMk cId="1832147248" sldId="299"/>
            <ac:spMk id="6" creationId="{B3F79830-EB97-471C-A2E5-69173173E795}"/>
          </ac:spMkLst>
        </pc:spChg>
        <pc:spChg chg="mod">
          <ac:chgData name="Boban Srezovski" userId="d2c5dd452d77a740" providerId="LiveId" clId="{8D94983C-8953-41E2-A93F-EAA89C731786}" dt="2021-06-01T12:15:16.998" v="1370" actId="20577"/>
          <ac:spMkLst>
            <pc:docMk/>
            <pc:sldMk cId="1832147248" sldId="299"/>
            <ac:spMk id="9" creationId="{41BBB126-40AB-4ACC-84F9-7A29A120B8CA}"/>
          </ac:spMkLst>
        </pc:spChg>
        <pc:spChg chg="add del mod">
          <ac:chgData name="Boban Srezovski" userId="d2c5dd452d77a740" providerId="LiveId" clId="{8D94983C-8953-41E2-A93F-EAA89C731786}" dt="2021-06-01T12:13:00.156" v="1334" actId="478"/>
          <ac:spMkLst>
            <pc:docMk/>
            <pc:sldMk cId="1832147248" sldId="299"/>
            <ac:spMk id="10" creationId="{647545DF-7891-4CA6-A668-ED0AC6D0FD51}"/>
          </ac:spMkLst>
        </pc:spChg>
        <pc:spChg chg="del mod">
          <ac:chgData name="Boban Srezovski" userId="d2c5dd452d77a740" providerId="LiveId" clId="{8D94983C-8953-41E2-A93F-EAA89C731786}" dt="2021-06-01T12:12:58.804" v="1333" actId="478"/>
          <ac:spMkLst>
            <pc:docMk/>
            <pc:sldMk cId="1832147248" sldId="299"/>
            <ac:spMk id="12" creationId="{B06D6A58-7311-47A7-8D76-6D300D2C046C}"/>
          </ac:spMkLst>
        </pc:spChg>
        <pc:picChg chg="del">
          <ac:chgData name="Boban Srezovski" userId="d2c5dd452d77a740" providerId="LiveId" clId="{8D94983C-8953-41E2-A93F-EAA89C731786}" dt="2021-06-01T12:06:57.995" v="1298" actId="478"/>
          <ac:picMkLst>
            <pc:docMk/>
            <pc:sldMk cId="1832147248" sldId="299"/>
            <ac:picMk id="7" creationId="{B7C6B77F-39C3-4B2E-9C0D-C5CAC780ABF9}"/>
          </ac:picMkLst>
        </pc:picChg>
        <pc:picChg chg="add del mod">
          <ac:chgData name="Boban Srezovski" userId="d2c5dd452d77a740" providerId="LiveId" clId="{8D94983C-8953-41E2-A93F-EAA89C731786}" dt="2021-06-01T12:13:01.028" v="1335" actId="478"/>
          <ac:picMkLst>
            <pc:docMk/>
            <pc:sldMk cId="1832147248" sldId="299"/>
            <ac:picMk id="14" creationId="{B6B9C420-E313-4C76-91D9-B76533A7E372}"/>
          </ac:picMkLst>
        </pc:picChg>
        <pc:cxnChg chg="del mod">
          <ac:chgData name="Boban Srezovski" userId="d2c5dd452d77a740" providerId="LiveId" clId="{8D94983C-8953-41E2-A93F-EAA89C731786}" dt="2021-06-01T12:12:56.598" v="1331" actId="478"/>
          <ac:cxnSpMkLst>
            <pc:docMk/>
            <pc:sldMk cId="1832147248" sldId="299"/>
            <ac:cxnSpMk id="4" creationId="{14147FBC-30EF-4953-808C-A0CF88DF2AB8}"/>
          </ac:cxnSpMkLst>
        </pc:cxnChg>
      </pc:sldChg>
      <pc:sldChg chg="add del ord">
        <pc:chgData name="Boban Srezovski" userId="d2c5dd452d77a740" providerId="LiveId" clId="{8D94983C-8953-41E2-A93F-EAA89C731786}" dt="2021-06-01T12:10:59.565" v="1323" actId="47"/>
        <pc:sldMkLst>
          <pc:docMk/>
          <pc:sldMk cId="2026083810" sldId="300"/>
        </pc:sldMkLst>
      </pc:sldChg>
      <pc:sldChg chg="addSp delSp modSp add mod">
        <pc:chgData name="Boban Srezovski" userId="d2c5dd452d77a740" providerId="LiveId" clId="{8D94983C-8953-41E2-A93F-EAA89C731786}" dt="2021-06-01T12:20:33.425" v="1424" actId="14100"/>
        <pc:sldMkLst>
          <pc:docMk/>
          <pc:sldMk cId="3161296714" sldId="300"/>
        </pc:sldMkLst>
        <pc:spChg chg="mod">
          <ac:chgData name="Boban Srezovski" userId="d2c5dd452d77a740" providerId="LiveId" clId="{8D94983C-8953-41E2-A93F-EAA89C731786}" dt="2021-06-01T12:20:33.425" v="1424" actId="14100"/>
          <ac:spMkLst>
            <pc:docMk/>
            <pc:sldMk cId="3161296714" sldId="300"/>
            <ac:spMk id="6" creationId="{B3F79830-EB97-471C-A2E5-69173173E795}"/>
          </ac:spMkLst>
        </pc:spChg>
        <pc:spChg chg="mod">
          <ac:chgData name="Boban Srezovski" userId="d2c5dd452d77a740" providerId="LiveId" clId="{8D94983C-8953-41E2-A93F-EAA89C731786}" dt="2021-06-01T12:13:33.688" v="1343" actId="14100"/>
          <ac:spMkLst>
            <pc:docMk/>
            <pc:sldMk cId="3161296714" sldId="300"/>
            <ac:spMk id="9" creationId="{41BBB126-40AB-4ACC-84F9-7A29A120B8CA}"/>
          </ac:spMkLst>
        </pc:spChg>
        <pc:spChg chg="mod">
          <ac:chgData name="Boban Srezovski" userId="d2c5dd452d77a740" providerId="LiveId" clId="{8D94983C-8953-41E2-A93F-EAA89C731786}" dt="2021-06-01T12:20:25.693" v="1422" actId="1076"/>
          <ac:spMkLst>
            <pc:docMk/>
            <pc:sldMk cId="3161296714" sldId="300"/>
            <ac:spMk id="10" creationId="{647545DF-7891-4CA6-A668-ED0AC6D0FD51}"/>
          </ac:spMkLst>
        </pc:spChg>
        <pc:spChg chg="add del mod">
          <ac:chgData name="Boban Srezovski" userId="d2c5dd452d77a740" providerId="LiveId" clId="{8D94983C-8953-41E2-A93F-EAA89C731786}" dt="2021-06-01T12:11:53.953" v="1328" actId="478"/>
          <ac:spMkLst>
            <pc:docMk/>
            <pc:sldMk cId="3161296714" sldId="300"/>
            <ac:spMk id="11" creationId="{F22DB260-175E-4E74-91DB-08433DED2198}"/>
          </ac:spMkLst>
        </pc:spChg>
        <pc:spChg chg="mod">
          <ac:chgData name="Boban Srezovski" userId="d2c5dd452d77a740" providerId="LiveId" clId="{8D94983C-8953-41E2-A93F-EAA89C731786}" dt="2021-06-01T12:19:48.304" v="1420" actId="14100"/>
          <ac:spMkLst>
            <pc:docMk/>
            <pc:sldMk cId="3161296714" sldId="300"/>
            <ac:spMk id="12" creationId="{B06D6A58-7311-47A7-8D76-6D300D2C046C}"/>
          </ac:spMkLst>
        </pc:spChg>
        <pc:picChg chg="mod">
          <ac:chgData name="Boban Srezovski" userId="d2c5dd452d77a740" providerId="LiveId" clId="{8D94983C-8953-41E2-A93F-EAA89C731786}" dt="2021-06-01T12:19:35.867" v="1418" actId="1076"/>
          <ac:picMkLst>
            <pc:docMk/>
            <pc:sldMk cId="3161296714" sldId="300"/>
            <ac:picMk id="14" creationId="{B6B9C420-E313-4C76-91D9-B76533A7E372}"/>
          </ac:picMkLst>
        </pc:picChg>
        <pc:cxnChg chg="del mod">
          <ac:chgData name="Boban Srezovski" userId="d2c5dd452d77a740" providerId="LiveId" clId="{8D94983C-8953-41E2-A93F-EAA89C731786}" dt="2021-06-01T12:18:54.996" v="1409" actId="478"/>
          <ac:cxnSpMkLst>
            <pc:docMk/>
            <pc:sldMk cId="3161296714" sldId="300"/>
            <ac:cxnSpMk id="4" creationId="{14147FBC-30EF-4953-808C-A0CF88DF2AB8}"/>
          </ac:cxnSpMkLst>
        </pc:cxnChg>
      </pc:sldChg>
      <pc:sldChg chg="add">
        <pc:chgData name="Boban Srezovski" userId="d2c5dd452d77a740" providerId="LiveId" clId="{8D94983C-8953-41E2-A93F-EAA89C731786}" dt="2021-06-01T12:20:41.841" v="1425"/>
        <pc:sldMkLst>
          <pc:docMk/>
          <pc:sldMk cId="2247670270" sldId="301"/>
        </pc:sldMkLst>
      </pc:sldChg>
      <pc:sldChg chg="add ord">
        <pc:chgData name="Boban Srezovski" userId="d2c5dd452d77a740" providerId="LiveId" clId="{8D94983C-8953-41E2-A93F-EAA89C731786}" dt="2021-06-01T12:21:12.363" v="1428"/>
        <pc:sldMkLst>
          <pc:docMk/>
          <pc:sldMk cId="3217290659" sldId="302"/>
        </pc:sldMkLst>
      </pc:sldChg>
      <pc:sldChg chg="addSp delSp modSp add mod">
        <pc:chgData name="Boban Srezovski" userId="d2c5dd452d77a740" providerId="LiveId" clId="{8D94983C-8953-41E2-A93F-EAA89C731786}" dt="2021-06-01T12:27:28.308" v="1540" actId="122"/>
        <pc:sldMkLst>
          <pc:docMk/>
          <pc:sldMk cId="1457332890" sldId="303"/>
        </pc:sldMkLst>
        <pc:spChg chg="add del">
          <ac:chgData name="Boban Srezovski" userId="d2c5dd452d77a740" providerId="LiveId" clId="{8D94983C-8953-41E2-A93F-EAA89C731786}" dt="2021-06-01T12:22:59.582" v="1457"/>
          <ac:spMkLst>
            <pc:docMk/>
            <pc:sldMk cId="1457332890" sldId="303"/>
            <ac:spMk id="3" creationId="{4FE8F421-E6AB-4030-9AC0-80CD1E713262}"/>
          </ac:spMkLst>
        </pc:spChg>
        <pc:spChg chg="add del">
          <ac:chgData name="Boban Srezovski" userId="d2c5dd452d77a740" providerId="LiveId" clId="{8D94983C-8953-41E2-A93F-EAA89C731786}" dt="2021-06-01T12:23:26.590" v="1461"/>
          <ac:spMkLst>
            <pc:docMk/>
            <pc:sldMk cId="1457332890" sldId="303"/>
            <ac:spMk id="4" creationId="{0EA6379A-6449-4EA7-BA5F-BA7BB4206086}"/>
          </ac:spMkLst>
        </pc:spChg>
        <pc:spChg chg="add del mod">
          <ac:chgData name="Boban Srezovski" userId="d2c5dd452d77a740" providerId="LiveId" clId="{8D94983C-8953-41E2-A93F-EAA89C731786}" dt="2021-06-01T12:21:25.005" v="1432" actId="478"/>
          <ac:spMkLst>
            <pc:docMk/>
            <pc:sldMk cId="1457332890" sldId="303"/>
            <ac:spMk id="5" creationId="{EA41EF0F-C600-452F-9C54-780A8B557EDD}"/>
          </ac:spMkLst>
        </pc:spChg>
        <pc:spChg chg="add del">
          <ac:chgData name="Boban Srezovski" userId="d2c5dd452d77a740" providerId="LiveId" clId="{8D94983C-8953-41E2-A93F-EAA89C731786}" dt="2021-06-01T12:23:41.078" v="1465"/>
          <ac:spMkLst>
            <pc:docMk/>
            <pc:sldMk cId="1457332890" sldId="303"/>
            <ac:spMk id="6" creationId="{B9D6DA3C-0A9D-49EB-8653-51DEBFD84135}"/>
          </ac:spMkLst>
        </pc:spChg>
        <pc:spChg chg="add del mod">
          <ac:chgData name="Boban Srezovski" userId="d2c5dd452d77a740" providerId="LiveId" clId="{8D94983C-8953-41E2-A93F-EAA89C731786}" dt="2021-06-01T12:27:07.869" v="1534" actId="20577"/>
          <ac:spMkLst>
            <pc:docMk/>
            <pc:sldMk cId="1457332890" sldId="303"/>
            <ac:spMk id="9" creationId="{41BBB126-40AB-4ACC-84F9-7A29A120B8CA}"/>
          </ac:spMkLst>
        </pc:spChg>
        <pc:spChg chg="add mod">
          <ac:chgData name="Boban Srezovski" userId="d2c5dd452d77a740" providerId="LiveId" clId="{8D94983C-8953-41E2-A93F-EAA89C731786}" dt="2021-06-01T12:27:28.308" v="1540" actId="122"/>
          <ac:spMkLst>
            <pc:docMk/>
            <pc:sldMk cId="1457332890" sldId="303"/>
            <ac:spMk id="12" creationId="{24B8E9F6-834D-4E53-9F6D-31EE86AC6F63}"/>
          </ac:spMkLst>
        </pc:spChg>
        <pc:picChg chg="add mod">
          <ac:chgData name="Boban Srezovski" userId="d2c5dd452d77a740" providerId="LiveId" clId="{8D94983C-8953-41E2-A93F-EAA89C731786}" dt="2021-06-01T12:27:13.022" v="1535" actId="1440"/>
          <ac:picMkLst>
            <pc:docMk/>
            <pc:sldMk cId="1457332890" sldId="303"/>
            <ac:picMk id="10" creationId="{8B42F2A0-27EF-4C7F-B9D8-F980B1F8668C}"/>
          </ac:picMkLst>
        </pc:picChg>
      </pc:sldChg>
      <pc:sldChg chg="addSp delSp modSp add mod ord">
        <pc:chgData name="Boban Srezovski" userId="d2c5dd452d77a740" providerId="LiveId" clId="{8D94983C-8953-41E2-A93F-EAA89C731786}" dt="2021-06-01T12:46:57.365" v="1823" actId="20577"/>
        <pc:sldMkLst>
          <pc:docMk/>
          <pc:sldMk cId="2128488078" sldId="304"/>
        </pc:sldMkLst>
        <pc:spChg chg="mod">
          <ac:chgData name="Boban Srezovski" userId="d2c5dd452d77a740" providerId="LiveId" clId="{8D94983C-8953-41E2-A93F-EAA89C731786}" dt="2021-06-01T12:46:57.365" v="1823" actId="20577"/>
          <ac:spMkLst>
            <pc:docMk/>
            <pc:sldMk cId="2128488078" sldId="304"/>
            <ac:spMk id="6" creationId="{B3F79830-EB97-471C-A2E5-69173173E795}"/>
          </ac:spMkLst>
        </pc:spChg>
        <pc:spChg chg="mod">
          <ac:chgData name="Boban Srezovski" userId="d2c5dd452d77a740" providerId="LiveId" clId="{8D94983C-8953-41E2-A93F-EAA89C731786}" dt="2021-06-01T12:40:50.188" v="1639" actId="14100"/>
          <ac:spMkLst>
            <pc:docMk/>
            <pc:sldMk cId="2128488078" sldId="304"/>
            <ac:spMk id="9" creationId="{41BBB126-40AB-4ACC-84F9-7A29A120B8CA}"/>
          </ac:spMkLst>
        </pc:spChg>
        <pc:spChg chg="del">
          <ac:chgData name="Boban Srezovski" userId="d2c5dd452d77a740" providerId="LiveId" clId="{8D94983C-8953-41E2-A93F-EAA89C731786}" dt="2021-06-01T12:36:58.488" v="1577" actId="478"/>
          <ac:spMkLst>
            <pc:docMk/>
            <pc:sldMk cId="2128488078" sldId="304"/>
            <ac:spMk id="10" creationId="{647545DF-7891-4CA6-A668-ED0AC6D0FD51}"/>
          </ac:spMkLst>
        </pc:spChg>
        <pc:spChg chg="add mod">
          <ac:chgData name="Boban Srezovski" userId="d2c5dd452d77a740" providerId="LiveId" clId="{8D94983C-8953-41E2-A93F-EAA89C731786}" dt="2021-06-01T12:40:55.303" v="1640" actId="14100"/>
          <ac:spMkLst>
            <pc:docMk/>
            <pc:sldMk cId="2128488078" sldId="304"/>
            <ac:spMk id="11" creationId="{9E56DFF1-B8A0-4017-9528-2236C444005E}"/>
          </ac:spMkLst>
        </pc:spChg>
        <pc:spChg chg="mod">
          <ac:chgData name="Boban Srezovski" userId="d2c5dd452d77a740" providerId="LiveId" clId="{8D94983C-8953-41E2-A93F-EAA89C731786}" dt="2021-06-01T12:46:41.350" v="1809" actId="20577"/>
          <ac:spMkLst>
            <pc:docMk/>
            <pc:sldMk cId="2128488078" sldId="304"/>
            <ac:spMk id="12" creationId="{B06D6A58-7311-47A7-8D76-6D300D2C046C}"/>
          </ac:spMkLst>
        </pc:spChg>
        <pc:picChg chg="add mod">
          <ac:chgData name="Boban Srezovski" userId="d2c5dd452d77a740" providerId="LiveId" clId="{8D94983C-8953-41E2-A93F-EAA89C731786}" dt="2021-06-01T12:46:04.527" v="1742" actId="1076"/>
          <ac:picMkLst>
            <pc:docMk/>
            <pc:sldMk cId="2128488078" sldId="304"/>
            <ac:picMk id="3" creationId="{ED90E568-01F5-4043-B18C-6D3C315DA18E}"/>
          </ac:picMkLst>
        </pc:picChg>
        <pc:picChg chg="del">
          <ac:chgData name="Boban Srezovski" userId="d2c5dd452d77a740" providerId="LiveId" clId="{8D94983C-8953-41E2-A93F-EAA89C731786}" dt="2021-06-01T12:37:57.020" v="1601" actId="478"/>
          <ac:picMkLst>
            <pc:docMk/>
            <pc:sldMk cId="2128488078" sldId="304"/>
            <ac:picMk id="14" creationId="{B6B9C420-E313-4C76-91D9-B76533A7E372}"/>
          </ac:picMkLst>
        </pc:picChg>
      </pc:sldChg>
      <pc:sldChg chg="addSp delSp modSp add mod">
        <pc:chgData name="Boban Srezovski" userId="d2c5dd452d77a740" providerId="LiveId" clId="{8D94983C-8953-41E2-A93F-EAA89C731786}" dt="2021-06-01T13:06:24.337" v="2185" actId="13822"/>
        <pc:sldMkLst>
          <pc:docMk/>
          <pc:sldMk cId="2762751435" sldId="305"/>
        </pc:sldMkLst>
        <pc:spChg chg="mod">
          <ac:chgData name="Boban Srezovski" userId="d2c5dd452d77a740" providerId="LiveId" clId="{8D94983C-8953-41E2-A93F-EAA89C731786}" dt="2021-06-01T13:04:43.139" v="2177" actId="114"/>
          <ac:spMkLst>
            <pc:docMk/>
            <pc:sldMk cId="2762751435" sldId="305"/>
            <ac:spMk id="6" creationId="{B3F79830-EB97-471C-A2E5-69173173E795}"/>
          </ac:spMkLst>
        </pc:spChg>
        <pc:spChg chg="mod">
          <ac:chgData name="Boban Srezovski" userId="d2c5dd452d77a740" providerId="LiveId" clId="{8D94983C-8953-41E2-A93F-EAA89C731786}" dt="2021-06-01T12:50:59.293" v="1890" actId="20577"/>
          <ac:spMkLst>
            <pc:docMk/>
            <pc:sldMk cId="2762751435" sldId="305"/>
            <ac:spMk id="9" creationId="{41BBB126-40AB-4ACC-84F9-7A29A120B8CA}"/>
          </ac:spMkLst>
        </pc:spChg>
        <pc:spChg chg="mod">
          <ac:chgData name="Boban Srezovski" userId="d2c5dd452d77a740" providerId="LiveId" clId="{8D94983C-8953-41E2-A93F-EAA89C731786}" dt="2021-06-01T12:56:22.175" v="1981" actId="1076"/>
          <ac:spMkLst>
            <pc:docMk/>
            <pc:sldMk cId="2762751435" sldId="305"/>
            <ac:spMk id="11" creationId="{9E56DFF1-B8A0-4017-9528-2236C444005E}"/>
          </ac:spMkLst>
        </pc:spChg>
        <pc:spChg chg="del">
          <ac:chgData name="Boban Srezovski" userId="d2c5dd452d77a740" providerId="LiveId" clId="{8D94983C-8953-41E2-A93F-EAA89C731786}" dt="2021-06-01T12:56:02.838" v="1978" actId="478"/>
          <ac:spMkLst>
            <pc:docMk/>
            <pc:sldMk cId="2762751435" sldId="305"/>
            <ac:spMk id="12" creationId="{B06D6A58-7311-47A7-8D76-6D300D2C046C}"/>
          </ac:spMkLst>
        </pc:spChg>
        <pc:spChg chg="add mod">
          <ac:chgData name="Boban Srezovski" userId="d2c5dd452d77a740" providerId="LiveId" clId="{8D94983C-8953-41E2-A93F-EAA89C731786}" dt="2021-06-01T12:56:45.386" v="1986" actId="122"/>
          <ac:spMkLst>
            <pc:docMk/>
            <pc:sldMk cId="2762751435" sldId="305"/>
            <ac:spMk id="13" creationId="{B76844A4-9A1B-4588-AB5B-2F5E8E882A8F}"/>
          </ac:spMkLst>
        </pc:spChg>
        <pc:spChg chg="add mod">
          <ac:chgData name="Boban Srezovski" userId="d2c5dd452d77a740" providerId="LiveId" clId="{8D94983C-8953-41E2-A93F-EAA89C731786}" dt="2021-06-01T13:04:07.127" v="2170" actId="1076"/>
          <ac:spMkLst>
            <pc:docMk/>
            <pc:sldMk cId="2762751435" sldId="305"/>
            <ac:spMk id="15" creationId="{4D910B3C-EA35-486D-BEE9-23456BB2F601}"/>
          </ac:spMkLst>
        </pc:spChg>
        <pc:picChg chg="del">
          <ac:chgData name="Boban Srezovski" userId="d2c5dd452d77a740" providerId="LiveId" clId="{8D94983C-8953-41E2-A93F-EAA89C731786}" dt="2021-06-01T12:56:01.196" v="1977" actId="478"/>
          <ac:picMkLst>
            <pc:docMk/>
            <pc:sldMk cId="2762751435" sldId="305"/>
            <ac:picMk id="3" creationId="{ED90E568-01F5-4043-B18C-6D3C315DA18E}"/>
          </ac:picMkLst>
        </pc:picChg>
        <pc:picChg chg="add mod">
          <ac:chgData name="Boban Srezovski" userId="d2c5dd452d77a740" providerId="LiveId" clId="{8D94983C-8953-41E2-A93F-EAA89C731786}" dt="2021-06-01T12:56:49.057" v="1987" actId="1440"/>
          <ac:picMkLst>
            <pc:docMk/>
            <pc:sldMk cId="2762751435" sldId="305"/>
            <ac:picMk id="4" creationId="{40CEFB54-7859-4DF9-8DC9-43D81DA0769B}"/>
          </ac:picMkLst>
        </pc:picChg>
        <pc:picChg chg="add del mod">
          <ac:chgData name="Boban Srezovski" userId="d2c5dd452d77a740" providerId="LiveId" clId="{8D94983C-8953-41E2-A93F-EAA89C731786}" dt="2021-06-01T13:05:55.843" v="2179" actId="478"/>
          <ac:picMkLst>
            <pc:docMk/>
            <pc:sldMk cId="2762751435" sldId="305"/>
            <ac:picMk id="10" creationId="{14A7E068-71DE-4F9A-A085-980D353976F1}"/>
          </ac:picMkLst>
        </pc:picChg>
        <pc:picChg chg="add mod">
          <ac:chgData name="Boban Srezovski" userId="d2c5dd452d77a740" providerId="LiveId" clId="{8D94983C-8953-41E2-A93F-EAA89C731786}" dt="2021-06-01T13:06:04.116" v="2182" actId="1440"/>
          <ac:picMkLst>
            <pc:docMk/>
            <pc:sldMk cId="2762751435" sldId="305"/>
            <ac:picMk id="17" creationId="{CEDE415B-7FCD-486D-B1AC-AFAD5DFC3514}"/>
          </ac:picMkLst>
        </pc:picChg>
        <pc:cxnChg chg="add mod">
          <ac:chgData name="Boban Srezovski" userId="d2c5dd452d77a740" providerId="LiveId" clId="{8D94983C-8953-41E2-A93F-EAA89C731786}" dt="2021-06-01T13:06:24.337" v="2185" actId="13822"/>
          <ac:cxnSpMkLst>
            <pc:docMk/>
            <pc:sldMk cId="2762751435" sldId="305"/>
            <ac:cxnSpMk id="19" creationId="{D3D7506C-6D81-48DE-B823-85DA4F7C35CC}"/>
          </ac:cxnSpMkLst>
        </pc:cxnChg>
      </pc:sldChg>
      <pc:sldChg chg="addSp delSp modSp add mod ord">
        <pc:chgData name="Boban Srezovski" userId="d2c5dd452d77a740" providerId="LiveId" clId="{8D94983C-8953-41E2-A93F-EAA89C731786}" dt="2021-06-01T13:18:05.644" v="2414" actId="20577"/>
        <pc:sldMkLst>
          <pc:docMk/>
          <pc:sldMk cId="108802572" sldId="306"/>
        </pc:sldMkLst>
        <pc:spChg chg="mod">
          <ac:chgData name="Boban Srezovski" userId="d2c5dd452d77a740" providerId="LiveId" clId="{8D94983C-8953-41E2-A93F-EAA89C731786}" dt="2021-06-01T13:18:05.644" v="2414" actId="20577"/>
          <ac:spMkLst>
            <pc:docMk/>
            <pc:sldMk cId="108802572" sldId="306"/>
            <ac:spMk id="9" creationId="{41BBB126-40AB-4ACC-84F9-7A29A120B8CA}"/>
          </ac:spMkLst>
        </pc:spChg>
        <pc:spChg chg="mod">
          <ac:chgData name="Boban Srezovski" userId="d2c5dd452d77a740" providerId="LiveId" clId="{8D94983C-8953-41E2-A93F-EAA89C731786}" dt="2021-06-01T13:17:51.479" v="2398" actId="1076"/>
          <ac:spMkLst>
            <pc:docMk/>
            <pc:sldMk cId="108802572" sldId="306"/>
            <ac:spMk id="12" creationId="{24B8E9F6-834D-4E53-9F6D-31EE86AC6F63}"/>
          </ac:spMkLst>
        </pc:spChg>
        <pc:picChg chg="add del mod">
          <ac:chgData name="Boban Srezovski" userId="d2c5dd452d77a740" providerId="LiveId" clId="{8D94983C-8953-41E2-A93F-EAA89C731786}" dt="2021-06-01T13:16:58.565" v="2386" actId="478"/>
          <ac:picMkLst>
            <pc:docMk/>
            <pc:sldMk cId="108802572" sldId="306"/>
            <ac:picMk id="3" creationId="{9FFC63D2-644A-4661-9932-05BDF526C37F}"/>
          </ac:picMkLst>
        </pc:picChg>
        <pc:picChg chg="add mod">
          <ac:chgData name="Boban Srezovski" userId="d2c5dd452d77a740" providerId="LiveId" clId="{8D94983C-8953-41E2-A93F-EAA89C731786}" dt="2021-06-01T13:17:38.746" v="2396" actId="1076"/>
          <ac:picMkLst>
            <pc:docMk/>
            <pc:sldMk cId="108802572" sldId="306"/>
            <ac:picMk id="5" creationId="{0C654EB5-33F4-49D6-A95D-69A67601F914}"/>
          </ac:picMkLst>
        </pc:picChg>
        <pc:picChg chg="del">
          <ac:chgData name="Boban Srezovski" userId="d2c5dd452d77a740" providerId="LiveId" clId="{8D94983C-8953-41E2-A93F-EAA89C731786}" dt="2021-06-01T13:09:37.804" v="2212" actId="478"/>
          <ac:picMkLst>
            <pc:docMk/>
            <pc:sldMk cId="108802572" sldId="306"/>
            <ac:picMk id="10" creationId="{8B42F2A0-27EF-4C7F-B9D8-F980B1F8668C}"/>
          </ac:picMkLst>
        </pc:picChg>
      </pc:sldChg>
      <pc:sldChg chg="new del">
        <pc:chgData name="Boban Srezovski" userId="d2c5dd452d77a740" providerId="LiveId" clId="{8D94983C-8953-41E2-A93F-EAA89C731786}" dt="2021-06-01T14:46:55.066" v="2979" actId="47"/>
        <pc:sldMkLst>
          <pc:docMk/>
          <pc:sldMk cId="497240252" sldId="307"/>
        </pc:sldMkLst>
      </pc:sldChg>
      <pc:sldChg chg="addSp delSp modSp add mod">
        <pc:chgData name="Boban Srezovski" userId="d2c5dd452d77a740" providerId="LiveId" clId="{8D94983C-8953-41E2-A93F-EAA89C731786}" dt="2021-06-01T14:55:46.892" v="3253" actId="14100"/>
        <pc:sldMkLst>
          <pc:docMk/>
          <pc:sldMk cId="825140161" sldId="307"/>
        </pc:sldMkLst>
        <pc:spChg chg="del mod">
          <ac:chgData name="Boban Srezovski" userId="d2c5dd452d77a740" providerId="LiveId" clId="{8D94983C-8953-41E2-A93F-EAA89C731786}" dt="2021-06-01T14:48:17.672" v="2986" actId="478"/>
          <ac:spMkLst>
            <pc:docMk/>
            <pc:sldMk cId="825140161" sldId="307"/>
            <ac:spMk id="12" creationId="{4BCC3E13-2D2C-4567-80EA-1DC836A27AB5}"/>
          </ac:spMkLst>
        </pc:spChg>
        <pc:spChg chg="del">
          <ac:chgData name="Boban Srezovski" userId="d2c5dd452d77a740" providerId="LiveId" clId="{8D94983C-8953-41E2-A93F-EAA89C731786}" dt="2021-06-01T14:48:19.023" v="2987" actId="478"/>
          <ac:spMkLst>
            <pc:docMk/>
            <pc:sldMk cId="825140161" sldId="307"/>
            <ac:spMk id="15" creationId="{50A4CC94-52D6-4202-BC7D-9378A383C556}"/>
          </ac:spMkLst>
        </pc:spChg>
        <pc:spChg chg="del">
          <ac:chgData name="Boban Srezovski" userId="d2c5dd452d77a740" providerId="LiveId" clId="{8D94983C-8953-41E2-A93F-EAA89C731786}" dt="2021-06-01T14:48:23.240" v="2989" actId="478"/>
          <ac:spMkLst>
            <pc:docMk/>
            <pc:sldMk cId="825140161" sldId="307"/>
            <ac:spMk id="16" creationId="{67A4F543-AD84-42C3-AD8F-B8EC098E481B}"/>
          </ac:spMkLst>
        </pc:spChg>
        <pc:spChg chg="mod">
          <ac:chgData name="Boban Srezovski" userId="d2c5dd452d77a740" providerId="LiveId" clId="{8D94983C-8953-41E2-A93F-EAA89C731786}" dt="2021-06-01T14:55:03.339" v="3241" actId="1076"/>
          <ac:spMkLst>
            <pc:docMk/>
            <pc:sldMk cId="825140161" sldId="307"/>
            <ac:spMk id="38" creationId="{00000000-0000-0000-0000-000000000000}"/>
          </ac:spMkLst>
        </pc:spChg>
        <pc:picChg chg="del">
          <ac:chgData name="Boban Srezovski" userId="d2c5dd452d77a740" providerId="LiveId" clId="{8D94983C-8953-41E2-A93F-EAA89C731786}" dt="2021-06-01T14:48:15.765" v="2984" actId="478"/>
          <ac:picMkLst>
            <pc:docMk/>
            <pc:sldMk cId="825140161" sldId="307"/>
            <ac:picMk id="3" creationId="{0A9BE7AA-5B61-4738-97DE-8B6B8D3C446A}"/>
          </ac:picMkLst>
        </pc:picChg>
        <pc:picChg chg="add mod">
          <ac:chgData name="Boban Srezovski" userId="d2c5dd452d77a740" providerId="LiveId" clId="{8D94983C-8953-41E2-A93F-EAA89C731786}" dt="2021-06-01T14:55:16.293" v="3244" actId="1076"/>
          <ac:picMkLst>
            <pc:docMk/>
            <pc:sldMk cId="825140161" sldId="307"/>
            <ac:picMk id="4" creationId="{3F05AFDC-E600-4611-9144-135E5516E410}"/>
          </ac:picMkLst>
        </pc:picChg>
        <pc:picChg chg="add mod">
          <ac:chgData name="Boban Srezovski" userId="d2c5dd452d77a740" providerId="LiveId" clId="{8D94983C-8953-41E2-A93F-EAA89C731786}" dt="2021-06-01T14:55:23.427" v="3247" actId="1076"/>
          <ac:picMkLst>
            <pc:docMk/>
            <pc:sldMk cId="825140161" sldId="307"/>
            <ac:picMk id="6" creationId="{D82EEE10-1A14-44BC-B888-919534D193EE}"/>
          </ac:picMkLst>
        </pc:picChg>
        <pc:picChg chg="del">
          <ac:chgData name="Boban Srezovski" userId="d2c5dd452d77a740" providerId="LiveId" clId="{8D94983C-8953-41E2-A93F-EAA89C731786}" dt="2021-06-01T14:48:21.387" v="2988" actId="478"/>
          <ac:picMkLst>
            <pc:docMk/>
            <pc:sldMk cId="825140161" sldId="307"/>
            <ac:picMk id="9" creationId="{765664A1-B0B3-452F-824F-069BF5F8C14A}"/>
          </ac:picMkLst>
        </pc:picChg>
        <pc:picChg chg="add mod">
          <ac:chgData name="Boban Srezovski" userId="d2c5dd452d77a740" providerId="LiveId" clId="{8D94983C-8953-41E2-A93F-EAA89C731786}" dt="2021-06-01T14:55:35.499" v="3250" actId="1076"/>
          <ac:picMkLst>
            <pc:docMk/>
            <pc:sldMk cId="825140161" sldId="307"/>
            <ac:picMk id="10" creationId="{5CAEEF31-0E06-4C09-9DB7-0C5DFAC80760}"/>
          </ac:picMkLst>
        </pc:picChg>
        <pc:picChg chg="del">
          <ac:chgData name="Boban Srezovski" userId="d2c5dd452d77a740" providerId="LiveId" clId="{8D94983C-8953-41E2-A93F-EAA89C731786}" dt="2021-06-01T14:48:15.523" v="2983" actId="478"/>
          <ac:picMkLst>
            <pc:docMk/>
            <pc:sldMk cId="825140161" sldId="307"/>
            <ac:picMk id="13" creationId="{54B31954-784F-4369-A355-BDE8A8A68FD1}"/>
          </ac:picMkLst>
        </pc:picChg>
        <pc:picChg chg="add mod">
          <ac:chgData name="Boban Srezovski" userId="d2c5dd452d77a740" providerId="LiveId" clId="{8D94983C-8953-41E2-A93F-EAA89C731786}" dt="2021-06-01T14:55:46.892" v="3253" actId="14100"/>
          <ac:picMkLst>
            <pc:docMk/>
            <pc:sldMk cId="825140161" sldId="307"/>
            <ac:picMk id="14" creationId="{71F6E184-061E-44A1-8EFF-7A6FE7AB18F1}"/>
          </ac:picMkLst>
        </pc:picChg>
      </pc:sldChg>
      <pc:sldChg chg="add del">
        <pc:chgData name="Boban Srezovski" userId="d2c5dd452d77a740" providerId="LiveId" clId="{8D94983C-8953-41E2-A93F-EAA89C731786}" dt="2021-06-01T13:08:03.624" v="2189" actId="47"/>
        <pc:sldMkLst>
          <pc:docMk/>
          <pc:sldMk cId="3522937140" sldId="307"/>
        </pc:sldMkLst>
      </pc:sldChg>
      <pc:sldChg chg="add del">
        <pc:chgData name="Boban Srezovski" userId="d2c5dd452d77a740" providerId="LiveId" clId="{8D94983C-8953-41E2-A93F-EAA89C731786}" dt="2021-06-01T14:47:02.316" v="2981" actId="47"/>
        <pc:sldMkLst>
          <pc:docMk/>
          <pc:sldMk cId="3843987690" sldId="307"/>
        </pc:sldMkLst>
      </pc:sldChg>
      <pc:sldChg chg="delSp modSp add mod ord">
        <pc:chgData name="Boban Srezovski" userId="d2c5dd452d77a740" providerId="LiveId" clId="{8D94983C-8953-41E2-A93F-EAA89C731786}" dt="2021-06-01T15:10:55.280" v="3520" actId="20577"/>
        <pc:sldMkLst>
          <pc:docMk/>
          <pc:sldMk cId="1678121312" sldId="308"/>
        </pc:sldMkLst>
        <pc:spChg chg="mod">
          <ac:chgData name="Boban Srezovski" userId="d2c5dd452d77a740" providerId="LiveId" clId="{8D94983C-8953-41E2-A93F-EAA89C731786}" dt="2021-06-01T15:01:08.554" v="3264"/>
          <ac:spMkLst>
            <pc:docMk/>
            <pc:sldMk cId="1678121312" sldId="308"/>
            <ac:spMk id="8" creationId="{00000000-0000-0000-0000-000000000000}"/>
          </ac:spMkLst>
        </pc:spChg>
        <pc:spChg chg="mod">
          <ac:chgData name="Boban Srezovski" userId="d2c5dd452d77a740" providerId="LiveId" clId="{8D94983C-8953-41E2-A93F-EAA89C731786}" dt="2021-06-01T15:10:55.280" v="3520" actId="20577"/>
          <ac:spMkLst>
            <pc:docMk/>
            <pc:sldMk cId="1678121312" sldId="308"/>
            <ac:spMk id="9" creationId="{41BBB126-40AB-4ACC-84F9-7A29A120B8CA}"/>
          </ac:spMkLst>
        </pc:spChg>
        <pc:spChg chg="del">
          <ac:chgData name="Boban Srezovski" userId="d2c5dd452d77a740" providerId="LiveId" clId="{8D94983C-8953-41E2-A93F-EAA89C731786}" dt="2021-06-01T15:10:44.238" v="3510" actId="478"/>
          <ac:spMkLst>
            <pc:docMk/>
            <pc:sldMk cId="1678121312" sldId="308"/>
            <ac:spMk id="12" creationId="{24B8E9F6-834D-4E53-9F6D-31EE86AC6F63}"/>
          </ac:spMkLst>
        </pc:spChg>
        <pc:picChg chg="del">
          <ac:chgData name="Boban Srezovski" userId="d2c5dd452d77a740" providerId="LiveId" clId="{8D94983C-8953-41E2-A93F-EAA89C731786}" dt="2021-06-01T15:10:43.405" v="3509" actId="478"/>
          <ac:picMkLst>
            <pc:docMk/>
            <pc:sldMk cId="1678121312" sldId="308"/>
            <ac:picMk id="10" creationId="{8B42F2A0-27EF-4C7F-B9D8-F980B1F8668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6/1/2021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go.microsoft.com/fwlink/?LinkId=623327" TargetMode="Externa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8238"/>
            <a:ext cx="10515600" cy="2387600"/>
          </a:xfrm>
        </p:spPr>
        <p:txBody>
          <a:bodyPr anchor="ctr" anchorCtr="0">
            <a:normAutofit/>
          </a:bodyPr>
          <a:lstStyle/>
          <a:p>
            <a:pPr algn="ctr"/>
            <a:r>
              <a:rPr lang="en-US" sz="4800" u="sng" dirty="0">
                <a:solidFill>
                  <a:schemeClr val="bg1"/>
                </a:solidFill>
              </a:rPr>
              <a:t>To do list </a:t>
            </a:r>
            <a:br>
              <a:rPr lang="en-US" sz="4800" dirty="0">
                <a:solidFill>
                  <a:schemeClr val="bg1"/>
                </a:solidFill>
              </a:rPr>
            </a:br>
            <a:r>
              <a:rPr lang="mk-MK" sz="4800" dirty="0">
                <a:solidFill>
                  <a:schemeClr val="bg1"/>
                </a:solidFill>
              </a:rPr>
              <a:t>апликација за учење на </a:t>
            </a:r>
            <a:r>
              <a:rPr lang="en-US" sz="4800" dirty="0">
                <a:solidFill>
                  <a:schemeClr val="bg1"/>
                </a:solidFill>
              </a:rPr>
              <a:t>html, </a:t>
            </a:r>
            <a:r>
              <a:rPr lang="en-US" sz="4800" dirty="0" err="1">
                <a:solidFill>
                  <a:schemeClr val="bg1"/>
                </a:solidFill>
              </a:rPr>
              <a:t>css</a:t>
            </a:r>
            <a:r>
              <a:rPr lang="en-US" sz="4800" dirty="0">
                <a:solidFill>
                  <a:schemeClr val="bg1"/>
                </a:solidFill>
              </a:rPr>
              <a:t> </a:t>
            </a:r>
            <a:r>
              <a:rPr lang="mk-MK" sz="4800" dirty="0">
                <a:solidFill>
                  <a:schemeClr val="bg1"/>
                </a:solidFill>
              </a:rPr>
              <a:t>и </a:t>
            </a:r>
            <a:r>
              <a:rPr lang="en-US" sz="4800" dirty="0" err="1">
                <a:solidFill>
                  <a:schemeClr val="bg1"/>
                </a:solidFill>
              </a:rPr>
              <a:t>javascript</a:t>
            </a:r>
            <a:endParaRPr lang="en-US" sz="4800" dirty="0">
              <a:solidFill>
                <a:schemeClr val="bg1"/>
              </a:solidFill>
            </a:endParaRPr>
          </a:p>
        </p:txBody>
      </p:sp>
      <p:pic>
        <p:nvPicPr>
          <p:cNvPr id="6" name="Picture 5">
            <a:extLst>
              <a:ext uri="{FF2B5EF4-FFF2-40B4-BE49-F238E27FC236}">
                <a16:creationId xmlns:a16="http://schemas.microsoft.com/office/drawing/2014/main" id="{A0B0849E-E97F-4CDD-8F77-2650CB00E82F}"/>
              </a:ext>
            </a:extLst>
          </p:cNvPr>
          <p:cNvPicPr>
            <a:picLocks noChangeAspect="1"/>
          </p:cNvPicPr>
          <p:nvPr/>
        </p:nvPicPr>
        <p:blipFill>
          <a:blip r:embed="rId3"/>
          <a:stretch>
            <a:fillRect/>
          </a:stretch>
        </p:blipFill>
        <p:spPr>
          <a:xfrm>
            <a:off x="9552882" y="634333"/>
            <a:ext cx="1693826" cy="939094"/>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26076" y="1483517"/>
            <a:ext cx="10972800" cy="50103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Бидејќи сакате страницата да направи нешто, треба да</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 додаде код во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датотеката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script.js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Овие упатства ќе ви покажат како да го поставите копчето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а потоа другите ќе можете да ги поставите сами.</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треба да му се каже кои делови од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-страницата се важни и на кои интеракции на корисникот со овие делови треба да реагира. Во овој случај, сакате да му кажете за копчето Додади и кажете му да реагира кога корисникот ќе го кликне ова копче.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286897" y="3196376"/>
            <a:ext cx="5618205" cy="93171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Започнете со правење променлива за копчето и кажување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 да го добие елементот од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-документот што има копче за додавање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(слика 2-3)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1" name="Content Placeholder 17">
            <a:extLst>
              <a:ext uri="{FF2B5EF4-FFF2-40B4-BE49-F238E27FC236}">
                <a16:creationId xmlns:a16="http://schemas.microsoft.com/office/drawing/2014/main" id="{798BA702-2953-44B7-8E28-7064ED109822}"/>
              </a:ext>
            </a:extLst>
          </p:cNvPr>
          <p:cNvSpPr txBox="1">
            <a:spLocks/>
          </p:cNvSpPr>
          <p:nvPr/>
        </p:nvSpPr>
        <p:spPr>
          <a:xfrm>
            <a:off x="3286897" y="5132927"/>
            <a:ext cx="5552303" cy="11835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е единствена ознака за дел од веб-страница, и кога ја создадовме почетната страница, на секое од копчињата им дадовме етикета. Можете да ги видите ако погледнете во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2" name="Picture 11">
            <a:extLst>
              <a:ext uri="{FF2B5EF4-FFF2-40B4-BE49-F238E27FC236}">
                <a16:creationId xmlns:a16="http://schemas.microsoft.com/office/drawing/2014/main" id="{24D86B33-57B1-444D-8022-8116A885EB75}"/>
              </a:ext>
            </a:extLst>
          </p:cNvPr>
          <p:cNvPicPr>
            <a:picLocks noChangeAspect="1"/>
          </p:cNvPicPr>
          <p:nvPr/>
        </p:nvPicPr>
        <p:blipFill>
          <a:blip r:embed="rId2"/>
          <a:stretch>
            <a:fillRect/>
          </a:stretch>
        </p:blipFill>
        <p:spPr>
          <a:xfrm>
            <a:off x="4019161" y="4293909"/>
            <a:ext cx="4219575" cy="40005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845CBC68-5851-4397-B12C-44726158DD2D}"/>
              </a:ext>
            </a:extLst>
          </p:cNvPr>
          <p:cNvSpPr txBox="1"/>
          <p:nvPr/>
        </p:nvSpPr>
        <p:spPr>
          <a:xfrm>
            <a:off x="4019161" y="4693959"/>
            <a:ext cx="4219575"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2-3</a:t>
            </a:r>
            <a:endParaRPr lang="mk-MK" sz="1100" dirty="0"/>
          </a:p>
        </p:txBody>
      </p:sp>
    </p:spTree>
    <p:extLst>
      <p:ext uri="{BB962C8B-B14F-4D97-AF65-F5344CB8AC3E}">
        <p14:creationId xmlns:p14="http://schemas.microsoft.com/office/powerpoint/2010/main" val="176887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543697" y="1791839"/>
            <a:ext cx="5552303" cy="16639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Сега поврзете го вашето копче со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eventListener</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така што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‘слуша’ за одреден вид настан и потоа извршува функција кога ќе ја ‘слушне’. Во овој случај, настанот е кликнување. Направете го ова со функцијата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addEventListener</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на слика 2-4.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1" name="Content Placeholder 17">
            <a:extLst>
              <a:ext uri="{FF2B5EF4-FFF2-40B4-BE49-F238E27FC236}">
                <a16:creationId xmlns:a16="http://schemas.microsoft.com/office/drawing/2014/main" id="{798BA702-2953-44B7-8E28-7064ED109822}"/>
              </a:ext>
            </a:extLst>
          </p:cNvPr>
          <p:cNvSpPr txBox="1">
            <a:spLocks/>
          </p:cNvSpPr>
          <p:nvPr/>
        </p:nvSpPr>
        <p:spPr>
          <a:xfrm>
            <a:off x="543697" y="4066189"/>
            <a:ext cx="5552303" cy="118359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Овој слушател ќе почека да кликне на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addButton</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 кога ќе го „чуе“ кликнувањето, тој ќе реагира со извршување на функцијата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addToDoItem</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 разбира, с</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è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уште нема да работи, бидејќи с</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è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уште не с</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напишале функција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AddToDoItem</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pic>
        <p:nvPicPr>
          <p:cNvPr id="3" name="Picture 2">
            <a:extLst>
              <a:ext uri="{FF2B5EF4-FFF2-40B4-BE49-F238E27FC236}">
                <a16:creationId xmlns:a16="http://schemas.microsoft.com/office/drawing/2014/main" id="{402BC861-BDC2-4525-95C1-8E8E97F387E6}"/>
              </a:ext>
            </a:extLst>
          </p:cNvPr>
          <p:cNvPicPr>
            <a:picLocks noChangeAspect="1"/>
          </p:cNvPicPr>
          <p:nvPr/>
        </p:nvPicPr>
        <p:blipFill>
          <a:blip r:embed="rId2"/>
          <a:stretch>
            <a:fillRect/>
          </a:stretch>
        </p:blipFill>
        <p:spPr>
          <a:xfrm>
            <a:off x="1229240" y="3195637"/>
            <a:ext cx="3752850" cy="466725"/>
          </a:xfrm>
          <a:prstGeom prst="rect">
            <a:avLst/>
          </a:prstGeom>
          <a:ln>
            <a:noFill/>
          </a:ln>
          <a:effectLst>
            <a:outerShdw blurRad="292100" dist="139700" dir="2700000" algn="tl" rotWithShape="0">
              <a:srgbClr val="333333">
                <a:alpha val="65000"/>
              </a:srgbClr>
            </a:outerShdw>
          </a:effectLst>
        </p:spPr>
      </p:pic>
      <p:sp>
        <p:nvSpPr>
          <p:cNvPr id="10" name="Content Placeholder 17">
            <a:extLst>
              <a:ext uri="{FF2B5EF4-FFF2-40B4-BE49-F238E27FC236}">
                <a16:creationId xmlns:a16="http://schemas.microsoft.com/office/drawing/2014/main" id="{BB891AF8-DFC6-4380-AEB2-3E4F47F3ECBB}"/>
              </a:ext>
            </a:extLst>
          </p:cNvPr>
          <p:cNvSpPr txBox="1">
            <a:spLocks/>
          </p:cNvSpPr>
          <p:nvPr/>
        </p:nvSpPr>
        <p:spPr>
          <a:xfrm>
            <a:off x="6096000" y="1783677"/>
            <a:ext cx="5552303" cy="13384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Подоцна во проектот ќе пишувате код за вашите функции, така што тие додаваат предмети што треба да ги прават, да го исчистат списокот, да го зачуваат, итн. Засега, само сакате да проверите дали правилно сте ги поврзале слушателите на настаните.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3050CB57-9CC6-4B87-B59C-BEFE58BF0862}"/>
              </a:ext>
            </a:extLst>
          </p:cNvPr>
          <p:cNvCxnSpPr>
            <a:cxnSpLocks/>
          </p:cNvCxnSpPr>
          <p:nvPr/>
        </p:nvCxnSpPr>
        <p:spPr>
          <a:xfrm>
            <a:off x="5939481" y="1614616"/>
            <a:ext cx="0" cy="3945925"/>
          </a:xfrm>
          <a:prstGeom prst="line">
            <a:avLst/>
          </a:prstGeom>
        </p:spPr>
        <p:style>
          <a:lnRef idx="3">
            <a:schemeClr val="accent2"/>
          </a:lnRef>
          <a:fillRef idx="0">
            <a:schemeClr val="accent2"/>
          </a:fillRef>
          <a:effectRef idx="2">
            <a:schemeClr val="accent2"/>
          </a:effectRef>
          <a:fontRef idx="minor">
            <a:schemeClr val="tx1"/>
          </a:fontRef>
        </p:style>
      </p:cxnSp>
      <p:sp>
        <p:nvSpPr>
          <p:cNvPr id="15" name="Content Placeholder 17">
            <a:extLst>
              <a:ext uri="{FF2B5EF4-FFF2-40B4-BE49-F238E27FC236}">
                <a16:creationId xmlns:a16="http://schemas.microsoft.com/office/drawing/2014/main" id="{E4675D26-B69A-4401-8CB0-667A3FE422A1}"/>
              </a:ext>
            </a:extLst>
          </p:cNvPr>
          <p:cNvSpPr txBox="1">
            <a:spLocks/>
          </p:cNvSpPr>
          <p:nvPr/>
        </p:nvSpPr>
        <p:spPr>
          <a:xfrm>
            <a:off x="6096000" y="3122141"/>
            <a:ext cx="5552303" cy="11835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Создадете ја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addToDoItem</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2-5</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така што ќе се појави порака за предупредување што му кажува на корисникот на кое копче кликнало.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6" name="Picture 15">
            <a:extLst>
              <a:ext uri="{FF2B5EF4-FFF2-40B4-BE49-F238E27FC236}">
                <a16:creationId xmlns:a16="http://schemas.microsoft.com/office/drawing/2014/main" id="{46ECAF5B-C5EC-49E1-8787-9CF0C6BDD552}"/>
              </a:ext>
            </a:extLst>
          </p:cNvPr>
          <p:cNvPicPr>
            <a:picLocks noChangeAspect="1"/>
          </p:cNvPicPr>
          <p:nvPr/>
        </p:nvPicPr>
        <p:blipFill>
          <a:blip r:embed="rId3"/>
          <a:stretch>
            <a:fillRect/>
          </a:stretch>
        </p:blipFill>
        <p:spPr>
          <a:xfrm>
            <a:off x="7260367" y="3974112"/>
            <a:ext cx="2762250" cy="771525"/>
          </a:xfrm>
          <a:prstGeom prst="rect">
            <a:avLst/>
          </a:prstGeom>
          <a:ln>
            <a:noFill/>
          </a:ln>
          <a:effectLst>
            <a:outerShdw blurRad="292100" dist="139700" dir="2700000" algn="tl" rotWithShape="0">
              <a:srgbClr val="333333">
                <a:alpha val="65000"/>
              </a:srgbClr>
            </a:outerShdw>
          </a:effectLst>
        </p:spPr>
      </p:pic>
      <p:sp>
        <p:nvSpPr>
          <p:cNvPr id="18" name="Content Placeholder 17">
            <a:extLst>
              <a:ext uri="{FF2B5EF4-FFF2-40B4-BE49-F238E27FC236}">
                <a16:creationId xmlns:a16="http://schemas.microsoft.com/office/drawing/2014/main" id="{04943EF4-CCDA-4A8E-AC7B-FFF073C7E8CE}"/>
              </a:ext>
            </a:extLst>
          </p:cNvPr>
          <p:cNvSpPr txBox="1">
            <a:spLocks/>
          </p:cNvSpPr>
          <p:nvPr/>
        </p:nvSpPr>
        <p:spPr>
          <a:xfrm>
            <a:off x="6252520" y="5157706"/>
            <a:ext cx="5552303" cy="11835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Сега кликнете на копчето и проверете дали работи!</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21" name="TextBox 20">
            <a:extLst>
              <a:ext uri="{FF2B5EF4-FFF2-40B4-BE49-F238E27FC236}">
                <a16:creationId xmlns:a16="http://schemas.microsoft.com/office/drawing/2014/main" id="{C7CED37B-E647-4F08-A15B-5FAED9F2CEF0}"/>
              </a:ext>
            </a:extLst>
          </p:cNvPr>
          <p:cNvSpPr txBox="1"/>
          <p:nvPr/>
        </p:nvSpPr>
        <p:spPr>
          <a:xfrm>
            <a:off x="7260367" y="4776736"/>
            <a:ext cx="2762250"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2-5 </a:t>
            </a:r>
            <a:endParaRPr lang="mk-MK" sz="1100" dirty="0"/>
          </a:p>
        </p:txBody>
      </p:sp>
      <p:sp>
        <p:nvSpPr>
          <p:cNvPr id="23" name="TextBox 22">
            <a:extLst>
              <a:ext uri="{FF2B5EF4-FFF2-40B4-BE49-F238E27FC236}">
                <a16:creationId xmlns:a16="http://schemas.microsoft.com/office/drawing/2014/main" id="{B7A95227-5FA3-4E92-9F5C-6622D50966BC}"/>
              </a:ext>
            </a:extLst>
          </p:cNvPr>
          <p:cNvSpPr txBox="1"/>
          <p:nvPr/>
        </p:nvSpPr>
        <p:spPr>
          <a:xfrm>
            <a:off x="1229240" y="3668762"/>
            <a:ext cx="3752850"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2-4</a:t>
            </a:r>
            <a:endParaRPr lang="mk-MK" sz="1100" dirty="0"/>
          </a:p>
        </p:txBody>
      </p:sp>
    </p:spTree>
    <p:extLst>
      <p:ext uri="{BB962C8B-B14F-4D97-AF65-F5344CB8AC3E}">
        <p14:creationId xmlns:p14="http://schemas.microsoft.com/office/powerpoint/2010/main" val="4188510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2953264" y="1672987"/>
            <a:ext cx="6203093" cy="50103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Сега поврзете ги другите три копчиња, кликнување</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то</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 нив да испраќа предупредување: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Поврзете го копчето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 Completed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кое го има атрибутот</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 </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“clear-completed-button”</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со функцијата за предупредување наречена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Поврзете го копчето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 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кое го има атрибутот</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 </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“empty-button”</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со функцијата за предупредување наречена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emptyList</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Поврзете го копчето Зачувај список - кое го има атрибутот</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 </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“save-button”</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со функцијата за предупредување наречена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saveList</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4286477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543697" y="1791838"/>
            <a:ext cx="11055179" cy="345154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Време е да пробате како првото од тие копчиња работи правилно! Овој чекор ќе ви покаже како да го натерате да додадете предмет што треба да се направи на списокот.</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lists</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употребите малку HTML во овој чекор. Листата 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ordered list</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тоа значи дека е нумерирана.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ознаката за нарачана листа е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&lt;ol&gt;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на секоја одделна ставка од списокот и е потребна ознака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&lt;li&gt;.</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На страницата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веќе имаме таг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&lt;ol&gt;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така што треба само да напишеме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додадете ознаки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&lt;li&gt;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секоја нова ставка што треба да се направи. Корисникот треба да може да внесува текст во полето на страницата, а потоа да кликне на копчето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види како се појавува на списокот како нумерирана ставка. </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Прво, исто како и со копчињата, креира</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променливи за да го изберете полето за текст и списокот. Тие веќе ги имаат атрибутите за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todo-entry-box</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7" name="Picture 6">
            <a:extLst>
              <a:ext uri="{FF2B5EF4-FFF2-40B4-BE49-F238E27FC236}">
                <a16:creationId xmlns:a16="http://schemas.microsoft.com/office/drawing/2014/main" id="{49FFE128-F07A-43F5-9DDF-1169B48EAB52}"/>
              </a:ext>
            </a:extLst>
          </p:cNvPr>
          <p:cNvPicPr>
            <a:picLocks noChangeAspect="1"/>
          </p:cNvPicPr>
          <p:nvPr/>
        </p:nvPicPr>
        <p:blipFill>
          <a:blip r:embed="rId2"/>
          <a:stretch>
            <a:fillRect/>
          </a:stretch>
        </p:blipFill>
        <p:spPr>
          <a:xfrm>
            <a:off x="2870435" y="5243383"/>
            <a:ext cx="6451130" cy="787638"/>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320E2A60-6F98-4017-B5B4-AAC1E07F23C8}"/>
              </a:ext>
            </a:extLst>
          </p:cNvPr>
          <p:cNvSpPr txBox="1"/>
          <p:nvPr/>
        </p:nvSpPr>
        <p:spPr>
          <a:xfrm>
            <a:off x="2870434" y="6031021"/>
            <a:ext cx="6451129"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2-6</a:t>
            </a:r>
            <a:endParaRPr lang="mk-MK" sz="1100" dirty="0"/>
          </a:p>
        </p:txBody>
      </p:sp>
    </p:spTree>
    <p:extLst>
      <p:ext uri="{BB962C8B-B14F-4D97-AF65-F5344CB8AC3E}">
        <p14:creationId xmlns:p14="http://schemas.microsoft.com/office/powerpoint/2010/main" val="951737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543697" y="1598141"/>
            <a:ext cx="5247503" cy="48957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Сега можете лесно да пристапите до полето и списокот од вашата програма.</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Создадете функција наречена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newToDoItem</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2-7)</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додадете ставка во списокот. Оваа функција ќе треба да знае две работи:</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Кој е текстот на предметот?</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Дали предметот треба да биде означен како завршен?</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 разбира, ниедна нова работа што треба да се направи никогаш не би била комплетна, но тука планирате однапред: ќе можете повторно да ја користите истата функција кога вчитувате зачувана листа на која има некои завршени ставки!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0" name="TextBox 9">
            <a:extLst>
              <a:ext uri="{FF2B5EF4-FFF2-40B4-BE49-F238E27FC236}">
                <a16:creationId xmlns:a16="http://schemas.microsoft.com/office/drawing/2014/main" id="{AE484FC6-C7F2-4CD0-B88E-4D84E0DBD568}"/>
              </a:ext>
            </a:extLst>
          </p:cNvPr>
          <p:cNvSpPr txBox="1"/>
          <p:nvPr/>
        </p:nvSpPr>
        <p:spPr>
          <a:xfrm>
            <a:off x="6096001" y="4625087"/>
            <a:ext cx="5466926"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2-7</a:t>
            </a:r>
            <a:endParaRPr lang="mk-MK" sz="1100" dirty="0"/>
          </a:p>
        </p:txBody>
      </p:sp>
      <p:pic>
        <p:nvPicPr>
          <p:cNvPr id="11" name="Picture 10">
            <a:extLst>
              <a:ext uri="{FF2B5EF4-FFF2-40B4-BE49-F238E27FC236}">
                <a16:creationId xmlns:a16="http://schemas.microsoft.com/office/drawing/2014/main" id="{338127BD-E875-43B8-AFB6-39702F42CEB4}"/>
              </a:ext>
            </a:extLst>
          </p:cNvPr>
          <p:cNvPicPr>
            <a:picLocks noChangeAspect="1"/>
          </p:cNvPicPr>
          <p:nvPr/>
        </p:nvPicPr>
        <p:blipFill>
          <a:blip r:embed="rId2"/>
          <a:stretch>
            <a:fillRect/>
          </a:stretch>
        </p:blipFill>
        <p:spPr>
          <a:xfrm>
            <a:off x="6176880" y="1873487"/>
            <a:ext cx="5305168" cy="275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6813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29074" y="2026508"/>
            <a:ext cx="5292432" cy="43990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Оваа нова функција прави неколку работи.</a:t>
            </a:r>
            <a:b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Овој дел од кодот:</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создава елемент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li</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&gt;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употреба како нова </a:t>
            </a:r>
            <a:b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ставка во списокот.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Овој дел од кодот:</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создава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text node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специјален контејнер за текст што сакате да го ставите во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-елемент користејќи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 и го исполнува со содржината на променливата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itemText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што е пренесена во функцијата.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6" name="Picture 5">
            <a:extLst>
              <a:ext uri="{FF2B5EF4-FFF2-40B4-BE49-F238E27FC236}">
                <a16:creationId xmlns:a16="http://schemas.microsoft.com/office/drawing/2014/main" id="{67202A2F-9289-43A0-8E67-02C896671026}"/>
              </a:ext>
            </a:extLst>
          </p:cNvPr>
          <p:cNvPicPr>
            <a:picLocks noChangeAspect="1"/>
          </p:cNvPicPr>
          <p:nvPr/>
        </p:nvPicPr>
        <p:blipFill>
          <a:blip r:embed="rId2"/>
          <a:stretch>
            <a:fillRect/>
          </a:stretch>
        </p:blipFill>
        <p:spPr>
          <a:xfrm>
            <a:off x="892645" y="2855916"/>
            <a:ext cx="3552825" cy="419100"/>
          </a:xfrm>
          <a:prstGeom prst="rect">
            <a:avLst/>
          </a:prstGeom>
        </p:spPr>
      </p:pic>
      <p:pic>
        <p:nvPicPr>
          <p:cNvPr id="17" name="Picture 16">
            <a:extLst>
              <a:ext uri="{FF2B5EF4-FFF2-40B4-BE49-F238E27FC236}">
                <a16:creationId xmlns:a16="http://schemas.microsoft.com/office/drawing/2014/main" id="{A30A18F8-E102-439B-9579-64F16DB555EE}"/>
              </a:ext>
            </a:extLst>
          </p:cNvPr>
          <p:cNvPicPr>
            <a:picLocks noChangeAspect="1"/>
          </p:cNvPicPr>
          <p:nvPr/>
        </p:nvPicPr>
        <p:blipFill>
          <a:blip r:embed="rId3"/>
          <a:stretch>
            <a:fillRect/>
          </a:stretch>
        </p:blipFill>
        <p:spPr>
          <a:xfrm>
            <a:off x="892645" y="4450215"/>
            <a:ext cx="3762375" cy="381000"/>
          </a:xfrm>
          <a:prstGeom prst="rect">
            <a:avLst/>
          </a:prstGeom>
        </p:spPr>
      </p:pic>
      <p:cxnSp>
        <p:nvCxnSpPr>
          <p:cNvPr id="19" name="Straight Connector 18">
            <a:extLst>
              <a:ext uri="{FF2B5EF4-FFF2-40B4-BE49-F238E27FC236}">
                <a16:creationId xmlns:a16="http://schemas.microsoft.com/office/drawing/2014/main" id="{8067C15C-E6ED-48F1-84C5-04A1D7812544}"/>
              </a:ext>
            </a:extLst>
          </p:cNvPr>
          <p:cNvCxnSpPr>
            <a:cxnSpLocks/>
          </p:cNvCxnSpPr>
          <p:nvPr/>
        </p:nvCxnSpPr>
        <p:spPr>
          <a:xfrm>
            <a:off x="5980671" y="1989306"/>
            <a:ext cx="0" cy="4036541"/>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0F0B53F-46EE-4831-8D4A-A86383570EC5}"/>
              </a:ext>
            </a:extLst>
          </p:cNvPr>
          <p:cNvSpPr txBox="1"/>
          <p:nvPr/>
        </p:nvSpPr>
        <p:spPr>
          <a:xfrm>
            <a:off x="3954163" y="1363640"/>
            <a:ext cx="4333102" cy="369332"/>
          </a:xfrm>
          <a:prstGeom prst="rect">
            <a:avLst/>
          </a:prstGeom>
          <a:noFill/>
        </p:spPr>
        <p:txBody>
          <a:bodyPr wrap="square">
            <a:spAutoFit/>
          </a:bodyPr>
          <a:lstStyle/>
          <a:p>
            <a:pPr marL="0" lvl="0" indent="0">
              <a:spcAft>
                <a:spcPts val="600"/>
              </a:spcAft>
              <a:buNone/>
              <a:defRPr/>
            </a:pPr>
            <a:r>
              <a:rPr lang="mk-MK" sz="18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Забелешк</a:t>
            </a:r>
            <a:r>
              <a:rPr lang="en-US" sz="18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a:t>
            </a:r>
            <a:r>
              <a:rPr lang="en-US" sz="18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8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„Што прави функцијата?“ </a:t>
            </a:r>
            <a:endParaRPr lang="en-US" sz="18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29" name="Content Placeholder 17">
            <a:extLst>
              <a:ext uri="{FF2B5EF4-FFF2-40B4-BE49-F238E27FC236}">
                <a16:creationId xmlns:a16="http://schemas.microsoft.com/office/drawing/2014/main" id="{866DB8E4-FB3A-461A-B511-345CDC76C281}"/>
              </a:ext>
            </a:extLst>
          </p:cNvPr>
          <p:cNvSpPr txBox="1">
            <a:spLocks/>
          </p:cNvSpPr>
          <p:nvPr/>
        </p:nvSpPr>
        <p:spPr>
          <a:xfrm>
            <a:off x="6096000" y="1940225"/>
            <a:ext cx="5641419" cy="43990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Функцијата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appendChild</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што ја користите овде: </a:t>
            </a:r>
            <a:b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го зема елементот или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text node</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што ќе го пренесете на него (во овој случај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DoText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го става внатре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Ако веќе има елементи во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него</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оној што го додавате сега ќе биде последен.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Овој дел од кодот:</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проверува дали вредноста на завршената променлива што е пренесена на newToDoItem е точна. Ако е така, тогаш таа ќе ја додаде завршената класа на елементот li, што ќе го промени изгледот на страницата. Во style.css, постојат специјални правила за стилизирање на ознаки со ознаки со завршена класа во style.css - проверете ги и променете ги ако сакате! .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31" name="Picture 30">
            <a:extLst>
              <a:ext uri="{FF2B5EF4-FFF2-40B4-BE49-F238E27FC236}">
                <a16:creationId xmlns:a16="http://schemas.microsoft.com/office/drawing/2014/main" id="{35D02E98-7F69-434C-9C38-43E30AEB3155}"/>
              </a:ext>
            </a:extLst>
          </p:cNvPr>
          <p:cNvPicPr>
            <a:picLocks noChangeAspect="1"/>
          </p:cNvPicPr>
          <p:nvPr/>
        </p:nvPicPr>
        <p:blipFill>
          <a:blip r:embed="rId4"/>
          <a:stretch>
            <a:fillRect/>
          </a:stretch>
        </p:blipFill>
        <p:spPr>
          <a:xfrm>
            <a:off x="6850147" y="2358638"/>
            <a:ext cx="2676525" cy="419100"/>
          </a:xfrm>
          <a:prstGeom prst="rect">
            <a:avLst/>
          </a:prstGeom>
        </p:spPr>
      </p:pic>
      <p:pic>
        <p:nvPicPr>
          <p:cNvPr id="35" name="Picture 34">
            <a:extLst>
              <a:ext uri="{FF2B5EF4-FFF2-40B4-BE49-F238E27FC236}">
                <a16:creationId xmlns:a16="http://schemas.microsoft.com/office/drawing/2014/main" id="{7BA13C76-3DEA-4A78-9CD6-8B266A63D588}"/>
              </a:ext>
            </a:extLst>
          </p:cNvPr>
          <p:cNvPicPr>
            <a:picLocks noChangeAspect="1"/>
          </p:cNvPicPr>
          <p:nvPr/>
        </p:nvPicPr>
        <p:blipFill>
          <a:blip r:embed="rId5"/>
          <a:stretch>
            <a:fillRect/>
          </a:stretch>
        </p:blipFill>
        <p:spPr>
          <a:xfrm>
            <a:off x="6850147" y="4080263"/>
            <a:ext cx="3248025" cy="628650"/>
          </a:xfrm>
          <a:prstGeom prst="rect">
            <a:avLst/>
          </a:prstGeom>
        </p:spPr>
      </p:pic>
    </p:spTree>
    <p:extLst>
      <p:ext uri="{BB962C8B-B14F-4D97-AF65-F5344CB8AC3E}">
        <p14:creationId xmlns:p14="http://schemas.microsoft.com/office/powerpoint/2010/main" val="4185957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449784" y="2094874"/>
            <a:ext cx="5292432" cy="43990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Исто како порано, тука</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appendChild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го става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(елементот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&lt;li&gt;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во внатрешноста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(елементот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&lt;ol&gt;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Конечно, оваа линија на код: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buNone/>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придава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event listener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 двоен клик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му кажува да повика функција со име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toggleToDoItemState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како одговор. Функцијата ќе ја креираме понатаму во презентацијава!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25" name="TextBox 24">
            <a:extLst>
              <a:ext uri="{FF2B5EF4-FFF2-40B4-BE49-F238E27FC236}">
                <a16:creationId xmlns:a16="http://schemas.microsoft.com/office/drawing/2014/main" id="{E0F0B53F-46EE-4831-8D4A-A86383570EC5}"/>
              </a:ext>
            </a:extLst>
          </p:cNvPr>
          <p:cNvSpPr txBox="1"/>
          <p:nvPr/>
        </p:nvSpPr>
        <p:spPr>
          <a:xfrm>
            <a:off x="3950043" y="1364871"/>
            <a:ext cx="4209535" cy="369332"/>
          </a:xfrm>
          <a:prstGeom prst="rect">
            <a:avLst/>
          </a:prstGeom>
          <a:noFill/>
        </p:spPr>
        <p:txBody>
          <a:bodyPr wrap="square">
            <a:spAutoFit/>
          </a:bodyPr>
          <a:lstStyle/>
          <a:p>
            <a:pPr marL="0" lvl="0" indent="0">
              <a:spcAft>
                <a:spcPts val="600"/>
              </a:spcAft>
              <a:buNone/>
              <a:defRPr/>
            </a:pPr>
            <a:r>
              <a:rPr lang="mk-MK" sz="18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Забелешк</a:t>
            </a:r>
            <a:r>
              <a:rPr lang="en-US" sz="18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a:t>
            </a:r>
            <a:r>
              <a:rPr lang="en-US" sz="18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8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„Што прави функцијата?“ </a:t>
            </a:r>
            <a:endParaRPr lang="en-US" sz="18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FD252C18-17F3-4EFD-87E7-81B3F3F81D80}"/>
              </a:ext>
            </a:extLst>
          </p:cNvPr>
          <p:cNvPicPr>
            <a:picLocks noChangeAspect="1"/>
          </p:cNvPicPr>
          <p:nvPr/>
        </p:nvPicPr>
        <p:blipFill>
          <a:blip r:embed="rId2"/>
          <a:stretch>
            <a:fillRect/>
          </a:stretch>
        </p:blipFill>
        <p:spPr>
          <a:xfrm>
            <a:off x="4561703" y="2491502"/>
            <a:ext cx="2590800" cy="333375"/>
          </a:xfrm>
          <a:prstGeom prst="rect">
            <a:avLst/>
          </a:prstGeom>
        </p:spPr>
      </p:pic>
      <p:pic>
        <p:nvPicPr>
          <p:cNvPr id="5" name="Picture 4">
            <a:extLst>
              <a:ext uri="{FF2B5EF4-FFF2-40B4-BE49-F238E27FC236}">
                <a16:creationId xmlns:a16="http://schemas.microsoft.com/office/drawing/2014/main" id="{61DED132-F5E2-4567-8927-4D9F42196098}"/>
              </a:ext>
            </a:extLst>
          </p:cNvPr>
          <p:cNvPicPr>
            <a:picLocks noChangeAspect="1"/>
          </p:cNvPicPr>
          <p:nvPr/>
        </p:nvPicPr>
        <p:blipFill>
          <a:blip r:embed="rId3"/>
          <a:stretch>
            <a:fillRect/>
          </a:stretch>
        </p:blipFill>
        <p:spPr>
          <a:xfrm>
            <a:off x="3768810" y="4070539"/>
            <a:ext cx="4572000" cy="447675"/>
          </a:xfrm>
          <a:prstGeom prst="rect">
            <a:avLst/>
          </a:prstGeom>
        </p:spPr>
      </p:pic>
    </p:spTree>
    <p:extLst>
      <p:ext uri="{BB962C8B-B14F-4D97-AF65-F5344CB8AC3E}">
        <p14:creationId xmlns:p14="http://schemas.microsoft.com/office/powerpoint/2010/main" val="1452862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431059" y="1598141"/>
            <a:ext cx="5247503" cy="48957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Сега, поврзете се со функцијата на копчето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само променете ја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го добиете текстот од полето и да го пренесете на функцијата што ја создадовте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new</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2-8)</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Бидејќи нова ставка што треба да се направи никогаш не е комплетна, секогаш можете да пренесете неточно на завршениот параметар на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newToDoItem()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0" name="TextBox 9">
            <a:extLst>
              <a:ext uri="{FF2B5EF4-FFF2-40B4-BE49-F238E27FC236}">
                <a16:creationId xmlns:a16="http://schemas.microsoft.com/office/drawing/2014/main" id="{AE484FC6-C7F2-4CD0-B88E-4D84E0DBD568}"/>
              </a:ext>
            </a:extLst>
          </p:cNvPr>
          <p:cNvSpPr txBox="1"/>
          <p:nvPr/>
        </p:nvSpPr>
        <p:spPr>
          <a:xfrm>
            <a:off x="4032421" y="3915205"/>
            <a:ext cx="4044778"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2-8</a:t>
            </a:r>
            <a:endParaRPr lang="mk-MK" sz="1100" dirty="0"/>
          </a:p>
        </p:txBody>
      </p:sp>
      <p:pic>
        <p:nvPicPr>
          <p:cNvPr id="3" name="Picture 2">
            <a:extLst>
              <a:ext uri="{FF2B5EF4-FFF2-40B4-BE49-F238E27FC236}">
                <a16:creationId xmlns:a16="http://schemas.microsoft.com/office/drawing/2014/main" id="{5EE8F7E5-7198-47EA-BC47-11453D16EE1E}"/>
              </a:ext>
            </a:extLst>
          </p:cNvPr>
          <p:cNvPicPr>
            <a:picLocks noChangeAspect="1"/>
          </p:cNvPicPr>
          <p:nvPr/>
        </p:nvPicPr>
        <p:blipFill>
          <a:blip r:embed="rId2"/>
          <a:stretch>
            <a:fillRect/>
          </a:stretch>
        </p:blipFill>
        <p:spPr>
          <a:xfrm>
            <a:off x="4032421" y="2794725"/>
            <a:ext cx="4044778" cy="1053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904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38433" y="1458098"/>
            <a:ext cx="5078625" cy="48957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Нема многу поента на списокот што треба да се направи ако не можете да обележите ставки како готови!</a:t>
            </a: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Време е да се додаде таа функционалност.</a:t>
            </a:r>
          </a:p>
          <a:p>
            <a:pPr marL="0" lvl="0" indent="0">
              <a:spcAft>
                <a:spcPts val="600"/>
              </a:spcAft>
              <a:buNone/>
              <a:defRPr/>
            </a:pP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го поставме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event listener</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двоен клик на ставка што треба да се направи. Сè што треба да направиме сега е да напишеме функција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2-9</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што ќе ја смени ставката помеѓу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complete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not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complete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кога ќе се случи тој двоен клик.</a:t>
            </a:r>
          </a:p>
          <a:p>
            <a:pPr marL="0" lvl="0" indent="0">
              <a:spcAft>
                <a:spcPts val="600"/>
              </a:spcAft>
              <a:buNone/>
              <a:defRPr/>
            </a:pP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Запомнете дека ја користиме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complete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класата за да ги обележиме ставки те како завршени. Ако ставката ја нема таа класа значи дека таа не е завршена. Значи, сè што треба да направиме во нашата функција е да ја додадеме или отстраниме класата од списокот со класи на ставката. Додавајќи ја ако сè уште ја нема на списокот или да ја отстраниме ако ја има.</a:t>
            </a:r>
          </a:p>
        </p:txBody>
      </p:sp>
      <p:sp>
        <p:nvSpPr>
          <p:cNvPr id="6" name="Content Placeholder 17">
            <a:extLst>
              <a:ext uri="{FF2B5EF4-FFF2-40B4-BE49-F238E27FC236}">
                <a16:creationId xmlns:a16="http://schemas.microsoft.com/office/drawing/2014/main" id="{B3F79830-EB97-471C-A2E5-69173173E795}"/>
              </a:ext>
            </a:extLst>
          </p:cNvPr>
          <p:cNvSpPr txBox="1">
            <a:spLocks/>
          </p:cNvSpPr>
          <p:nvPr/>
        </p:nvSpPr>
        <p:spPr>
          <a:xfrm>
            <a:off x="5997147" y="1326293"/>
            <a:ext cx="5556420" cy="48957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Трикот е да знаете на која ставка да ја вклучите класата. За да ја идентификувате ставката на која е кликнато, треба да користите нов клучен збор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this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точно работи овој клучен збор е малку комплицирано, но сè што треба да знаете тука е дека, кога се користи со функција повикана од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event listener</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тоа значи „елемент за кој слушателот бил обврзан“. Така, можете да го користите за да ја идентификувате специфичната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&lt;li&gt;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ставка на која е кликнато!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14147FBC-30EF-4953-808C-A0CF88DF2AB8}"/>
              </a:ext>
            </a:extLst>
          </p:cNvPr>
          <p:cNvCxnSpPr/>
          <p:nvPr/>
        </p:nvCxnSpPr>
        <p:spPr>
          <a:xfrm>
            <a:off x="5857103" y="1458098"/>
            <a:ext cx="0" cy="4621426"/>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B7C6B77F-39C3-4B2E-9C0D-C5CAC780ABF9}"/>
              </a:ext>
            </a:extLst>
          </p:cNvPr>
          <p:cNvPicPr>
            <a:picLocks noChangeAspect="1"/>
          </p:cNvPicPr>
          <p:nvPr/>
        </p:nvPicPr>
        <p:blipFill>
          <a:blip r:embed="rId2"/>
          <a:stretch>
            <a:fillRect/>
          </a:stretch>
        </p:blipFill>
        <p:spPr>
          <a:xfrm>
            <a:off x="6608933" y="4150582"/>
            <a:ext cx="3686175" cy="1381125"/>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06D6A58-7311-47A7-8D76-6D300D2C046C}"/>
              </a:ext>
            </a:extLst>
          </p:cNvPr>
          <p:cNvSpPr txBox="1"/>
          <p:nvPr/>
        </p:nvSpPr>
        <p:spPr>
          <a:xfrm>
            <a:off x="6608933" y="5669134"/>
            <a:ext cx="3686175"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2-9</a:t>
            </a:r>
            <a:endParaRPr lang="mk-MK" sz="1100" dirty="0"/>
          </a:p>
        </p:txBody>
      </p:sp>
    </p:spTree>
    <p:extLst>
      <p:ext uri="{BB962C8B-B14F-4D97-AF65-F5344CB8AC3E}">
        <p14:creationId xmlns:p14="http://schemas.microsoft.com/office/powerpoint/2010/main" val="332569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175686" y="2141840"/>
            <a:ext cx="5840627" cy="40777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ќе ги обележиме предметите како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complete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ќе сакаме начин да ги отстраниме сите завршени ставки.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Исто така, ако се вратите на вашата листа по долго време или ако сакате само да работите на нешто сосема ново, можеби ќе сакате да расчистите сè што е во неа.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го направиме ова, треба само да ажурираме две функции што веќе сме ги поврзале со копчињата: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p:txBody>
      </p:sp>
    </p:spTree>
    <p:extLst>
      <p:ext uri="{BB962C8B-B14F-4D97-AF65-F5344CB8AC3E}">
        <p14:creationId xmlns:p14="http://schemas.microsoft.com/office/powerpoint/2010/main" val="1832147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67018" y="398629"/>
            <a:ext cx="1258166" cy="640080"/>
          </a:xfrm>
        </p:spPr>
        <p:txBody>
          <a:bodyPr>
            <a:noAutofit/>
          </a:bodyPr>
          <a:lstStyle/>
          <a:p>
            <a:r>
              <a:rPr lang="mk-MK" dirty="0">
                <a:latin typeface="Segoe UI Light" panose="020B0502040204020203" pitchFamily="34" charset="0"/>
                <a:cs typeface="Segoe UI Light" panose="020B0502040204020203" pitchFamily="34" charset="0"/>
              </a:rPr>
              <a:t>Вовед</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1977081" y="1524707"/>
            <a:ext cx="7630461" cy="44971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b="0" i="0" dirty="0">
                <a:solidFill>
                  <a:schemeClr val="tx1">
                    <a:lumMod val="65000"/>
                    <a:lumOff val="35000"/>
                  </a:schemeClr>
                </a:solidFill>
                <a:effectLst/>
                <a:latin typeface="Roboto" panose="02000000000000000000" pitchFamily="2" charset="0"/>
              </a:rPr>
              <a:t>Со оваа презентација ќе направите веб-апликација со список за обврски. можете да ја користите оваа апликација за да следите што сакате: места за одење, песни за слушање (или да научите да играте!) Или едноставно нешто како работите што треба да ги купите од продавница.</a:t>
            </a:r>
          </a:p>
          <a:p>
            <a:pPr marL="0" lvl="0" indent="0">
              <a:spcAft>
                <a:spcPts val="600"/>
              </a:spcAft>
              <a:buNone/>
              <a:defRPr/>
            </a:pPr>
            <a:endParaRPr lang="ru-RU" sz="1500" dirty="0">
              <a:solidFill>
                <a:schemeClr val="tx1">
                  <a:lumMod val="65000"/>
                  <a:lumOff val="35000"/>
                </a:schemeClr>
              </a:solidFill>
              <a:latin typeface="Roboto" panose="02000000000000000000" pitchFamily="2" charset="0"/>
              <a:cs typeface="Segoe UI" panose="020B0502040204020203" pitchFamily="34" charset="0"/>
            </a:endParaRPr>
          </a:p>
          <a:p>
            <a:pPr marL="0" lvl="0" indent="0">
              <a:spcAft>
                <a:spcPts val="600"/>
              </a:spcAft>
              <a:buNone/>
              <a:defRPr/>
            </a:pPr>
            <a:r>
              <a:rPr lang="mk-MK" sz="1500" dirty="0">
                <a:solidFill>
                  <a:schemeClr val="tx1">
                    <a:lumMod val="65000"/>
                    <a:lumOff val="35000"/>
                  </a:schemeClr>
                </a:solidFill>
                <a:latin typeface="Segoe UI" panose="020B0502040204020203" pitchFamily="34" charset="0"/>
                <a:cs typeface="Segoe UI" panose="020B0502040204020203" pitchFamily="34" charset="0"/>
              </a:rPr>
              <a:t>П</a:t>
            </a:r>
            <a:r>
              <a:rPr lang="ru-RU" sz="1500" dirty="0">
                <a:solidFill>
                  <a:schemeClr val="tx1">
                    <a:lumMod val="65000"/>
                    <a:lumOff val="35000"/>
                  </a:schemeClr>
                </a:solidFill>
                <a:latin typeface="Segoe UI" panose="020B0502040204020203" pitchFamily="34" charset="0"/>
                <a:cs typeface="Segoe UI" panose="020B0502040204020203" pitchFamily="34" charset="0"/>
              </a:rPr>
              <a:t>ример за апликацијата што ќе ја </a:t>
            </a:r>
            <a:br>
              <a:rPr lang="ru-RU" sz="1500" dirty="0">
                <a:solidFill>
                  <a:schemeClr val="tx1">
                    <a:lumMod val="65000"/>
                    <a:lumOff val="35000"/>
                  </a:schemeClr>
                </a:solidFill>
                <a:latin typeface="Segoe UI" panose="020B0502040204020203" pitchFamily="34" charset="0"/>
                <a:cs typeface="Segoe UI" panose="020B0502040204020203" pitchFamily="34" charset="0"/>
              </a:rPr>
            </a:br>
            <a:r>
              <a:rPr lang="ru-RU" sz="1500" dirty="0">
                <a:solidFill>
                  <a:schemeClr val="tx1">
                    <a:lumMod val="65000"/>
                    <a:lumOff val="35000"/>
                  </a:schemeClr>
                </a:solidFill>
                <a:latin typeface="Segoe UI" panose="020B0502040204020203" pitchFamily="34" charset="0"/>
                <a:cs typeface="Segoe UI" panose="020B0502040204020203" pitchFamily="34" charset="0"/>
              </a:rPr>
              <a:t>правите</a:t>
            </a:r>
            <a:r>
              <a:rPr lang="mk-MK" sz="1500" dirty="0">
                <a:solidFill>
                  <a:schemeClr val="tx1">
                    <a:lumMod val="65000"/>
                    <a:lumOff val="35000"/>
                  </a:schemeClr>
                </a:solidFill>
                <a:latin typeface="Segoe UI" panose="020B0502040204020203" pitchFamily="34" charset="0"/>
                <a:cs typeface="Segoe UI" panose="020B0502040204020203" pitchFamily="34" charset="0"/>
              </a:rPr>
              <a:t>. Слика1-1</a:t>
            </a: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2B681FAF-E91B-4007-BD99-DF6B83ADF17F}"/>
              </a:ext>
            </a:extLst>
          </p:cNvPr>
          <p:cNvPicPr>
            <a:picLocks noChangeAspect="1"/>
          </p:cNvPicPr>
          <p:nvPr/>
        </p:nvPicPr>
        <p:blipFill>
          <a:blip r:embed="rId2"/>
          <a:stretch>
            <a:fillRect/>
          </a:stretch>
        </p:blipFill>
        <p:spPr>
          <a:xfrm>
            <a:off x="5645068" y="2547550"/>
            <a:ext cx="3449504" cy="3411091"/>
          </a:xfrm>
          <a:prstGeom prst="rect">
            <a:avLst/>
          </a:prstGeom>
        </p:spPr>
      </p:pic>
      <p:sp>
        <p:nvSpPr>
          <p:cNvPr id="7" name="Content Placeholder 17">
            <a:extLst>
              <a:ext uri="{FF2B5EF4-FFF2-40B4-BE49-F238E27FC236}">
                <a16:creationId xmlns:a16="http://schemas.microsoft.com/office/drawing/2014/main" id="{2ED160CC-0FE5-44B8-8AB8-408DBA1B2E4E}"/>
              </a:ext>
            </a:extLst>
          </p:cNvPr>
          <p:cNvSpPr txBox="1">
            <a:spLocks/>
          </p:cNvSpPr>
          <p:nvPr/>
        </p:nvSpPr>
        <p:spPr>
          <a:xfrm>
            <a:off x="5645068" y="6021858"/>
            <a:ext cx="3449504" cy="2958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1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38433" y="1458099"/>
            <a:ext cx="10915134" cy="9885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Исто како што можете да ги изберете сите елементи во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документ, можете да ги изберете елементите во кој било друг елемент. Елементи во друг елемент се нарекуваат деца на тој елемент. Исто така, како што можете да изберете елементи според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можете да ги изберете и по класа </a:t>
            </a:r>
          </a:p>
        </p:txBody>
      </p:sp>
      <p:sp>
        <p:nvSpPr>
          <p:cNvPr id="6" name="Content Placeholder 17">
            <a:extLst>
              <a:ext uri="{FF2B5EF4-FFF2-40B4-BE49-F238E27FC236}">
                <a16:creationId xmlns:a16="http://schemas.microsoft.com/office/drawing/2014/main" id="{B3F79830-EB97-471C-A2E5-69173173E795}"/>
              </a:ext>
            </a:extLst>
          </p:cNvPr>
          <p:cNvSpPr txBox="1">
            <a:spLocks/>
          </p:cNvSpPr>
          <p:nvPr/>
        </p:nvSpPr>
        <p:spPr>
          <a:xfrm>
            <a:off x="1338335" y="5039346"/>
            <a:ext cx="9515330"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Може да видите дека кодот секогаш ја отстранува ставката на позицијата 0 на списокот, прва ставка на списокот. Треба да користиме 0 за да го направимем ова, бидејќи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започнува да брои на 0, а не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од</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1! Ја отстрануваме оваа ставка така што секој пат кога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loop</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работи, ја отстранува првата ставка, така што списокот станува сè пократок и пократок. На овој начин, без оглед колку завршени предмети има на списокот,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loop</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 крајот ќе ги отстрани сите.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2" name="TextBox 11">
            <a:extLst>
              <a:ext uri="{FF2B5EF4-FFF2-40B4-BE49-F238E27FC236}">
                <a16:creationId xmlns:a16="http://schemas.microsoft.com/office/drawing/2014/main" id="{B06D6A58-7311-47A7-8D76-6D300D2C046C}"/>
              </a:ext>
            </a:extLst>
          </p:cNvPr>
          <p:cNvSpPr txBox="1"/>
          <p:nvPr/>
        </p:nvSpPr>
        <p:spPr>
          <a:xfrm>
            <a:off x="3475113" y="4777736"/>
            <a:ext cx="4721538"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a:t>
            </a:r>
            <a:r>
              <a:rPr lang="en-US"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3-1</a:t>
            </a:r>
            <a:endParaRPr lang="mk-MK" sz="1100" dirty="0"/>
          </a:p>
        </p:txBody>
      </p:sp>
      <p:sp>
        <p:nvSpPr>
          <p:cNvPr id="10" name="Content Placeholder 17">
            <a:extLst>
              <a:ext uri="{FF2B5EF4-FFF2-40B4-BE49-F238E27FC236}">
                <a16:creationId xmlns:a16="http://schemas.microsoft.com/office/drawing/2014/main" id="{647545DF-7891-4CA6-A668-ED0AC6D0FD51}"/>
              </a:ext>
            </a:extLst>
          </p:cNvPr>
          <p:cNvSpPr txBox="1">
            <a:spLocks/>
          </p:cNvSpPr>
          <p:nvPr/>
        </p:nvSpPr>
        <p:spPr>
          <a:xfrm>
            <a:off x="1338335" y="2530797"/>
            <a:ext cx="9515330" cy="24243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 цел да ги исчистите завршените ставки, ажурирајте ја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со код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3-1</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ги изберете децата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(предметите во неа) што ја имаат завршената класа. Потоа превртете ги избраните ставки за да ги отстраните еден по еден.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4" name="Picture 13">
            <a:extLst>
              <a:ext uri="{FF2B5EF4-FFF2-40B4-BE49-F238E27FC236}">
                <a16:creationId xmlns:a16="http://schemas.microsoft.com/office/drawing/2014/main" id="{B6B9C420-E313-4C76-91D9-B76533A7E372}"/>
              </a:ext>
            </a:extLst>
          </p:cNvPr>
          <p:cNvPicPr>
            <a:picLocks noChangeAspect="1"/>
          </p:cNvPicPr>
          <p:nvPr/>
        </p:nvPicPr>
        <p:blipFill>
          <a:blip r:embed="rId2"/>
          <a:stretch>
            <a:fillRect/>
          </a:stretch>
        </p:blipFill>
        <p:spPr>
          <a:xfrm>
            <a:off x="3475112" y="3456549"/>
            <a:ext cx="4721538" cy="1257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1296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38433" y="1458099"/>
            <a:ext cx="10915134" cy="9885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Исто како што можете да ги изберете сите елементи во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документ, можете да ги изберете елементите во кој било друг елемент. Елементи во друг елемент се нарекуваат деца на тој елемент. Исто така, како што можете да изберете елементи според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можете да ги изберете и по класа </a:t>
            </a:r>
          </a:p>
        </p:txBody>
      </p:sp>
      <p:sp>
        <p:nvSpPr>
          <p:cNvPr id="6" name="Content Placeholder 17">
            <a:extLst>
              <a:ext uri="{FF2B5EF4-FFF2-40B4-BE49-F238E27FC236}">
                <a16:creationId xmlns:a16="http://schemas.microsoft.com/office/drawing/2014/main" id="{B3F79830-EB97-471C-A2E5-69173173E795}"/>
              </a:ext>
            </a:extLst>
          </p:cNvPr>
          <p:cNvSpPr txBox="1">
            <a:spLocks/>
          </p:cNvSpPr>
          <p:nvPr/>
        </p:nvSpPr>
        <p:spPr>
          <a:xfrm>
            <a:off x="1338335" y="5039346"/>
            <a:ext cx="9515330"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Може да видите дека кодот секогаш ја отстранува ставката на позицијата 0 на списокот, прва ставка на списокот. Треба да користиме 0 за да го направимем ова, бидејќи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започнува да брои на 0, а не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од</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1! Ја отстрануваме оваа ставка така што секој пат кога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loop</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работи, ја отстранува првата ставка, така што списокот станува сè пократок и пократок. На овој начин, без оглед колку завршени предмети има на списокот,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loop</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 крајот ќе ги отстрани сите.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2" name="TextBox 11">
            <a:extLst>
              <a:ext uri="{FF2B5EF4-FFF2-40B4-BE49-F238E27FC236}">
                <a16:creationId xmlns:a16="http://schemas.microsoft.com/office/drawing/2014/main" id="{B06D6A58-7311-47A7-8D76-6D300D2C046C}"/>
              </a:ext>
            </a:extLst>
          </p:cNvPr>
          <p:cNvSpPr txBox="1"/>
          <p:nvPr/>
        </p:nvSpPr>
        <p:spPr>
          <a:xfrm>
            <a:off x="3475113" y="4777736"/>
            <a:ext cx="4721538"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a:t>
            </a:r>
            <a:r>
              <a:rPr lang="en-US"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3-1</a:t>
            </a:r>
            <a:endParaRPr lang="mk-MK" sz="1100" dirty="0"/>
          </a:p>
        </p:txBody>
      </p:sp>
      <p:sp>
        <p:nvSpPr>
          <p:cNvPr id="10" name="Content Placeholder 17">
            <a:extLst>
              <a:ext uri="{FF2B5EF4-FFF2-40B4-BE49-F238E27FC236}">
                <a16:creationId xmlns:a16="http://schemas.microsoft.com/office/drawing/2014/main" id="{647545DF-7891-4CA6-A668-ED0AC6D0FD51}"/>
              </a:ext>
            </a:extLst>
          </p:cNvPr>
          <p:cNvSpPr txBox="1">
            <a:spLocks/>
          </p:cNvSpPr>
          <p:nvPr/>
        </p:nvSpPr>
        <p:spPr>
          <a:xfrm>
            <a:off x="1338335" y="2530797"/>
            <a:ext cx="9515330" cy="24243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 цел да ги исчистите завршените ставки, ажурирајте ја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со код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3-1</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ги изберете децата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(предметите во неа) што ја имаат завршената класа. Потоа превртете ги избраните ставки за да ги отстраните еден по еден.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4" name="Picture 13">
            <a:extLst>
              <a:ext uri="{FF2B5EF4-FFF2-40B4-BE49-F238E27FC236}">
                <a16:creationId xmlns:a16="http://schemas.microsoft.com/office/drawing/2014/main" id="{B6B9C420-E313-4C76-91D9-B76533A7E372}"/>
              </a:ext>
            </a:extLst>
          </p:cNvPr>
          <p:cNvPicPr>
            <a:picLocks noChangeAspect="1"/>
          </p:cNvPicPr>
          <p:nvPr/>
        </p:nvPicPr>
        <p:blipFill>
          <a:blip r:embed="rId2"/>
          <a:stretch>
            <a:fillRect/>
          </a:stretch>
        </p:blipFill>
        <p:spPr>
          <a:xfrm>
            <a:off x="3475112" y="3456549"/>
            <a:ext cx="4721538" cy="1257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7670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175686" y="2141840"/>
            <a:ext cx="5840627" cy="40777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ќе ги обележиме предметите како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complete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ќе сакаме начин да ги отстраниме сите завршени ставки.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Исто така, ако се вратите на вашата листа по долго време или ако сакате само да работите на нешто сосема ново, можеби ќе сакате да расчистите сè што е во неа.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го направиме ова, треба само да ажурираме две функции што веќе сме ги поврзале со копчињата: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p:txBody>
      </p:sp>
    </p:spTree>
    <p:extLst>
      <p:ext uri="{BB962C8B-B14F-4D97-AF65-F5344CB8AC3E}">
        <p14:creationId xmlns:p14="http://schemas.microsoft.com/office/powerpoint/2010/main" val="3217290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175686" y="1762900"/>
            <a:ext cx="5840627" cy="40777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Расчистување на с</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è</a:t>
            </a:r>
          </a:p>
          <a:p>
            <a:pPr marL="0" lvl="0" indent="0" algn="ctr">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исчисти</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сè што е во списокот, сторете го истото како и во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clearCompletedToDoItems</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но изберете ги сите деца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на слика 3-2</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0" name="Picture 9">
            <a:extLst>
              <a:ext uri="{FF2B5EF4-FFF2-40B4-BE49-F238E27FC236}">
                <a16:creationId xmlns:a16="http://schemas.microsoft.com/office/drawing/2014/main" id="{8B42F2A0-27EF-4C7F-B9D8-F980B1F8668C}"/>
              </a:ext>
            </a:extLst>
          </p:cNvPr>
          <p:cNvPicPr>
            <a:picLocks noChangeAspect="1"/>
          </p:cNvPicPr>
          <p:nvPr/>
        </p:nvPicPr>
        <p:blipFill>
          <a:blip r:embed="rId2"/>
          <a:stretch>
            <a:fillRect/>
          </a:stretch>
        </p:blipFill>
        <p:spPr>
          <a:xfrm>
            <a:off x="4183920" y="3801764"/>
            <a:ext cx="3609975" cy="1190625"/>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24B8E9F6-834D-4E53-9F6D-31EE86AC6F63}"/>
              </a:ext>
            </a:extLst>
          </p:cNvPr>
          <p:cNvSpPr txBox="1"/>
          <p:nvPr/>
        </p:nvSpPr>
        <p:spPr>
          <a:xfrm>
            <a:off x="4183920" y="5047176"/>
            <a:ext cx="3609975"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3-2</a:t>
            </a: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mk-MK" sz="1100" dirty="0"/>
          </a:p>
        </p:txBody>
      </p:sp>
    </p:spTree>
    <p:extLst>
      <p:ext uri="{BB962C8B-B14F-4D97-AF65-F5344CB8AC3E}">
        <p14:creationId xmlns:p14="http://schemas.microsoft.com/office/powerpoint/2010/main" val="1457332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38433" y="1458098"/>
            <a:ext cx="5457567" cy="45967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го направи</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 нашиот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 list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уште покорисен, можете да го зачуваме во локалното складирање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local storage</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 компјутерот на корисникот. Потоа, сè додека следниот пат ќе го отворат во истиот прелистувач, тој ќе се сеќава на нивната листа на обврски!</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Ова има два дела: </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зачувување на списокот </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 доколку е таму, повторно вчитување кога страницата се вчитува.</a:t>
            </a:r>
          </a:p>
        </p:txBody>
      </p:sp>
      <p:sp>
        <p:nvSpPr>
          <p:cNvPr id="6" name="Content Placeholder 17">
            <a:extLst>
              <a:ext uri="{FF2B5EF4-FFF2-40B4-BE49-F238E27FC236}">
                <a16:creationId xmlns:a16="http://schemas.microsoft.com/office/drawing/2014/main" id="{B3F79830-EB97-471C-A2E5-69173173E795}"/>
              </a:ext>
            </a:extLst>
          </p:cNvPr>
          <p:cNvSpPr txBox="1">
            <a:spLocks/>
          </p:cNvSpPr>
          <p:nvPr/>
        </p:nvSpPr>
        <p:spPr>
          <a:xfrm>
            <a:off x="6096000" y="1458098"/>
            <a:ext cx="5457567"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е посебен вид на променлива што всушност е список на променливи. Може да креирате еден со загради [ ] и да додадете елементи на истиот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push method</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Може да се потсетите која специфична ставка 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се користи со искористување на методот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alert()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позицијата на ставката во низата. Запомнете дека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започнува да смета на 0! .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script.js</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датотеката внесете го кодот од слика 3-3</a:t>
            </a: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2" name="TextBox 11">
            <a:extLst>
              <a:ext uri="{FF2B5EF4-FFF2-40B4-BE49-F238E27FC236}">
                <a16:creationId xmlns:a16="http://schemas.microsoft.com/office/drawing/2014/main" id="{B06D6A58-7311-47A7-8D76-6D300D2C046C}"/>
              </a:ext>
            </a:extLst>
          </p:cNvPr>
          <p:cNvSpPr txBox="1"/>
          <p:nvPr/>
        </p:nvSpPr>
        <p:spPr>
          <a:xfrm>
            <a:off x="6860573" y="5399902"/>
            <a:ext cx="3868935"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a:t>
            </a:r>
            <a:r>
              <a:rPr lang="en-US"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3-</a:t>
            </a: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3</a:t>
            </a:r>
            <a:endParaRPr lang="mk-MK" sz="1100" dirty="0"/>
          </a:p>
        </p:txBody>
      </p:sp>
      <p:sp>
        <p:nvSpPr>
          <p:cNvPr id="11" name="Content Placeholder 17">
            <a:extLst>
              <a:ext uri="{FF2B5EF4-FFF2-40B4-BE49-F238E27FC236}">
                <a16:creationId xmlns:a16="http://schemas.microsoft.com/office/drawing/2014/main" id="{9E56DFF1-B8A0-4017-9528-2236C444005E}"/>
              </a:ext>
            </a:extLst>
          </p:cNvPr>
          <p:cNvSpPr txBox="1">
            <a:spLocks/>
          </p:cNvSpPr>
          <p:nvPr/>
        </p:nvSpPr>
        <p:spPr>
          <a:xfrm>
            <a:off x="638433" y="4590941"/>
            <a:ext cx="5457567"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Локалното складирање не може да складира </a:t>
            </a:r>
            <a:r>
              <a:rPr lang="ru-RU" sz="1500"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затоа треба да го земете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-кодот и да го претворите во чист JavaScript. За да го направите ова, ќе ви треба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ED90E568-01F5-4043-B18C-6D3C315DA18E}"/>
              </a:ext>
            </a:extLst>
          </p:cNvPr>
          <p:cNvPicPr>
            <a:picLocks noChangeAspect="1"/>
          </p:cNvPicPr>
          <p:nvPr/>
        </p:nvPicPr>
        <p:blipFill>
          <a:blip r:embed="rId2"/>
          <a:stretch>
            <a:fillRect/>
          </a:stretch>
        </p:blipFill>
        <p:spPr>
          <a:xfrm>
            <a:off x="6860572" y="4054669"/>
            <a:ext cx="3868935" cy="1345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8488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38433" y="1458098"/>
            <a:ext cx="5457567" cy="45967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Следно, треба да ја прегледате листата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да ја додадете секоја ставка 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Запомнете дека треба да ја чувате не само задачата, туку и дали е завршена или не. Најдобар начин да го направите ова е користење 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објект.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бјект е збир на својства и вредности.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Ние треба да</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креираме ваков: (слика 3-4)</a:t>
            </a:r>
          </a:p>
        </p:txBody>
      </p:sp>
      <p:sp>
        <p:nvSpPr>
          <p:cNvPr id="6" name="Content Placeholder 17">
            <a:extLst>
              <a:ext uri="{FF2B5EF4-FFF2-40B4-BE49-F238E27FC236}">
                <a16:creationId xmlns:a16="http://schemas.microsoft.com/office/drawing/2014/main" id="{B3F79830-EB97-471C-A2E5-69173173E795}"/>
              </a:ext>
            </a:extLst>
          </p:cNvPr>
          <p:cNvSpPr txBox="1">
            <a:spLocks/>
          </p:cNvSpPr>
          <p:nvPr/>
        </p:nvSpPr>
        <p:spPr>
          <a:xfrm>
            <a:off x="6096000" y="1458098"/>
            <a:ext cx="5457568"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Време е да го испроба</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сето тоа! Ажурирајте ја функцијата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saveList()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(слика 3-5) со тоа што:</a:t>
            </a:r>
          </a:p>
          <a:p>
            <a:pPr marL="457200" lvl="1"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1. Ќе направиме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b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2</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користете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loop</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ја ставите секоја ставка од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како објект</a:t>
            </a: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3.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Правиме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Stringify</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го зачувуваме во локално складирање со клучот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1" name="Content Placeholder 17">
            <a:extLst>
              <a:ext uri="{FF2B5EF4-FFF2-40B4-BE49-F238E27FC236}">
                <a16:creationId xmlns:a16="http://schemas.microsoft.com/office/drawing/2014/main" id="{9E56DFF1-B8A0-4017-9528-2236C444005E}"/>
              </a:ext>
            </a:extLst>
          </p:cNvPr>
          <p:cNvSpPr txBox="1">
            <a:spLocks/>
          </p:cNvSpPr>
          <p:nvPr/>
        </p:nvSpPr>
        <p:spPr>
          <a:xfrm>
            <a:off x="638432" y="4817639"/>
            <a:ext cx="5457567" cy="31328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ќе ги претворите сите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ставки</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што треба да ги направите во објекти, само треба да ги зачувате во локалното складирање. Локалното складирање може да зачувува само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strings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но за среќа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ги претвора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strings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вас ако ја користите функцијата </a:t>
            </a:r>
            <a:r>
              <a:rPr lang="en-US" sz="1500" b="1" i="1" dirty="0" err="1">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stringify</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a:p>
            <a:pPr marL="0" lvl="0" indent="0">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4" name="Picture 3">
            <a:extLst>
              <a:ext uri="{FF2B5EF4-FFF2-40B4-BE49-F238E27FC236}">
                <a16:creationId xmlns:a16="http://schemas.microsoft.com/office/drawing/2014/main" id="{40CEFB54-7859-4DF9-8DC9-43D81DA0769B}"/>
              </a:ext>
            </a:extLst>
          </p:cNvPr>
          <p:cNvPicPr>
            <a:picLocks noChangeAspect="1"/>
          </p:cNvPicPr>
          <p:nvPr/>
        </p:nvPicPr>
        <p:blipFill>
          <a:blip r:embed="rId2"/>
          <a:stretch>
            <a:fillRect/>
          </a:stretch>
        </p:blipFill>
        <p:spPr>
          <a:xfrm>
            <a:off x="1810265" y="3478167"/>
            <a:ext cx="2590800" cy="885825"/>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B76844A4-9A1B-4588-AB5B-2F5E8E882A8F}"/>
              </a:ext>
            </a:extLst>
          </p:cNvPr>
          <p:cNvSpPr txBox="1"/>
          <p:nvPr/>
        </p:nvSpPr>
        <p:spPr>
          <a:xfrm>
            <a:off x="1810265" y="4423593"/>
            <a:ext cx="2590800" cy="261610"/>
          </a:xfrm>
          <a:prstGeom prst="rect">
            <a:avLst/>
          </a:prstGeom>
          <a:noFill/>
        </p:spPr>
        <p:txBody>
          <a:bodyPr wrap="square">
            <a:spAutoFit/>
          </a:bodyPr>
          <a:lstStyle/>
          <a:p>
            <a:pPr algn="ct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3-4</a:t>
            </a:r>
            <a:endParaRPr lang="mk-MK" sz="1100" dirty="0"/>
          </a:p>
        </p:txBody>
      </p:sp>
      <p:sp>
        <p:nvSpPr>
          <p:cNvPr id="15" name="TextBox 14">
            <a:extLst>
              <a:ext uri="{FF2B5EF4-FFF2-40B4-BE49-F238E27FC236}">
                <a16:creationId xmlns:a16="http://schemas.microsoft.com/office/drawing/2014/main" id="{4D910B3C-EA35-486D-BEE9-23456BB2F601}"/>
              </a:ext>
            </a:extLst>
          </p:cNvPr>
          <p:cNvSpPr txBox="1"/>
          <p:nvPr/>
        </p:nvSpPr>
        <p:spPr>
          <a:xfrm>
            <a:off x="6218537" y="3921079"/>
            <a:ext cx="1227438" cy="261610"/>
          </a:xfrm>
          <a:prstGeom prst="rect">
            <a:avLst/>
          </a:prstGeom>
          <a:noFill/>
        </p:spPr>
        <p:txBody>
          <a:bodyPr wrap="square">
            <a:spAutoFit/>
          </a:bodyPr>
          <a:lstStyle/>
          <a:p>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3-5</a:t>
            </a:r>
            <a:endParaRPr lang="mk-MK" sz="1100" dirty="0"/>
          </a:p>
        </p:txBody>
      </p:sp>
      <p:pic>
        <p:nvPicPr>
          <p:cNvPr id="17" name="Picture 16">
            <a:extLst>
              <a:ext uri="{FF2B5EF4-FFF2-40B4-BE49-F238E27FC236}">
                <a16:creationId xmlns:a16="http://schemas.microsoft.com/office/drawing/2014/main" id="{CEDE415B-7FCD-486D-B1AC-AFAD5DFC3514}"/>
              </a:ext>
            </a:extLst>
          </p:cNvPr>
          <p:cNvPicPr>
            <a:picLocks noChangeAspect="1"/>
          </p:cNvPicPr>
          <p:nvPr/>
        </p:nvPicPr>
        <p:blipFill>
          <a:blip r:embed="rId3"/>
          <a:stretch>
            <a:fillRect/>
          </a:stretch>
        </p:blipFill>
        <p:spPr>
          <a:xfrm>
            <a:off x="7125729" y="3519767"/>
            <a:ext cx="4253041" cy="2864293"/>
          </a:xfrm>
          <a:prstGeom prst="rect">
            <a:avLst/>
          </a:prstGeom>
          <a:ln>
            <a:noFill/>
          </a:ln>
          <a:effectLst>
            <a:outerShdw blurRad="292100" dist="139700" dir="2700000" algn="tl" rotWithShape="0">
              <a:srgbClr val="333333">
                <a:alpha val="65000"/>
              </a:srgbClr>
            </a:outerShdw>
          </a:effectLst>
        </p:spPr>
      </p:pic>
      <p:cxnSp>
        <p:nvCxnSpPr>
          <p:cNvPr id="19" name="Straight Connector 18">
            <a:extLst>
              <a:ext uri="{FF2B5EF4-FFF2-40B4-BE49-F238E27FC236}">
                <a16:creationId xmlns:a16="http://schemas.microsoft.com/office/drawing/2014/main" id="{D3D7506C-6D81-48DE-B823-85DA4F7C35CC}"/>
              </a:ext>
            </a:extLst>
          </p:cNvPr>
          <p:cNvCxnSpPr>
            <a:cxnSpLocks/>
            <a:endCxn id="11" idx="3"/>
          </p:cNvCxnSpPr>
          <p:nvPr/>
        </p:nvCxnSpPr>
        <p:spPr>
          <a:xfrm>
            <a:off x="6095999" y="1573427"/>
            <a:ext cx="0" cy="481063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62751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609600" y="1390135"/>
            <a:ext cx="10972799" cy="50436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да ја вчитате листата, треба да поминеме сè што направив</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да ја зачуваме. Но, прво, треба да проверите дали има што да се вчита. Ова го правите со проверка дали клучот што го користевме за зачувување на списокот нема нула вредност.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„Null“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е само уште еден збор за „празно“ или „ништо“. </a:t>
            </a:r>
            <a:b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Треба да направиме функција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loadList()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3-6</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која ќе:</a:t>
            </a:r>
          </a:p>
          <a:p>
            <a:pPr>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Проверува дали копчето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постои во локалното складирање.</a:t>
            </a:r>
          </a:p>
          <a:p>
            <a:pPr>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Ако постои, вчитајте ја во променлива како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endPar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Да се прегледа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array</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 искористи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newToDoItem()</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функцијата за да креираме нови ставки за сè што е во него.</a:t>
            </a:r>
          </a:p>
        </p:txBody>
      </p:sp>
      <p:sp>
        <p:nvSpPr>
          <p:cNvPr id="12" name="TextBox 11">
            <a:extLst>
              <a:ext uri="{FF2B5EF4-FFF2-40B4-BE49-F238E27FC236}">
                <a16:creationId xmlns:a16="http://schemas.microsoft.com/office/drawing/2014/main" id="{24B8E9F6-834D-4E53-9F6D-31EE86AC6F63}"/>
              </a:ext>
            </a:extLst>
          </p:cNvPr>
          <p:cNvSpPr txBox="1"/>
          <p:nvPr/>
        </p:nvSpPr>
        <p:spPr>
          <a:xfrm>
            <a:off x="7083639" y="6060157"/>
            <a:ext cx="3609975" cy="261610"/>
          </a:xfrm>
          <a:prstGeom prst="rect">
            <a:avLst/>
          </a:prstGeom>
          <a:noFill/>
        </p:spPr>
        <p:txBody>
          <a:bodyPr wrap="square">
            <a:spAutoFit/>
          </a:bodyPr>
          <a:lstStyle/>
          <a:p>
            <a:pPr algn="ctr"/>
            <a:r>
              <a:rPr lang="mk-MK"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3-</a:t>
            </a:r>
            <a:r>
              <a:rPr lang="en-US"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6</a:t>
            </a:r>
            <a:r>
              <a:rPr lang="ru-RU" sz="11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mk-MK" sz="1100" dirty="0"/>
          </a:p>
        </p:txBody>
      </p:sp>
      <p:pic>
        <p:nvPicPr>
          <p:cNvPr id="5" name="Picture 4">
            <a:extLst>
              <a:ext uri="{FF2B5EF4-FFF2-40B4-BE49-F238E27FC236}">
                <a16:creationId xmlns:a16="http://schemas.microsoft.com/office/drawing/2014/main" id="{0C654EB5-33F4-49D6-A95D-69A67601F914}"/>
              </a:ext>
            </a:extLst>
          </p:cNvPr>
          <p:cNvPicPr>
            <a:picLocks noChangeAspect="1"/>
          </p:cNvPicPr>
          <p:nvPr/>
        </p:nvPicPr>
        <p:blipFill>
          <a:blip r:embed="rId2"/>
          <a:stretch>
            <a:fillRect/>
          </a:stretch>
        </p:blipFill>
        <p:spPr>
          <a:xfrm>
            <a:off x="3702136" y="3911942"/>
            <a:ext cx="4705350" cy="2409825"/>
          </a:xfrm>
          <a:prstGeom prst="rect">
            <a:avLst/>
          </a:prstGeom>
        </p:spPr>
      </p:pic>
    </p:spTree>
    <p:extLst>
      <p:ext uri="{BB962C8B-B14F-4D97-AF65-F5344CB8AC3E}">
        <p14:creationId xmlns:p14="http://schemas.microsoft.com/office/powerpoint/2010/main" val="108802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Предизвик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9" name="Content Placeholder 17">
            <a:extLst>
              <a:ext uri="{FF2B5EF4-FFF2-40B4-BE49-F238E27FC236}">
                <a16:creationId xmlns:a16="http://schemas.microsoft.com/office/drawing/2014/main" id="{41BBB126-40AB-4ACC-84F9-7A29A120B8CA}"/>
              </a:ext>
            </a:extLst>
          </p:cNvPr>
          <p:cNvSpPr txBox="1">
            <a:spLocks/>
          </p:cNvSpPr>
          <p:nvPr/>
        </p:nvSpPr>
        <p:spPr>
          <a:xfrm>
            <a:off x="3175686" y="1762900"/>
            <a:ext cx="5840627" cy="40777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Предизвик: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Зачувување на ставки при притискање на </a:t>
            </a:r>
            <a:r>
              <a:rPr lang="en-US" sz="1500" b="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ENTER</a:t>
            </a:r>
          </a:p>
          <a:p>
            <a:pPr marL="0" lvl="0" indent="0" algn="ctr">
              <a:spcAft>
                <a:spcPts val="600"/>
              </a:spcAft>
              <a:buNone/>
              <a:defRPr/>
            </a:pP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Треба да се направи функција кој при притискање на копчето </a:t>
            </a:r>
            <a:r>
              <a:rPr lang="en-US" sz="1500" b="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ENTER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треба да се додаде ставка. </a:t>
            </a:r>
            <a:endPar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678121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7" y="1536192"/>
            <a:ext cx="11217711" cy="640080"/>
          </a:xfrm>
        </p:spPr>
        <p:txBody>
          <a:bodyPr>
            <a:normAutofit/>
          </a:bodyPr>
          <a:lstStyle/>
          <a:p>
            <a:pPr algn="ctr"/>
            <a:r>
              <a:rPr lang="en-US" dirty="0">
                <a:latin typeface="Segoe UI Light" panose="020B0502040204020203" pitchFamily="34" charset="0"/>
                <a:cs typeface="Segoe UI Light" panose="020B0502040204020203" pitchFamily="34" charset="0"/>
              </a:rPr>
              <a:t>Q &amp; A</a:t>
            </a:r>
            <a:r>
              <a:rPr lang="mk-MK" dirty="0">
                <a:latin typeface="Segoe UI Light" panose="020B0502040204020203" pitchFamily="34" charset="0"/>
                <a:cs typeface="Segoe UI Light" panose="020B0502040204020203" pitchFamily="34" charset="0"/>
              </a:rPr>
              <a:t> – прашања и одговори</a:t>
            </a:r>
            <a:r>
              <a:rPr lang="en-US" dirty="0">
                <a:latin typeface="Segoe UI Light" panose="020B0502040204020203" pitchFamily="34" charset="0"/>
                <a:cs typeface="Segoe UI Light" panose="020B0502040204020203" pitchFamily="34" charset="0"/>
              </a:rPr>
              <a:t> </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mk-MK" sz="2000" dirty="0">
                <a:latin typeface="Segoe UI Light" panose="020B0502040204020203" pitchFamily="34" charset="0"/>
                <a:cs typeface="Segoe UI Light" panose="020B0502040204020203" pitchFamily="34" charset="0"/>
              </a:rPr>
              <a:t>За повеќе прашања можете да ме исконтактирате на</a:t>
            </a:r>
            <a:r>
              <a:rPr lang="en-US" sz="2000" dirty="0">
                <a:latin typeface="Segoe UI Light" panose="020B0502040204020203" pitchFamily="34" charset="0"/>
                <a:cs typeface="Segoe UI Light" panose="020B0502040204020203" pitchFamily="34" charset="0"/>
              </a:rPr>
              <a:t>:</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latin typeface="Segoe UI Light" panose="020B0502040204020203" pitchFamily="34" charset="0"/>
                <a:cs typeface="Segoe UI Light" panose="020B0502040204020203" pitchFamily="34" charset="0"/>
              </a:rPr>
              <a:t>SLACK</a:t>
            </a:r>
            <a:r>
              <a:rPr lang="en-US" sz="2000" u="sng"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 Boban Srezovski</a:t>
            </a:r>
          </a:p>
          <a:p>
            <a:pPr marL="0" indent="0">
              <a:lnSpc>
                <a:spcPts val="3600"/>
              </a:lnSpc>
              <a:spcBef>
                <a:spcPts val="1500"/>
              </a:spcBef>
              <a:spcAft>
                <a:spcPts val="0"/>
              </a:spcAft>
              <a:buNone/>
            </a:pPr>
            <a:r>
              <a:rPr lang="en-US" sz="2000" b="1" u="sng" dirty="0">
                <a:latin typeface="Segoe UI Light" panose="020B0502040204020203" pitchFamily="34" charset="0"/>
                <a:cs typeface="Segoe UI Light" panose="020B0502040204020203" pitchFamily="34" charset="0"/>
              </a:rPr>
              <a:t>EMAIL </a:t>
            </a:r>
            <a:r>
              <a:rPr lang="en-US" sz="2000" dirty="0">
                <a:latin typeface="Segoe UI Light" panose="020B0502040204020203" pitchFamily="34" charset="0"/>
                <a:cs typeface="Segoe UI Light" panose="020B0502040204020203" pitchFamily="34" charset="0"/>
              </a:rPr>
              <a:t>– bobansrezovski@gmail.com </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951" y="3566804"/>
            <a:ext cx="661940" cy="661940"/>
          </a:xfrm>
          <a:prstGeom prst="rect">
            <a:avLst/>
          </a:prstGeom>
        </p:spPr>
      </p:pic>
      <p:pic>
        <p:nvPicPr>
          <p:cNvPr id="7" name="Picture 6" descr="Arrow pointing right with a hyperlink to free PowerPoint training. Select the image to access free PowerPoint training">
            <a:hlinkClick r:id="rId5" tooltip="Select here to go to free PowerPoint trainin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959" y="4252716"/>
            <a:ext cx="661940" cy="661940"/>
          </a:xfrm>
          <a:prstGeom prst="rect">
            <a:avLst/>
          </a:prstGeom>
        </p:spPr>
      </p:pic>
      <p:sp>
        <p:nvSpPr>
          <p:cNvPr id="9" name="TextBox 8"/>
          <p:cNvSpPr txBox="1"/>
          <p:nvPr/>
        </p:nvSpPr>
        <p:spPr>
          <a:xfrm>
            <a:off x="541611" y="5738132"/>
            <a:ext cx="6452313" cy="523220"/>
          </a:xfrm>
          <a:prstGeom prst="rect">
            <a:avLst/>
          </a:prstGeom>
          <a:noFill/>
        </p:spPr>
        <p:txBody>
          <a:bodyPr wrap="square" rtlCol="0">
            <a:spAutoFit/>
          </a:bodyPr>
          <a:lstStyle/>
          <a:p>
            <a:pPr algn="l"/>
            <a:r>
              <a:rPr lang="mk-MK" sz="1400" dirty="0">
                <a:latin typeface="Segoe UI Light" panose="020B0502040204020203" pitchFamily="34" charset="0"/>
                <a:cs typeface="Segoe UI Light" panose="020B0502040204020203" pitchFamily="34" charset="0"/>
              </a:rPr>
              <a:t>Ви благодарам на трпението и ви посакувам секое предавање да ви биде забавно</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22821" y="364120"/>
            <a:ext cx="5346357" cy="640080"/>
          </a:xfrm>
        </p:spPr>
        <p:txBody>
          <a:bodyPr>
            <a:noAutofit/>
          </a:bodyPr>
          <a:lstStyle/>
          <a:p>
            <a:r>
              <a:rPr lang="mk-MK" dirty="0">
                <a:latin typeface="Segoe UI Light" panose="020B0502040204020203" pitchFamily="34" charset="0"/>
                <a:cs typeface="Segoe UI Light" panose="020B0502040204020203" pitchFamily="34" charset="0"/>
              </a:rPr>
              <a:t>Вовед во </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75503" y="1483517"/>
            <a:ext cx="3267075" cy="17374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Прво мора да направиме датотека каде што ќе биде сочувана апликацијата. Ќе почнеме со тоа што ќе креираме датотека на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“Desktop”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која ке ја именуваме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“To-do list app”.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на слика 1-2.</a:t>
            </a:r>
            <a:endPar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4" name="Picture 3">
            <a:extLst>
              <a:ext uri="{FF2B5EF4-FFF2-40B4-BE49-F238E27FC236}">
                <a16:creationId xmlns:a16="http://schemas.microsoft.com/office/drawing/2014/main" id="{8894AD37-B1C4-487B-96EF-1B2EDB9C87CA}"/>
              </a:ext>
            </a:extLst>
          </p:cNvPr>
          <p:cNvPicPr>
            <a:picLocks noChangeAspect="1"/>
          </p:cNvPicPr>
          <p:nvPr/>
        </p:nvPicPr>
        <p:blipFill rotWithShape="1">
          <a:blip r:embed="rId2"/>
          <a:srcRect b="17349"/>
          <a:stretch/>
        </p:blipFill>
        <p:spPr>
          <a:xfrm>
            <a:off x="748485" y="3185725"/>
            <a:ext cx="2984414" cy="29260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2FB4F111-135E-46CF-A2E8-26B44668020E}"/>
              </a:ext>
            </a:extLst>
          </p:cNvPr>
          <p:cNvPicPr>
            <a:picLocks noChangeAspect="1"/>
          </p:cNvPicPr>
          <p:nvPr/>
        </p:nvPicPr>
        <p:blipFill rotWithShape="1">
          <a:blip r:embed="rId3"/>
          <a:srcRect b="20425"/>
          <a:stretch/>
        </p:blipFill>
        <p:spPr>
          <a:xfrm>
            <a:off x="4275437" y="1459082"/>
            <a:ext cx="3267075" cy="2926065"/>
          </a:xfrm>
          <a:prstGeom prst="rect">
            <a:avLst/>
          </a:prstGeom>
          <a:ln>
            <a:noFill/>
          </a:ln>
          <a:effectLst>
            <a:outerShdw blurRad="292100" dist="139700" dir="2700000" algn="tl" rotWithShape="0">
              <a:srgbClr val="333333">
                <a:alpha val="65000"/>
              </a:srgbClr>
            </a:outerShdw>
          </a:effectLst>
        </p:spPr>
      </p:pic>
      <p:sp>
        <p:nvSpPr>
          <p:cNvPr id="9" name="Content Placeholder 17">
            <a:extLst>
              <a:ext uri="{FF2B5EF4-FFF2-40B4-BE49-F238E27FC236}">
                <a16:creationId xmlns:a16="http://schemas.microsoft.com/office/drawing/2014/main" id="{FDCDC4C4-EB36-4818-86EF-E70CA90F15B9}"/>
              </a:ext>
            </a:extLst>
          </p:cNvPr>
          <p:cNvSpPr txBox="1">
            <a:spLocks/>
          </p:cNvSpPr>
          <p:nvPr/>
        </p:nvSpPr>
        <p:spPr>
          <a:xfrm>
            <a:off x="4205416" y="4746226"/>
            <a:ext cx="3529914" cy="185228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Следниот чекор ни е да ја отвориме датотеката преку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Visual Studio Code.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Од кога ќе го отвориме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Visual Studio Code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одиме на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File</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 од менито кое се спушта ја бираме опцијата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Open Folder..</a:t>
            </a:r>
            <a:b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на слика 1-3.</a:t>
            </a:r>
            <a:endPar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0" name="Content Placeholder 17">
            <a:extLst>
              <a:ext uri="{FF2B5EF4-FFF2-40B4-BE49-F238E27FC236}">
                <a16:creationId xmlns:a16="http://schemas.microsoft.com/office/drawing/2014/main" id="{1BA8805C-D83A-475C-B2DD-19748770F535}"/>
              </a:ext>
            </a:extLst>
          </p:cNvPr>
          <p:cNvSpPr txBox="1">
            <a:spLocks/>
          </p:cNvSpPr>
          <p:nvPr/>
        </p:nvSpPr>
        <p:spPr>
          <a:xfrm>
            <a:off x="8085050" y="1459082"/>
            <a:ext cx="3337096" cy="16696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ќе ја одбереме опцијата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Open Folder</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ни се отвори нов дијалог каде преку</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Desktop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пристапиме до нашата датотека што ја креиравме претходно</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b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Како на слика 1-4.</a:t>
            </a:r>
            <a:endPar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11" name="Picture 10">
            <a:extLst>
              <a:ext uri="{FF2B5EF4-FFF2-40B4-BE49-F238E27FC236}">
                <a16:creationId xmlns:a16="http://schemas.microsoft.com/office/drawing/2014/main" id="{2A5D73B0-7838-4A3C-82FA-0DFE28BB9327}"/>
              </a:ext>
            </a:extLst>
          </p:cNvPr>
          <p:cNvPicPr>
            <a:picLocks noChangeAspect="1"/>
          </p:cNvPicPr>
          <p:nvPr/>
        </p:nvPicPr>
        <p:blipFill>
          <a:blip r:embed="rId4"/>
          <a:stretch>
            <a:fillRect/>
          </a:stretch>
        </p:blipFill>
        <p:spPr>
          <a:xfrm>
            <a:off x="8085050" y="3288105"/>
            <a:ext cx="3267075" cy="2820495"/>
          </a:xfrm>
          <a:prstGeom prst="rect">
            <a:avLst/>
          </a:prstGeom>
          <a:ln>
            <a:noFill/>
          </a:ln>
          <a:effectLst>
            <a:outerShdw blurRad="292100" dist="139700" dir="2700000" algn="tl" rotWithShape="0">
              <a:srgbClr val="333333">
                <a:alpha val="65000"/>
              </a:srgbClr>
            </a:outerShdw>
          </a:effectLst>
        </p:spPr>
      </p:pic>
      <p:cxnSp>
        <p:nvCxnSpPr>
          <p:cNvPr id="14" name="Straight Arrow Connector 13">
            <a:extLst>
              <a:ext uri="{FF2B5EF4-FFF2-40B4-BE49-F238E27FC236}">
                <a16:creationId xmlns:a16="http://schemas.microsoft.com/office/drawing/2014/main" id="{5AAE45DB-0D7B-42B6-96F4-FA50A170E241}"/>
              </a:ext>
            </a:extLst>
          </p:cNvPr>
          <p:cNvCxnSpPr/>
          <p:nvPr/>
        </p:nvCxnSpPr>
        <p:spPr>
          <a:xfrm flipH="1">
            <a:off x="10322011" y="4409582"/>
            <a:ext cx="37894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Content Placeholder 17">
            <a:extLst>
              <a:ext uri="{FF2B5EF4-FFF2-40B4-BE49-F238E27FC236}">
                <a16:creationId xmlns:a16="http://schemas.microsoft.com/office/drawing/2014/main" id="{2B75B2F8-EC60-4E52-BBB5-BD3C6AD91F27}"/>
              </a:ext>
            </a:extLst>
          </p:cNvPr>
          <p:cNvSpPr txBox="1">
            <a:spLocks/>
          </p:cNvSpPr>
          <p:nvPr/>
        </p:nvSpPr>
        <p:spPr>
          <a:xfrm>
            <a:off x="748485" y="6120028"/>
            <a:ext cx="2984414" cy="2958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1-2</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17" name="Content Placeholder 17">
            <a:extLst>
              <a:ext uri="{FF2B5EF4-FFF2-40B4-BE49-F238E27FC236}">
                <a16:creationId xmlns:a16="http://schemas.microsoft.com/office/drawing/2014/main" id="{00093C61-2A9A-4884-8D18-2EAC457456EA}"/>
              </a:ext>
            </a:extLst>
          </p:cNvPr>
          <p:cNvSpPr txBox="1">
            <a:spLocks/>
          </p:cNvSpPr>
          <p:nvPr/>
        </p:nvSpPr>
        <p:spPr>
          <a:xfrm>
            <a:off x="4302919" y="4409582"/>
            <a:ext cx="3239594" cy="2958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1-3</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18" name="Content Placeholder 17">
            <a:extLst>
              <a:ext uri="{FF2B5EF4-FFF2-40B4-BE49-F238E27FC236}">
                <a16:creationId xmlns:a16="http://schemas.microsoft.com/office/drawing/2014/main" id="{249E63D1-8027-4364-9366-FED29A95DFC2}"/>
              </a:ext>
            </a:extLst>
          </p:cNvPr>
          <p:cNvSpPr txBox="1">
            <a:spLocks/>
          </p:cNvSpPr>
          <p:nvPr/>
        </p:nvSpPr>
        <p:spPr>
          <a:xfrm>
            <a:off x="8085050" y="6127230"/>
            <a:ext cx="3239594" cy="2958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1-4</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Tree>
    <p:extLst>
      <p:ext uri="{BB962C8B-B14F-4D97-AF65-F5344CB8AC3E}">
        <p14:creationId xmlns:p14="http://schemas.microsoft.com/office/powerpoint/2010/main" val="232264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26940" y="365677"/>
            <a:ext cx="5255740" cy="640080"/>
          </a:xfrm>
        </p:spPr>
        <p:txBody>
          <a:bodyPr>
            <a:noAutofit/>
          </a:bodyPr>
          <a:lstStyle/>
          <a:p>
            <a:r>
              <a:rPr lang="mk-MK" dirty="0">
                <a:latin typeface="Segoe UI Light" panose="020B0502040204020203" pitchFamily="34" charset="0"/>
                <a:cs typeface="Segoe UI Light" panose="020B0502040204020203" pitchFamily="34" charset="0"/>
              </a:rPr>
              <a:t>Вовед во </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1977081" y="1524707"/>
            <a:ext cx="7630461" cy="44971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Segoe UI" panose="020B0502040204020203" pitchFamily="34" charset="0"/>
                <a:cs typeface="Segoe UI" panose="020B0502040204020203" pitchFamily="34" charset="0"/>
              </a:rPr>
              <a:t>Зошто го користиме </a:t>
            </a:r>
            <a:r>
              <a:rPr lang="ru-RU" sz="1500" b="1" i="1" dirty="0">
                <a:solidFill>
                  <a:schemeClr val="tx1">
                    <a:lumMod val="65000"/>
                    <a:lumOff val="35000"/>
                  </a:schemeClr>
                </a:solidFill>
                <a:latin typeface="Segoe UI" panose="020B0502040204020203" pitchFamily="34" charset="0"/>
                <a:cs typeface="Segoe UI" panose="020B0502040204020203" pitchFamily="34" charset="0"/>
              </a:rPr>
              <a:t>Visual Studio</a:t>
            </a:r>
            <a:r>
              <a:rPr lang="en-US" sz="1500" b="1" i="1" dirty="0">
                <a:solidFill>
                  <a:schemeClr val="tx1">
                    <a:lumMod val="65000"/>
                    <a:lumOff val="35000"/>
                  </a:schemeClr>
                </a:solidFill>
                <a:latin typeface="Segoe UI" panose="020B0502040204020203" pitchFamily="34" charset="0"/>
                <a:cs typeface="Segoe UI" panose="020B0502040204020203" pitchFamily="34" charset="0"/>
              </a:rPr>
              <a:t> Code</a:t>
            </a:r>
            <a:r>
              <a:rPr lang="ru-RU" sz="1500" dirty="0">
                <a:solidFill>
                  <a:schemeClr val="tx1">
                    <a:lumMod val="65000"/>
                    <a:lumOff val="35000"/>
                  </a:schemeClr>
                </a:solidFill>
                <a:latin typeface="Segoe UI" panose="020B0502040204020203" pitchFamily="34" charset="0"/>
                <a:cs typeface="Segoe UI" panose="020B0502040204020203" pitchFamily="34" charset="0"/>
              </a:rPr>
              <a:t>?</a:t>
            </a: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a:p>
            <a:pPr marL="0" lvl="0" indent="0">
              <a:spcAft>
                <a:spcPts val="600"/>
              </a:spcAft>
              <a:buNone/>
              <a:defRPr/>
            </a:pP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a:p>
            <a:pPr marL="0" lvl="0" indent="0">
              <a:spcAft>
                <a:spcPts val="600"/>
              </a:spcAft>
              <a:buNone/>
              <a:defRPr/>
            </a:pPr>
            <a:r>
              <a:rPr lang="ru-RU" sz="1500" b="1" i="1" dirty="0">
                <a:solidFill>
                  <a:schemeClr val="tx1">
                    <a:lumMod val="65000"/>
                    <a:lumOff val="35000"/>
                  </a:schemeClr>
                </a:solidFill>
                <a:latin typeface="Segoe UI" panose="020B0502040204020203" pitchFamily="34" charset="0"/>
                <a:cs typeface="Segoe UI" panose="020B0502040204020203" pitchFamily="34" charset="0"/>
              </a:rPr>
              <a:t>Visual Studio Code</a:t>
            </a:r>
            <a:r>
              <a:rPr lang="ru-RU" sz="1500" dirty="0">
                <a:solidFill>
                  <a:schemeClr val="tx1">
                    <a:lumMod val="65000"/>
                    <a:lumOff val="35000"/>
                  </a:schemeClr>
                </a:solidFill>
                <a:latin typeface="Segoe UI" panose="020B0502040204020203" pitchFamily="34" charset="0"/>
                <a:cs typeface="Segoe UI" panose="020B0502040204020203" pitchFamily="34" charset="0"/>
              </a:rPr>
              <a:t> е </a:t>
            </a:r>
            <a:r>
              <a:rPr lang="en-US" sz="1500" b="1" i="1" dirty="0">
                <a:solidFill>
                  <a:schemeClr val="tx1">
                    <a:lumMod val="65000"/>
                    <a:lumOff val="35000"/>
                  </a:schemeClr>
                </a:solidFill>
                <a:latin typeface="Segoe UI" panose="020B0502040204020203" pitchFamily="34" charset="0"/>
                <a:cs typeface="Segoe UI" panose="020B0502040204020203" pitchFamily="34" charset="0"/>
              </a:rPr>
              <a:t>streamlined code editor</a:t>
            </a:r>
            <a:r>
              <a:rPr lang="ru-RU" sz="1500" dirty="0">
                <a:solidFill>
                  <a:schemeClr val="tx1">
                    <a:lumMod val="65000"/>
                    <a:lumOff val="35000"/>
                  </a:schemeClr>
                </a:solidFill>
                <a:latin typeface="Segoe UI" panose="020B0502040204020203" pitchFamily="34" charset="0"/>
                <a:cs typeface="Segoe UI" panose="020B0502040204020203" pitchFamily="34" charset="0"/>
              </a:rPr>
              <a:t> со поддршка за </a:t>
            </a:r>
            <a:r>
              <a:rPr lang="en-US" sz="1500" b="1" dirty="0">
                <a:solidFill>
                  <a:schemeClr val="tx1">
                    <a:lumMod val="65000"/>
                    <a:lumOff val="35000"/>
                  </a:schemeClr>
                </a:solidFill>
                <a:latin typeface="Segoe UI" panose="020B0502040204020203" pitchFamily="34" charset="0"/>
                <a:cs typeface="Segoe UI" panose="020B0502040204020203" pitchFamily="34" charset="0"/>
              </a:rPr>
              <a:t>development</a:t>
            </a:r>
            <a:r>
              <a:rPr lang="en-US" sz="1500" dirty="0">
                <a:solidFill>
                  <a:schemeClr val="tx1">
                    <a:lumMod val="65000"/>
                    <a:lumOff val="35000"/>
                  </a:schemeClr>
                </a:solidFill>
                <a:latin typeface="Segoe UI" panose="020B0502040204020203" pitchFamily="34" charset="0"/>
                <a:cs typeface="Segoe UI" panose="020B0502040204020203" pitchFamily="34" charset="0"/>
              </a:rPr>
              <a:t> </a:t>
            </a:r>
            <a:r>
              <a:rPr lang="ru-RU" sz="1500" dirty="0">
                <a:solidFill>
                  <a:schemeClr val="tx1">
                    <a:lumMod val="65000"/>
                    <a:lumOff val="35000"/>
                  </a:schemeClr>
                </a:solidFill>
                <a:latin typeface="Segoe UI" panose="020B0502040204020203" pitchFamily="34" charset="0"/>
                <a:cs typeface="Segoe UI" panose="020B0502040204020203" pitchFamily="34" charset="0"/>
              </a:rPr>
              <a:t> операции како </a:t>
            </a:r>
            <a:r>
              <a:rPr lang="en-US" sz="1500" b="1" i="1" dirty="0">
                <a:solidFill>
                  <a:schemeClr val="tx1">
                    <a:lumMod val="65000"/>
                    <a:lumOff val="35000"/>
                  </a:schemeClr>
                </a:solidFill>
                <a:latin typeface="Segoe UI" panose="020B0502040204020203" pitchFamily="34" charset="0"/>
                <a:cs typeface="Segoe UI" panose="020B0502040204020203" pitchFamily="34" charset="0"/>
              </a:rPr>
              <a:t>debugging, task running, </a:t>
            </a:r>
            <a:r>
              <a:rPr lang="mk-MK" sz="1500" dirty="0">
                <a:solidFill>
                  <a:schemeClr val="tx1">
                    <a:lumMod val="65000"/>
                    <a:lumOff val="35000"/>
                  </a:schemeClr>
                </a:solidFill>
                <a:latin typeface="Segoe UI" panose="020B0502040204020203" pitchFamily="34" charset="0"/>
                <a:cs typeface="Segoe UI" panose="020B0502040204020203" pitchFamily="34" charset="0"/>
              </a:rPr>
              <a:t>и</a:t>
            </a:r>
            <a:r>
              <a:rPr lang="en-US" sz="1500" b="1" i="1" dirty="0">
                <a:solidFill>
                  <a:schemeClr val="tx1">
                    <a:lumMod val="65000"/>
                    <a:lumOff val="35000"/>
                  </a:schemeClr>
                </a:solidFill>
                <a:latin typeface="Segoe UI" panose="020B0502040204020203" pitchFamily="34" charset="0"/>
                <a:cs typeface="Segoe UI" panose="020B0502040204020203" pitchFamily="34" charset="0"/>
              </a:rPr>
              <a:t> version control</a:t>
            </a:r>
            <a:r>
              <a:rPr lang="ru-RU" sz="1500" b="1" i="1" dirty="0">
                <a:solidFill>
                  <a:schemeClr val="tx1">
                    <a:lumMod val="65000"/>
                    <a:lumOff val="35000"/>
                  </a:schemeClr>
                </a:solidFill>
                <a:latin typeface="Segoe UI" panose="020B0502040204020203" pitchFamily="34" charset="0"/>
                <a:cs typeface="Segoe UI" panose="020B0502040204020203" pitchFamily="34" charset="0"/>
              </a:rPr>
              <a:t>. </a:t>
            </a:r>
            <a:r>
              <a:rPr lang="ru-RU" sz="1500" dirty="0">
                <a:solidFill>
                  <a:schemeClr val="tx1">
                    <a:lumMod val="65000"/>
                    <a:lumOff val="35000"/>
                  </a:schemeClr>
                </a:solidFill>
                <a:latin typeface="Segoe UI" panose="020B0502040204020203" pitchFamily="34" charset="0"/>
                <a:cs typeface="Segoe UI" panose="020B0502040204020203" pitchFamily="34" charset="0"/>
              </a:rPr>
              <a:t>Т</a:t>
            </a:r>
            <a:r>
              <a:rPr lang="en-US" sz="1500" dirty="0" err="1">
                <a:solidFill>
                  <a:schemeClr val="tx1">
                    <a:lumMod val="65000"/>
                    <a:lumOff val="35000"/>
                  </a:schemeClr>
                </a:solidFill>
                <a:latin typeface="Segoe UI" panose="020B0502040204020203" pitchFamily="34" charset="0"/>
                <a:cs typeface="Segoe UI" panose="020B0502040204020203" pitchFamily="34" charset="0"/>
              </a:rPr>
              <a:t>oj</a:t>
            </a:r>
            <a:r>
              <a:rPr lang="ru-RU" sz="1500" dirty="0">
                <a:solidFill>
                  <a:schemeClr val="tx1">
                    <a:lumMod val="65000"/>
                    <a:lumOff val="35000"/>
                  </a:schemeClr>
                </a:solidFill>
                <a:latin typeface="Segoe UI" panose="020B0502040204020203" pitchFamily="34" charset="0"/>
                <a:cs typeface="Segoe UI" panose="020B0502040204020203" pitchFamily="34" charset="0"/>
              </a:rPr>
              <a:t> има за цел да обезбеди само алатки што на </a:t>
            </a:r>
            <a:r>
              <a:rPr lang="en-US" sz="1500" b="1" dirty="0">
                <a:solidFill>
                  <a:schemeClr val="tx1">
                    <a:lumMod val="65000"/>
                    <a:lumOff val="35000"/>
                  </a:schemeClr>
                </a:solidFill>
                <a:latin typeface="Segoe UI" panose="020B0502040204020203" pitchFamily="34" charset="0"/>
                <a:cs typeface="Segoe UI" panose="020B0502040204020203" pitchFamily="34" charset="0"/>
              </a:rPr>
              <a:t>developer</a:t>
            </a:r>
            <a:r>
              <a:rPr lang="ru-RU" sz="1500" dirty="0">
                <a:solidFill>
                  <a:schemeClr val="tx1">
                    <a:lumMod val="65000"/>
                    <a:lumOff val="35000"/>
                  </a:schemeClr>
                </a:solidFill>
                <a:latin typeface="Segoe UI" panose="020B0502040204020203" pitchFamily="34" charset="0"/>
                <a:cs typeface="Segoe UI" panose="020B0502040204020203" pitchFamily="34" charset="0"/>
              </a:rPr>
              <a:t> му се потребни за брз циклус за градење-отстранување грешки и остава покомплексни работни процеси до поцелосни </a:t>
            </a:r>
            <a:r>
              <a:rPr lang="en-US" sz="1500" b="1" i="1" dirty="0">
                <a:solidFill>
                  <a:schemeClr val="tx1">
                    <a:lumMod val="65000"/>
                    <a:lumOff val="35000"/>
                  </a:schemeClr>
                </a:solidFill>
                <a:latin typeface="Segoe UI" panose="020B0502040204020203" pitchFamily="34" charset="0"/>
                <a:cs typeface="Segoe UI" panose="020B0502040204020203" pitchFamily="34" charset="0"/>
              </a:rPr>
              <a:t>IDEs</a:t>
            </a:r>
            <a:r>
              <a:rPr lang="ru-RU" sz="1500" dirty="0">
                <a:solidFill>
                  <a:schemeClr val="tx1">
                    <a:lumMod val="65000"/>
                    <a:lumOff val="35000"/>
                  </a:schemeClr>
                </a:solidFill>
                <a:latin typeface="Segoe UI" panose="020B0502040204020203" pitchFamily="34" charset="0"/>
                <a:cs typeface="Segoe UI" panose="020B0502040204020203" pitchFamily="34" charset="0"/>
              </a:rPr>
              <a:t>, како што е </a:t>
            </a:r>
            <a:r>
              <a:rPr lang="ru-RU" sz="1500" b="1" i="1" dirty="0">
                <a:solidFill>
                  <a:schemeClr val="tx1">
                    <a:lumMod val="65000"/>
                    <a:lumOff val="35000"/>
                  </a:schemeClr>
                </a:solidFill>
                <a:latin typeface="Segoe UI" panose="020B0502040204020203" pitchFamily="34" charset="0"/>
                <a:cs typeface="Segoe UI" panose="020B0502040204020203" pitchFamily="34" charset="0"/>
              </a:rPr>
              <a:t>Visual Studio IDE</a:t>
            </a:r>
            <a:r>
              <a:rPr lang="ru-RU" sz="1500" dirty="0">
                <a:solidFill>
                  <a:schemeClr val="tx1">
                    <a:lumMod val="65000"/>
                    <a:lumOff val="35000"/>
                  </a:schemeClr>
                </a:solidFill>
                <a:latin typeface="Segoe UI" panose="020B0502040204020203" pitchFamily="34" charset="0"/>
                <a:cs typeface="Segoe UI" panose="020B0502040204020203" pitchFamily="34" charset="0"/>
              </a:rPr>
              <a:t>. </a:t>
            </a:r>
            <a:endParaRPr lang="en-US" sz="1500"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516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422821" y="364120"/>
            <a:ext cx="5346357" cy="640080"/>
          </a:xfrm>
        </p:spPr>
        <p:txBody>
          <a:bodyPr>
            <a:noAutofit/>
          </a:bodyPr>
          <a:lstStyle/>
          <a:p>
            <a:r>
              <a:rPr lang="mk-MK" dirty="0">
                <a:latin typeface="Segoe UI Light" panose="020B0502040204020203" pitchFamily="34" charset="0"/>
                <a:cs typeface="Segoe UI Light" panose="020B0502040204020203" pitchFamily="34" charset="0"/>
              </a:rPr>
              <a:t>Вовед во </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75503" y="1483517"/>
            <a:ext cx="4357816" cy="17374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Од како ќе ја поврземе датотеката со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Visual Studio Code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можеме полесно да додаваме датотеки и да работиме со кодот во нив. Најпрво ќе креираме еден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File</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3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1-4</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во нашата нова апликација и ке го именуваме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mk-MK" sz="13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1-5</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тој ќе ни ја означи почетната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страна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9" name="Content Placeholder 17">
            <a:extLst>
              <a:ext uri="{FF2B5EF4-FFF2-40B4-BE49-F238E27FC236}">
                <a16:creationId xmlns:a16="http://schemas.microsoft.com/office/drawing/2014/main" id="{FDCDC4C4-EB36-4818-86EF-E70CA90F15B9}"/>
              </a:ext>
            </a:extLst>
          </p:cNvPr>
          <p:cNvSpPr txBox="1">
            <a:spLocks/>
          </p:cNvSpPr>
          <p:nvPr/>
        </p:nvSpPr>
        <p:spPr>
          <a:xfrm>
            <a:off x="6549081" y="3913230"/>
            <a:ext cx="4399004" cy="22729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Следен чекор е да почнеме со кодот  во новокреираниот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file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Креатенка за креирање на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 file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kumimoji="0" lang="mk-MK" sz="15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 (</a:t>
            </a:r>
            <a:r>
              <a:rPr kumimoji="0" lang="mk-MK" sz="13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слика 1-6</a:t>
            </a:r>
            <a:r>
              <a:rPr kumimoji="0" lang="mk-MK" sz="15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Кога ке внесете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во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file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излезе мени со опции, првата опција е таа што ја бараме, без да се одбере опцијата со притискање на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TAB</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копчето на тастатурата, добиваме почетен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документ</a:t>
            </a:r>
            <a:r>
              <a:rPr kumimoji="0" lang="mk-MK" sz="15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a:t>
            </a:r>
            <a:r>
              <a:rPr kumimoji="0" lang="mk-MK" sz="13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слика 1-7</a:t>
            </a:r>
            <a:r>
              <a:rPr kumimoji="0" lang="mk-MK" sz="1500" b="0" i="0" u="none" strike="noStrike" kern="1200" cap="none" spc="0" normalizeH="0" baseline="0" noProof="0" dirty="0">
                <a:ln>
                  <a:noFill/>
                </a:ln>
                <a:solidFill>
                  <a:prstClr val="black">
                    <a:lumMod val="65000"/>
                    <a:lumOff val="35000"/>
                  </a:prstClr>
                </a:solidFill>
                <a:effectLst/>
                <a:uLnTx/>
                <a:uFillTx/>
                <a:latin typeface="Roboto" panose="02000000000000000000" pitchFamily="2" charset="0"/>
                <a:ea typeface="Roboto" panose="02000000000000000000" pitchFamily="2" charset="0"/>
                <a:cs typeface="Segoe UI" panose="020B0502040204020203" pitchFamily="34" charset="0"/>
              </a:rPr>
              <a:t>)</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endPar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pic>
        <p:nvPicPr>
          <p:cNvPr id="3" name="Picture 2">
            <a:extLst>
              <a:ext uri="{FF2B5EF4-FFF2-40B4-BE49-F238E27FC236}">
                <a16:creationId xmlns:a16="http://schemas.microsoft.com/office/drawing/2014/main" id="{5BD8DC05-EB7F-466E-BFC5-7DD391074B22}"/>
              </a:ext>
            </a:extLst>
          </p:cNvPr>
          <p:cNvPicPr>
            <a:picLocks noChangeAspect="1"/>
          </p:cNvPicPr>
          <p:nvPr/>
        </p:nvPicPr>
        <p:blipFill>
          <a:blip r:embed="rId2"/>
          <a:stretch>
            <a:fillRect/>
          </a:stretch>
        </p:blipFill>
        <p:spPr>
          <a:xfrm>
            <a:off x="5280196" y="1516019"/>
            <a:ext cx="2714625" cy="170497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64C76A35-B249-40DC-8D1F-9C44C0FD60AD}"/>
              </a:ext>
            </a:extLst>
          </p:cNvPr>
          <p:cNvPicPr>
            <a:picLocks noChangeAspect="1"/>
          </p:cNvPicPr>
          <p:nvPr/>
        </p:nvPicPr>
        <p:blipFill>
          <a:blip r:embed="rId3"/>
          <a:stretch>
            <a:fillRect/>
          </a:stretch>
        </p:blipFill>
        <p:spPr>
          <a:xfrm>
            <a:off x="8303740" y="1516019"/>
            <a:ext cx="2644345" cy="1704363"/>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60C1A859-7E51-40C0-B76D-AC4CD396C07C}"/>
              </a:ext>
            </a:extLst>
          </p:cNvPr>
          <p:cNvPicPr>
            <a:picLocks noChangeAspect="1"/>
          </p:cNvPicPr>
          <p:nvPr/>
        </p:nvPicPr>
        <p:blipFill>
          <a:blip r:embed="rId4"/>
          <a:stretch>
            <a:fillRect/>
          </a:stretch>
        </p:blipFill>
        <p:spPr>
          <a:xfrm>
            <a:off x="675502" y="3911506"/>
            <a:ext cx="2355765" cy="2274662"/>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025354D4-6824-4611-A6D3-E67A8AF8A453}"/>
              </a:ext>
            </a:extLst>
          </p:cNvPr>
          <p:cNvPicPr>
            <a:picLocks noChangeAspect="1"/>
          </p:cNvPicPr>
          <p:nvPr/>
        </p:nvPicPr>
        <p:blipFill>
          <a:blip r:embed="rId5"/>
          <a:stretch>
            <a:fillRect/>
          </a:stretch>
        </p:blipFill>
        <p:spPr>
          <a:xfrm>
            <a:off x="3146598" y="3913230"/>
            <a:ext cx="3196537" cy="2272936"/>
          </a:xfrm>
          <a:prstGeom prst="rect">
            <a:avLst/>
          </a:prstGeom>
          <a:ln>
            <a:noFill/>
          </a:ln>
          <a:effectLst>
            <a:outerShdw blurRad="292100" dist="139700" dir="2700000" algn="tl" rotWithShape="0">
              <a:srgbClr val="333333">
                <a:alpha val="65000"/>
              </a:srgbClr>
            </a:outerShdw>
          </a:effectLst>
        </p:spPr>
      </p:pic>
      <p:sp>
        <p:nvSpPr>
          <p:cNvPr id="24" name="Content Placeholder 17">
            <a:extLst>
              <a:ext uri="{FF2B5EF4-FFF2-40B4-BE49-F238E27FC236}">
                <a16:creationId xmlns:a16="http://schemas.microsoft.com/office/drawing/2014/main" id="{0E07EC2B-90BD-4D57-B669-DE2CAC943B94}"/>
              </a:ext>
            </a:extLst>
          </p:cNvPr>
          <p:cNvSpPr txBox="1">
            <a:spLocks/>
          </p:cNvSpPr>
          <p:nvPr/>
        </p:nvSpPr>
        <p:spPr>
          <a:xfrm>
            <a:off x="675502" y="6253664"/>
            <a:ext cx="2355765" cy="2958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1-6</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25" name="Content Placeholder 17">
            <a:extLst>
              <a:ext uri="{FF2B5EF4-FFF2-40B4-BE49-F238E27FC236}">
                <a16:creationId xmlns:a16="http://schemas.microsoft.com/office/drawing/2014/main" id="{AF8C406A-8CD1-402A-A121-03CAF56E1566}"/>
              </a:ext>
            </a:extLst>
          </p:cNvPr>
          <p:cNvSpPr txBox="1">
            <a:spLocks/>
          </p:cNvSpPr>
          <p:nvPr/>
        </p:nvSpPr>
        <p:spPr>
          <a:xfrm>
            <a:off x="5280196" y="3270942"/>
            <a:ext cx="2714625" cy="2958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1-4</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26" name="Content Placeholder 17">
            <a:extLst>
              <a:ext uri="{FF2B5EF4-FFF2-40B4-BE49-F238E27FC236}">
                <a16:creationId xmlns:a16="http://schemas.microsoft.com/office/drawing/2014/main" id="{48BAFCCD-C64D-409F-8842-99942BDA87C8}"/>
              </a:ext>
            </a:extLst>
          </p:cNvPr>
          <p:cNvSpPr txBox="1">
            <a:spLocks/>
          </p:cNvSpPr>
          <p:nvPr/>
        </p:nvSpPr>
        <p:spPr>
          <a:xfrm>
            <a:off x="8303739" y="3270941"/>
            <a:ext cx="2644345" cy="2958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1-5</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27" name="Content Placeholder 17">
            <a:extLst>
              <a:ext uri="{FF2B5EF4-FFF2-40B4-BE49-F238E27FC236}">
                <a16:creationId xmlns:a16="http://schemas.microsoft.com/office/drawing/2014/main" id="{B4822536-04D5-4DA8-B0AB-323E763D622C}"/>
              </a:ext>
            </a:extLst>
          </p:cNvPr>
          <p:cNvSpPr txBox="1">
            <a:spLocks/>
          </p:cNvSpPr>
          <p:nvPr/>
        </p:nvSpPr>
        <p:spPr>
          <a:xfrm>
            <a:off x="3146598" y="6245872"/>
            <a:ext cx="3196537" cy="2958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1-7</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Tree>
    <p:extLst>
      <p:ext uri="{BB962C8B-B14F-4D97-AF65-F5344CB8AC3E}">
        <p14:creationId xmlns:p14="http://schemas.microsoft.com/office/powerpoint/2010/main" val="3865197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75502" y="1483517"/>
            <a:ext cx="10834137" cy="15397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 завршувањето на почетниот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 file “index.html”</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Почнуваме со креирање на кодот кој ќе биде основата за нашата апликација. Помеѓу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Tag</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-овите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&lt;body&gt; &lt;/body&gt;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напишете го кодот од сликата 1-8</a:t>
            </a:r>
          </a:p>
        </p:txBody>
      </p:sp>
      <p:pic>
        <p:nvPicPr>
          <p:cNvPr id="4" name="Picture 3">
            <a:extLst>
              <a:ext uri="{FF2B5EF4-FFF2-40B4-BE49-F238E27FC236}">
                <a16:creationId xmlns:a16="http://schemas.microsoft.com/office/drawing/2014/main" id="{C1F1931C-1B68-40CB-87EC-742DFA7E8FE5}"/>
              </a:ext>
            </a:extLst>
          </p:cNvPr>
          <p:cNvPicPr>
            <a:picLocks noChangeAspect="1"/>
          </p:cNvPicPr>
          <p:nvPr/>
        </p:nvPicPr>
        <p:blipFill>
          <a:blip r:embed="rId2"/>
          <a:stretch>
            <a:fillRect/>
          </a:stretch>
        </p:blipFill>
        <p:spPr>
          <a:xfrm>
            <a:off x="5033318" y="2609544"/>
            <a:ext cx="6476321" cy="3022869"/>
          </a:xfrm>
          <a:prstGeom prst="rect">
            <a:avLst/>
          </a:prstGeom>
        </p:spPr>
      </p:pic>
      <p:sp>
        <p:nvSpPr>
          <p:cNvPr id="11" name="Content Placeholder 17">
            <a:extLst>
              <a:ext uri="{FF2B5EF4-FFF2-40B4-BE49-F238E27FC236}">
                <a16:creationId xmlns:a16="http://schemas.microsoft.com/office/drawing/2014/main" id="{228D777C-B87D-495D-B0A5-09A0C46003E5}"/>
              </a:ext>
            </a:extLst>
          </p:cNvPr>
          <p:cNvSpPr txBox="1">
            <a:spLocks/>
          </p:cNvSpPr>
          <p:nvPr/>
        </p:nvSpPr>
        <p:spPr>
          <a:xfrm>
            <a:off x="668643" y="2764291"/>
            <a:ext cx="4181393" cy="2379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Забелешка</a:t>
            </a:r>
            <a:r>
              <a:rPr lang="en-US" sz="15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a:p>
            <a:pPr marL="0" lvl="0" indent="0">
              <a:spcAft>
                <a:spcPts val="600"/>
              </a:spcAft>
              <a:buNone/>
              <a:defRPr/>
            </a:pP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-ознаките се како клучни зборови што дефинираат како веб прелистувачот ќе ја форматира и прикажува содржината. Со помош на ознаки, веб-прелистувачот може да разликува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содржина и едноставна содржина.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-ознаките содржат три главни дела: ознака за отворање, содржина и ознака за затворање. ... Секоја ознака во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извршува различни задачи. </a:t>
            </a:r>
            <a:endPar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2" name="Content Placeholder 17">
            <a:extLst>
              <a:ext uri="{FF2B5EF4-FFF2-40B4-BE49-F238E27FC236}">
                <a16:creationId xmlns:a16="http://schemas.microsoft.com/office/drawing/2014/main" id="{4BCC3E13-2D2C-4567-80EA-1DC836A27AB5}"/>
              </a:ext>
            </a:extLst>
          </p:cNvPr>
          <p:cNvSpPr txBox="1">
            <a:spLocks/>
          </p:cNvSpPr>
          <p:nvPr/>
        </p:nvSpPr>
        <p:spPr>
          <a:xfrm>
            <a:off x="5033318" y="5632413"/>
            <a:ext cx="6476320" cy="34434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1-8</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Tree>
    <p:extLst>
      <p:ext uri="{BB962C8B-B14F-4D97-AF65-F5344CB8AC3E}">
        <p14:creationId xmlns:p14="http://schemas.microsoft.com/office/powerpoint/2010/main" val="1712165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75502" y="1483518"/>
            <a:ext cx="6425513" cy="282693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 завршување на кодот во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потребно ни е да креираме уште две датотеки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“style.css”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и </a:t>
            </a:r>
            <a:b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b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“script.js”</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 1-9). </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Откако ќе ги креираме треба да ги поврземе со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преку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 Tag-</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ови.</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Додадете го кодот од слика 2-1 во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помеѓу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Tag-</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овите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&lt;head&gt; &lt;/head&gt;. </a:t>
            </a:r>
          </a:p>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Потоа додате го кодот од слика 2-2</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во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одма над завршниот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Tag</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&lt;/body&gt;</a:t>
            </a:r>
            <a:endPar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
        <p:nvSpPr>
          <p:cNvPr id="12" name="Content Placeholder 17">
            <a:extLst>
              <a:ext uri="{FF2B5EF4-FFF2-40B4-BE49-F238E27FC236}">
                <a16:creationId xmlns:a16="http://schemas.microsoft.com/office/drawing/2014/main" id="{4BCC3E13-2D2C-4567-80EA-1DC836A27AB5}"/>
              </a:ext>
            </a:extLst>
          </p:cNvPr>
          <p:cNvSpPr txBox="1">
            <a:spLocks/>
          </p:cNvSpPr>
          <p:nvPr/>
        </p:nvSpPr>
        <p:spPr>
          <a:xfrm>
            <a:off x="7518572" y="3373396"/>
            <a:ext cx="2811677" cy="34434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1-</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9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pic>
        <p:nvPicPr>
          <p:cNvPr id="3" name="Picture 2">
            <a:extLst>
              <a:ext uri="{FF2B5EF4-FFF2-40B4-BE49-F238E27FC236}">
                <a16:creationId xmlns:a16="http://schemas.microsoft.com/office/drawing/2014/main" id="{0A9BE7AA-5B61-4738-97DE-8B6B8D3C446A}"/>
              </a:ext>
            </a:extLst>
          </p:cNvPr>
          <p:cNvPicPr>
            <a:picLocks noChangeAspect="1"/>
          </p:cNvPicPr>
          <p:nvPr/>
        </p:nvPicPr>
        <p:blipFill>
          <a:blip r:embed="rId2"/>
          <a:stretch>
            <a:fillRect/>
          </a:stretch>
        </p:blipFill>
        <p:spPr>
          <a:xfrm>
            <a:off x="7518572" y="1535509"/>
            <a:ext cx="2811677" cy="182759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65664A1-B0B3-452F-824F-069BF5F8C14A}"/>
              </a:ext>
            </a:extLst>
          </p:cNvPr>
          <p:cNvPicPr>
            <a:picLocks noChangeAspect="1"/>
          </p:cNvPicPr>
          <p:nvPr/>
        </p:nvPicPr>
        <p:blipFill>
          <a:blip r:embed="rId3"/>
          <a:stretch>
            <a:fillRect/>
          </a:stretch>
        </p:blipFill>
        <p:spPr>
          <a:xfrm>
            <a:off x="2382924" y="4442255"/>
            <a:ext cx="3185855" cy="170639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4B31954-784F-4369-A355-BDE8A8A68FD1}"/>
              </a:ext>
            </a:extLst>
          </p:cNvPr>
          <p:cNvPicPr>
            <a:picLocks noChangeAspect="1"/>
          </p:cNvPicPr>
          <p:nvPr/>
        </p:nvPicPr>
        <p:blipFill>
          <a:blip r:embed="rId4"/>
          <a:stretch>
            <a:fillRect/>
          </a:stretch>
        </p:blipFill>
        <p:spPr>
          <a:xfrm>
            <a:off x="6315473" y="4442255"/>
            <a:ext cx="3229608" cy="1706390"/>
          </a:xfrm>
          <a:prstGeom prst="rect">
            <a:avLst/>
          </a:prstGeom>
          <a:ln>
            <a:noFill/>
          </a:ln>
          <a:effectLst>
            <a:outerShdw blurRad="292100" dist="139700" dir="2700000" algn="tl" rotWithShape="0">
              <a:srgbClr val="333333">
                <a:alpha val="65000"/>
              </a:srgbClr>
            </a:outerShdw>
          </a:effectLst>
        </p:spPr>
      </p:pic>
      <p:sp>
        <p:nvSpPr>
          <p:cNvPr id="15" name="Content Placeholder 17">
            <a:extLst>
              <a:ext uri="{FF2B5EF4-FFF2-40B4-BE49-F238E27FC236}">
                <a16:creationId xmlns:a16="http://schemas.microsoft.com/office/drawing/2014/main" id="{50A4CC94-52D6-4202-BC7D-9378A383C556}"/>
              </a:ext>
            </a:extLst>
          </p:cNvPr>
          <p:cNvSpPr txBox="1">
            <a:spLocks/>
          </p:cNvSpPr>
          <p:nvPr/>
        </p:nvSpPr>
        <p:spPr>
          <a:xfrm>
            <a:off x="6315473" y="6156532"/>
            <a:ext cx="3229608" cy="34434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2</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2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
        <p:nvSpPr>
          <p:cNvPr id="16" name="Content Placeholder 17">
            <a:extLst>
              <a:ext uri="{FF2B5EF4-FFF2-40B4-BE49-F238E27FC236}">
                <a16:creationId xmlns:a16="http://schemas.microsoft.com/office/drawing/2014/main" id="{67A4F543-AD84-42C3-AD8F-B8EC098E481B}"/>
              </a:ext>
            </a:extLst>
          </p:cNvPr>
          <p:cNvSpPr txBox="1">
            <a:spLocks/>
          </p:cNvSpPr>
          <p:nvPr/>
        </p:nvSpPr>
        <p:spPr>
          <a:xfrm>
            <a:off x="2382924" y="6156532"/>
            <a:ext cx="3185855" cy="34434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сликата </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2</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r>
              <a:rPr lang="en-US"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1 </a:t>
            </a:r>
            <a:r>
              <a:rPr lang="mk-MK" sz="10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p:txBody>
      </p:sp>
    </p:spTree>
    <p:extLst>
      <p:ext uri="{BB962C8B-B14F-4D97-AF65-F5344CB8AC3E}">
        <p14:creationId xmlns:p14="http://schemas.microsoft.com/office/powerpoint/2010/main" val="1532372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7222" y="1342430"/>
            <a:ext cx="11137556" cy="35450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mk-MK" sz="1500" b="1" i="1" u="sng"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Забелешка</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p>
          <a:p>
            <a:pPr marL="0" lvl="0" indent="0">
              <a:spcAft>
                <a:spcPts val="600"/>
              </a:spcAft>
              <a:buNone/>
              <a:defRPr/>
            </a:pP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Кодот за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“style.css”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ќе ви биде дополнително пратен, за да се добие на време, но секако по завршување на проектот може да екпериментирате со него.</a:t>
            </a:r>
          </a:p>
        </p:txBody>
      </p:sp>
      <p:pic>
        <p:nvPicPr>
          <p:cNvPr id="4" name="Picture 3">
            <a:extLst>
              <a:ext uri="{FF2B5EF4-FFF2-40B4-BE49-F238E27FC236}">
                <a16:creationId xmlns:a16="http://schemas.microsoft.com/office/drawing/2014/main" id="{3F05AFDC-E600-4611-9144-135E5516E410}"/>
              </a:ext>
            </a:extLst>
          </p:cNvPr>
          <p:cNvPicPr>
            <a:picLocks noChangeAspect="1"/>
          </p:cNvPicPr>
          <p:nvPr/>
        </p:nvPicPr>
        <p:blipFill>
          <a:blip r:embed="rId2"/>
          <a:stretch>
            <a:fillRect/>
          </a:stretch>
        </p:blipFill>
        <p:spPr>
          <a:xfrm>
            <a:off x="629420" y="2612187"/>
            <a:ext cx="2837678" cy="3881693"/>
          </a:xfrm>
          <a:prstGeom prst="rect">
            <a:avLst/>
          </a:prstGeom>
        </p:spPr>
      </p:pic>
      <p:pic>
        <p:nvPicPr>
          <p:cNvPr id="6" name="Picture 5">
            <a:extLst>
              <a:ext uri="{FF2B5EF4-FFF2-40B4-BE49-F238E27FC236}">
                <a16:creationId xmlns:a16="http://schemas.microsoft.com/office/drawing/2014/main" id="{D82EEE10-1A14-44BC-B888-919534D193EE}"/>
              </a:ext>
            </a:extLst>
          </p:cNvPr>
          <p:cNvPicPr>
            <a:picLocks noChangeAspect="1"/>
          </p:cNvPicPr>
          <p:nvPr/>
        </p:nvPicPr>
        <p:blipFill>
          <a:blip r:embed="rId3"/>
          <a:stretch>
            <a:fillRect/>
          </a:stretch>
        </p:blipFill>
        <p:spPr>
          <a:xfrm>
            <a:off x="3467098" y="2612187"/>
            <a:ext cx="2516403" cy="3831474"/>
          </a:xfrm>
          <a:prstGeom prst="rect">
            <a:avLst/>
          </a:prstGeom>
        </p:spPr>
      </p:pic>
      <p:pic>
        <p:nvPicPr>
          <p:cNvPr id="10" name="Picture 9">
            <a:extLst>
              <a:ext uri="{FF2B5EF4-FFF2-40B4-BE49-F238E27FC236}">
                <a16:creationId xmlns:a16="http://schemas.microsoft.com/office/drawing/2014/main" id="{5CAEEF31-0E06-4C09-9DB7-0C5DFAC80760}"/>
              </a:ext>
            </a:extLst>
          </p:cNvPr>
          <p:cNvPicPr>
            <a:picLocks noChangeAspect="1"/>
          </p:cNvPicPr>
          <p:nvPr/>
        </p:nvPicPr>
        <p:blipFill>
          <a:blip r:embed="rId4"/>
          <a:stretch>
            <a:fillRect/>
          </a:stretch>
        </p:blipFill>
        <p:spPr>
          <a:xfrm>
            <a:off x="5920176" y="2612187"/>
            <a:ext cx="2440713" cy="3831474"/>
          </a:xfrm>
          <a:prstGeom prst="rect">
            <a:avLst/>
          </a:prstGeom>
        </p:spPr>
      </p:pic>
      <p:pic>
        <p:nvPicPr>
          <p:cNvPr id="14" name="Picture 13">
            <a:extLst>
              <a:ext uri="{FF2B5EF4-FFF2-40B4-BE49-F238E27FC236}">
                <a16:creationId xmlns:a16="http://schemas.microsoft.com/office/drawing/2014/main" id="{71F6E184-061E-44A1-8EFF-7A6FE7AB18F1}"/>
              </a:ext>
            </a:extLst>
          </p:cNvPr>
          <p:cNvPicPr>
            <a:picLocks noChangeAspect="1"/>
          </p:cNvPicPr>
          <p:nvPr/>
        </p:nvPicPr>
        <p:blipFill>
          <a:blip r:embed="rId5"/>
          <a:stretch>
            <a:fillRect/>
          </a:stretch>
        </p:blipFill>
        <p:spPr>
          <a:xfrm>
            <a:off x="8360888" y="2612187"/>
            <a:ext cx="3303889" cy="3831474"/>
          </a:xfrm>
          <a:prstGeom prst="rect">
            <a:avLst/>
          </a:prstGeom>
        </p:spPr>
      </p:pic>
    </p:spTree>
    <p:extLst>
      <p:ext uri="{BB962C8B-B14F-4D97-AF65-F5344CB8AC3E}">
        <p14:creationId xmlns:p14="http://schemas.microsoft.com/office/powerpoint/2010/main" val="825140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05665" y="364120"/>
            <a:ext cx="5898292" cy="640080"/>
          </a:xfrm>
        </p:spPr>
        <p:txBody>
          <a:bodyPr>
            <a:noAutofit/>
          </a:bodyPr>
          <a:lstStyle/>
          <a:p>
            <a:r>
              <a:rPr lang="mk-MK" dirty="0">
                <a:latin typeface="Segoe UI Light" panose="020B0502040204020203" pitchFamily="34" charset="0"/>
                <a:cs typeface="Segoe UI Light" panose="020B0502040204020203" pitchFamily="34" charset="0"/>
              </a:rPr>
              <a:t>Креирање на</a:t>
            </a:r>
            <a:r>
              <a:rPr lang="en-US" dirty="0">
                <a:latin typeface="Segoe UI Light" panose="020B0502040204020203" pitchFamily="34" charset="0"/>
                <a:cs typeface="Segoe UI Light" panose="020B0502040204020203" pitchFamily="34" charset="0"/>
              </a:rPr>
              <a:t>“To-do List”</a:t>
            </a:r>
            <a:r>
              <a:rPr lang="mk-MK" dirty="0">
                <a:latin typeface="Segoe UI Light" panose="020B0502040204020203" pitchFamily="34" charset="0"/>
                <a:cs typeface="Segoe UI Light" panose="020B0502040204020203" pitchFamily="34" charset="0"/>
              </a:rPr>
              <a:t> апликација</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626076" y="1483517"/>
            <a:ext cx="10972800" cy="501036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Кодот што го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направивме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вклучува три датотеки</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a:p>
            <a:pPr lvl="1">
              <a:spcAft>
                <a:spcPts val="600"/>
              </a:spcAft>
              <a:defRPr/>
            </a:pP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index.html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HTML</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-датотека што и кажува на страницата што треба да има на неа</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style.css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CSS-</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датотека што и кажува на страницата како треба да изгледа: каде треба да бидат работите, каква големина и боја треба да бидат итн.</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script.js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датотека </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што и кажува на страницата што да прави; ќе го правите најголемиот дел од вашето кодирање во оваа датотека</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t>
            </a: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Ако ја погледнете страницата, ќе видите дека има четири копчиња:</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Копче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Add</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додавање нови работи што треба да се направат</a:t>
            </a:r>
          </a:p>
          <a:p>
            <a:pPr lvl="1">
              <a:spcAft>
                <a:spcPts val="600"/>
              </a:spcAft>
              <a:defRPr/>
            </a:pP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K</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опче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Clear Completed</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за расчистување на предметите што сте ги означиле како готови</a:t>
            </a: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Копче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Empty List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за целосно празнење на списокот за обврски</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lvl="1">
              <a:spcAft>
                <a:spcPts val="600"/>
              </a:spcAft>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Копче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Save List</a:t>
            </a:r>
            <a:r>
              <a:rPr lang="ru-RU"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список за зачувување на она што е на списокот</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a:p>
            <a:pPr marL="0" lvl="0" indent="0">
              <a:spcAft>
                <a:spcPts val="600"/>
              </a:spcAft>
              <a:buNone/>
              <a:defRPr/>
            </a:pP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Се разбира, бидејќи сè уште не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сме</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напишале никаков </a:t>
            </a:r>
            <a:r>
              <a:rPr lang="en-US" sz="1500" b="1" i="1"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JavaScript</a:t>
            </a:r>
            <a:r>
              <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код, во моментов никој од нив не </a:t>
            </a:r>
            <a:r>
              <a:rPr lang="mk-MK"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прави</a:t>
            </a:r>
            <a:r>
              <a:rPr lang="ru-RU"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rPr>
              <a:t> ништо!</a:t>
            </a:r>
            <a:endParaRPr lang="en-US" sz="1500" dirty="0">
              <a:solidFill>
                <a:schemeClr val="tx1">
                  <a:lumMod val="65000"/>
                  <a:lumOff val="35000"/>
                </a:schemeClr>
              </a:solidFill>
              <a:latin typeface="Roboto" panose="02000000000000000000" pitchFamily="2" charset="0"/>
              <a:ea typeface="Roboto" panose="02000000000000000000" pitchFamily="2" charset="0"/>
              <a:cs typeface="Segoe UI" panose="020B0502040204020203" pitchFamily="34" charset="0"/>
            </a:endParaRPr>
          </a:p>
        </p:txBody>
      </p:sp>
    </p:spTree>
    <p:extLst>
      <p:ext uri="{BB962C8B-B14F-4D97-AF65-F5344CB8AC3E}">
        <p14:creationId xmlns:p14="http://schemas.microsoft.com/office/powerpoint/2010/main" val="1829797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{21861965-32E2-4F79-B7B5-E4D682EE5854}tf10001108_win32</Template>
  <TotalTime>1170</TotalTime>
  <Words>3401</Words>
  <Application>Microsoft Office PowerPoint</Application>
  <PresentationFormat>Widescreen</PresentationFormat>
  <Paragraphs>182</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Roboto</vt:lpstr>
      <vt:lpstr>Segoe UI</vt:lpstr>
      <vt:lpstr>Segoe UI Light</vt:lpstr>
      <vt:lpstr>WelcomeDoc</vt:lpstr>
      <vt:lpstr>To do list  апликација за учење на html, css и javascript</vt:lpstr>
      <vt:lpstr>Вовед</vt:lpstr>
      <vt:lpstr>Вовед во “To-do List” апликација</vt:lpstr>
      <vt:lpstr>Вовед во “To-do List” апликација</vt:lpstr>
      <vt:lpstr>Вовед во “To-do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Креирање на“To-do List” апликација</vt:lpstr>
      <vt:lpstr>Предизвик на“To-do List” апликација</vt:lpstr>
      <vt:lpstr>Q &amp; A – прашања и одговори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Boban Srezovski</dc:creator>
  <cp:keywords/>
  <cp:lastModifiedBy>Boban Srezovski</cp:lastModifiedBy>
  <cp:revision>44</cp:revision>
  <dcterms:created xsi:type="dcterms:W3CDTF">2021-05-31T19:25:52Z</dcterms:created>
  <dcterms:modified xsi:type="dcterms:W3CDTF">2021-06-01T15:10:59Z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