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176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8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645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11</TotalTime>
  <Words>25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Franklin Gothic Book</vt:lpstr>
      <vt:lpstr>Recorte</vt:lpstr>
      <vt:lpstr>PHP Framework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Bravo Blanco Sandra</cp:lastModifiedBy>
  <cp:revision>3</cp:revision>
  <dcterms:created xsi:type="dcterms:W3CDTF">2019-03-17T13:40:25Z</dcterms:created>
  <dcterms:modified xsi:type="dcterms:W3CDTF">2019-03-17T13:51:55Z</dcterms:modified>
</cp:coreProperties>
</file>