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65" r:id="rId5"/>
    <p:sldId id="262" r:id="rId6"/>
    <p:sldId id="264" r:id="rId7"/>
    <p:sldId id="263" r:id="rId8"/>
    <p:sldId id="269" r:id="rId9"/>
    <p:sldId id="268" r:id="rId10"/>
    <p:sldId id="267" r:id="rId11"/>
    <p:sldId id="270" r:id="rId12"/>
    <p:sldId id="271" r:id="rId13"/>
    <p:sldId id="272" r:id="rId14"/>
    <p:sldId id="273" r:id="rId15"/>
    <p:sldId id="276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176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8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" TargetMode="External"/><Relationship Id="rId2" Type="http://schemas.openxmlformats.org/officeDocument/2006/relationships/hyperlink" Target="https://proquest.safaribooksonline.com/9780071837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s" TargetMode="External"/><Relationship Id="rId2" Type="http://schemas.openxmlformats.org/officeDocument/2006/relationships/hyperlink" Target="https://proquest.safaribooksonline.com/97817839818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utorialspoint.com/yii/index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manuales/manual-laravel-5.html" TargetMode="External"/><Relationship Id="rId2" Type="http://schemas.openxmlformats.org/officeDocument/2006/relationships/hyperlink" Target="https://laravel.com/docs/5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olutionsproj.net/software/Laravelfff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2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3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4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Ayudas económicas para estudiar las tecnologías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8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98836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829339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Klj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714500"/>
            <a:ext cx="9601200" cy="4457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Descripción del tipo de tecnología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Fuentes de información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no gratuitos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gratuitos 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Ayudas económicas para estudiar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Recursos para implementar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and MySQL 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Beginner’s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Desarrollo Web con PHP y MySQL. 5ª ed. (Anaya)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 and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Definitiva de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2.0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3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oficial Laravel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Laravel 5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Laravel: Up &amp; Running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5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</TotalTime>
  <Words>225</Words>
  <Application>Microsoft Office PowerPoint</Application>
  <PresentationFormat>Panorámica</PresentationFormat>
  <Paragraphs>74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Franklin Gothic Book</vt:lpstr>
      <vt:lpstr>Recorte</vt:lpstr>
      <vt:lpstr>PHP Framework</vt:lpstr>
      <vt:lpstr>Presentación de PowerPoint</vt:lpstr>
      <vt:lpstr>Índice</vt:lpstr>
      <vt:lpstr>Descripción de la tecnología</vt:lpstr>
      <vt:lpstr>Fuentes de Información Tecnología general: PHP</vt:lpstr>
      <vt:lpstr>Fuentes de Información Tecnología específica: Yii</vt:lpstr>
      <vt:lpstr>Fuentes de Información Tecnología específica: Laravel</vt:lpstr>
      <vt:lpstr>Cursos NO gratuitos Tecnología general: PHP</vt:lpstr>
      <vt:lpstr>Cursos NO gratuitos Tecnología específica: Yii</vt:lpstr>
      <vt:lpstr>Cursos NO gratuitos Tecnología específica: Laravel</vt:lpstr>
      <vt:lpstr>Cursos gratuitos Tecnología general: PHP</vt:lpstr>
      <vt:lpstr>Cursos gratuitos Tecnología específica: Yii</vt:lpstr>
      <vt:lpstr>Cursos gratuitos Tecnología específica: Laravel</vt:lpstr>
      <vt:lpstr>Ayudas económicas para estudiar las tecnologías</vt:lpstr>
      <vt:lpstr>Recursos para implementar las tecnologías Tecnología específica: Yii</vt:lpstr>
      <vt:lpstr>Recursos para implementar las tecnologías Tecnología específica: Laravel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Bravo Blanco Sandra</cp:lastModifiedBy>
  <cp:revision>8</cp:revision>
  <dcterms:created xsi:type="dcterms:W3CDTF">2019-03-17T13:40:25Z</dcterms:created>
  <dcterms:modified xsi:type="dcterms:W3CDTF">2019-03-17T20:27:28Z</dcterms:modified>
</cp:coreProperties>
</file>