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66" r:id="rId4"/>
    <p:sldId id="265" r:id="rId5"/>
    <p:sldId id="262" r:id="rId6"/>
    <p:sldId id="264" r:id="rId7"/>
    <p:sldId id="263" r:id="rId8"/>
    <p:sldId id="269" r:id="rId9"/>
    <p:sldId id="268" r:id="rId10"/>
    <p:sldId id="267" r:id="rId11"/>
    <p:sldId id="270" r:id="rId12"/>
    <p:sldId id="271" r:id="rId13"/>
    <p:sldId id="272" r:id="rId14"/>
    <p:sldId id="273" r:id="rId15"/>
    <p:sldId id="276" r:id="rId16"/>
    <p:sldId id="275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21760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6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2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98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83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16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0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8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584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763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622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s/" TargetMode="External"/><Relationship Id="rId2" Type="http://schemas.openxmlformats.org/officeDocument/2006/relationships/hyperlink" Target="https://proquest.safaribooksonline.com/978007183730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iiframework.com/doc/guide/2.0/es" TargetMode="External"/><Relationship Id="rId2" Type="http://schemas.openxmlformats.org/officeDocument/2006/relationships/hyperlink" Target="https://proquest.safaribooksonline.com/978178398188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tutorialspoint.com/yii/index.ht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sarrolloweb.com/manuales/manual-laravel-5.html" TargetMode="External"/><Relationship Id="rId2" Type="http://schemas.openxmlformats.org/officeDocument/2006/relationships/hyperlink" Target="https://laravel.com/docs/5.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www.solutionsproj.net/software/Laravelfff.pd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B50AE-6DC5-46FF-AC5A-32E02E8E2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3439" y="1788454"/>
            <a:ext cx="8845122" cy="2098226"/>
          </a:xfrm>
        </p:spPr>
        <p:txBody>
          <a:bodyPr/>
          <a:lstStyle/>
          <a:p>
            <a:r>
              <a:rPr lang="es-ES" sz="9000" b="1" cap="none" dirty="0">
                <a:latin typeface="Century Gothic" panose="020B0502020202020204" pitchFamily="34" charset="0"/>
              </a:rPr>
              <a:t>PHP Framework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3E7CAF-B480-4CA8-ACC8-B8545D9E1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7602" y="4890173"/>
            <a:ext cx="6516589" cy="784961"/>
          </a:xfrm>
        </p:spPr>
        <p:txBody>
          <a:bodyPr>
            <a:normAutofit lnSpcReduction="10000"/>
          </a:bodyPr>
          <a:lstStyle/>
          <a:p>
            <a:pPr algn="r"/>
            <a:r>
              <a:rPr lang="es-ES" sz="2000" b="1" dirty="0">
                <a:latin typeface="Century Gothic" panose="020B0502020202020204" pitchFamily="34" charset="0"/>
              </a:rPr>
              <a:t>Lucía Escribano, Ignacio Garrido, Adolfo Moratalla, </a:t>
            </a:r>
          </a:p>
          <a:p>
            <a:pPr algn="r"/>
            <a:r>
              <a:rPr lang="es-ES" sz="2000" b="1" dirty="0">
                <a:latin typeface="Century Gothic" panose="020B0502020202020204" pitchFamily="34" charset="0"/>
              </a:rPr>
              <a:t>Miguel Hernández, Sandra Bravo</a:t>
            </a:r>
            <a:r>
              <a:rPr lang="es-ES" dirty="0"/>
              <a:t>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E957E28-1F1A-455E-8401-F33D38ED6F88}"/>
              </a:ext>
            </a:extLst>
          </p:cNvPr>
          <p:cNvSpPr txBox="1">
            <a:spLocks/>
          </p:cNvSpPr>
          <p:nvPr/>
        </p:nvSpPr>
        <p:spPr>
          <a:xfrm>
            <a:off x="5675411" y="0"/>
            <a:ext cx="6516589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dirty="0">
                <a:latin typeface="Century Gothic" panose="020B0502020202020204" pitchFamily="34" charset="0"/>
              </a:rPr>
              <a:t>Desarrollo de Tecnologías Emergentes</a:t>
            </a:r>
          </a:p>
          <a:p>
            <a:pPr algn="r"/>
            <a:r>
              <a:rPr lang="es-ES" sz="1200" dirty="0">
                <a:latin typeface="Century Gothic" panose="020B0502020202020204" pitchFamily="34" charset="0"/>
              </a:rPr>
              <a:t>Universidad de Alcalá</a:t>
            </a:r>
          </a:p>
          <a:p>
            <a:pPr algn="r"/>
            <a:r>
              <a:rPr lang="es-ES" sz="1200" dirty="0">
                <a:latin typeface="Century Gothic" panose="020B0502020202020204" pitchFamily="34" charset="0"/>
              </a:rPr>
              <a:t>2018-2019</a:t>
            </a:r>
          </a:p>
        </p:txBody>
      </p:sp>
    </p:spTree>
    <p:extLst>
      <p:ext uri="{BB962C8B-B14F-4D97-AF65-F5344CB8AC3E}">
        <p14:creationId xmlns:p14="http://schemas.microsoft.com/office/powerpoint/2010/main" val="1232663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Cursos NO gratuitos</a:t>
            </a: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2400" b="1" dirty="0">
                <a:latin typeface="Century Gothic" panose="020B0502020202020204" pitchFamily="34" charset="0"/>
              </a:rPr>
              <a:t>Tecnología específica: Laravel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520" y="2171700"/>
            <a:ext cx="9601200" cy="483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b="1" dirty="0">
                <a:latin typeface="Century Gothic" panose="020B0502020202020204" pitchFamily="34" charset="0"/>
              </a:rPr>
              <a:t>Herramientas utilizadas: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539240" y="3429000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</p:txBody>
      </p:sp>
      <p:pic>
        <p:nvPicPr>
          <p:cNvPr id="3074" name="Picture 2" descr="Resultado de imagen de laravel png">
            <a:extLst>
              <a:ext uri="{FF2B5EF4-FFF2-40B4-BE49-F238E27FC236}">
                <a16:creationId xmlns:a16="http://schemas.microsoft.com/office/drawing/2014/main" id="{5DE18207-159D-49E1-BCC8-6F20AF179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640" y="40088"/>
            <a:ext cx="2301240" cy="230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526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Cursos gratuitos</a:t>
            </a: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2400" b="1" dirty="0">
                <a:latin typeface="Century Gothic" panose="020B0502020202020204" pitchFamily="34" charset="0"/>
              </a:rPr>
              <a:t>Tecnología general: PHP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1660" y="2171700"/>
            <a:ext cx="9601200" cy="483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b="1" dirty="0">
                <a:latin typeface="Century Gothic" panose="020B0502020202020204" pitchFamily="34" charset="0"/>
              </a:rPr>
              <a:t>Herramientas utilizadas: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539240" y="3429000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</p:txBody>
      </p:sp>
      <p:pic>
        <p:nvPicPr>
          <p:cNvPr id="1034" name="Picture 10" descr="Resultado de imagen de php png">
            <a:extLst>
              <a:ext uri="{FF2B5EF4-FFF2-40B4-BE49-F238E27FC236}">
                <a16:creationId xmlns:a16="http://schemas.microsoft.com/office/drawing/2014/main" id="{C3FD6A3C-1B94-4768-AD4A-65A36B7B5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56" y="305133"/>
            <a:ext cx="2300287" cy="121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490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Cursos gratuitos</a:t>
            </a: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2400" b="1" dirty="0">
                <a:latin typeface="Century Gothic" panose="020B0502020202020204" pitchFamily="34" charset="0"/>
              </a:rPr>
              <a:t>Tecnología específica: </a:t>
            </a:r>
            <a:r>
              <a:rPr lang="es-ES" sz="2400" b="1" dirty="0" err="1">
                <a:latin typeface="Century Gothic" panose="020B0502020202020204" pitchFamily="34" charset="0"/>
              </a:rPr>
              <a:t>Yii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7940" y="2171700"/>
            <a:ext cx="9601200" cy="483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>
                <a:latin typeface="Century Gothic" panose="020B0502020202020204" pitchFamily="34" charset="0"/>
              </a:rPr>
              <a:t>Herramientas utilizadas: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539240" y="3429000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</p:txBody>
      </p:sp>
      <p:pic>
        <p:nvPicPr>
          <p:cNvPr id="2050" name="Picture 2" descr="Resultado de imagen de yii png">
            <a:extLst>
              <a:ext uri="{FF2B5EF4-FFF2-40B4-BE49-F238E27FC236}">
                <a16:creationId xmlns:a16="http://schemas.microsoft.com/office/drawing/2014/main" id="{A48B450D-3AF0-429C-A374-BB09532B0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045" y="0"/>
            <a:ext cx="2175510" cy="217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931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Cursos gratuitos</a:t>
            </a: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2400" b="1" dirty="0">
                <a:latin typeface="Century Gothic" panose="020B0502020202020204" pitchFamily="34" charset="0"/>
              </a:rPr>
              <a:t>Tecnología específica: Laravel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520" y="2171700"/>
            <a:ext cx="9601200" cy="483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b="1" dirty="0">
                <a:latin typeface="Century Gothic" panose="020B0502020202020204" pitchFamily="34" charset="0"/>
              </a:rPr>
              <a:t>Herramientas utilizadas: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539240" y="3429000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</p:txBody>
      </p:sp>
      <p:pic>
        <p:nvPicPr>
          <p:cNvPr id="3074" name="Picture 2" descr="Resultado de imagen de laravel png">
            <a:extLst>
              <a:ext uri="{FF2B5EF4-FFF2-40B4-BE49-F238E27FC236}">
                <a16:creationId xmlns:a16="http://schemas.microsoft.com/office/drawing/2014/main" id="{5DE18207-159D-49E1-BCC8-6F20AF179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640" y="40088"/>
            <a:ext cx="2301240" cy="230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147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Ayudas económicas para estudiar las tecnologías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371600" y="2726635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Klj</a:t>
            </a: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882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8898836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Recursos para implementar las tecnologías</a:t>
            </a: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2400" b="1" dirty="0">
                <a:latin typeface="Century Gothic" panose="020B0502020202020204" pitchFamily="34" charset="0"/>
              </a:rPr>
              <a:t>Tecnología específica: </a:t>
            </a:r>
            <a:r>
              <a:rPr lang="es-ES" sz="2400" b="1" dirty="0" err="1">
                <a:latin typeface="Century Gothic" panose="020B0502020202020204" pitchFamily="34" charset="0"/>
              </a:rPr>
              <a:t>Yii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0" y="2829339"/>
            <a:ext cx="9601200" cy="483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>
                <a:latin typeface="Century Gothic" panose="020B0502020202020204" pitchFamily="34" charset="0"/>
              </a:rPr>
              <a:t>Herramientas utilizadas: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539240" y="3429000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</p:txBody>
      </p:sp>
      <p:pic>
        <p:nvPicPr>
          <p:cNvPr id="2050" name="Picture 2" descr="Resultado de imagen de yii png">
            <a:extLst>
              <a:ext uri="{FF2B5EF4-FFF2-40B4-BE49-F238E27FC236}">
                <a16:creationId xmlns:a16="http://schemas.microsoft.com/office/drawing/2014/main" id="{A48B450D-3AF0-429C-A374-BB09532B0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045" y="0"/>
            <a:ext cx="2175510" cy="217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44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Recursos para implementar las tecnologías</a:t>
            </a: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2400" b="1" dirty="0">
                <a:latin typeface="Century Gothic" panose="020B0502020202020204" pitchFamily="34" charset="0"/>
              </a:rPr>
              <a:t>Tecnología específica: Laravel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520" y="2171700"/>
            <a:ext cx="9601200" cy="483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b="1" dirty="0">
                <a:latin typeface="Century Gothic" panose="020B0502020202020204" pitchFamily="34" charset="0"/>
              </a:rPr>
              <a:t>Herramientas utilizadas: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539240" y="3429000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</p:txBody>
      </p:sp>
      <p:pic>
        <p:nvPicPr>
          <p:cNvPr id="3074" name="Picture 2" descr="Resultado de imagen de laravel png">
            <a:extLst>
              <a:ext uri="{FF2B5EF4-FFF2-40B4-BE49-F238E27FC236}">
                <a16:creationId xmlns:a16="http://schemas.microsoft.com/office/drawing/2014/main" id="{5DE18207-159D-49E1-BCC8-6F20AF179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640" y="40088"/>
            <a:ext cx="2301240" cy="230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823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Conclusiones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371600" y="2726635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Klj</a:t>
            </a: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90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n de yii png">
            <a:extLst>
              <a:ext uri="{FF2B5EF4-FFF2-40B4-BE49-F238E27FC236}">
                <a16:creationId xmlns:a16="http://schemas.microsoft.com/office/drawing/2014/main" id="{A62C6684-596C-4E83-942A-642FD2D19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" y="902970"/>
            <a:ext cx="5052060" cy="505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n de laravel png">
            <a:extLst>
              <a:ext uri="{FF2B5EF4-FFF2-40B4-BE49-F238E27FC236}">
                <a16:creationId xmlns:a16="http://schemas.microsoft.com/office/drawing/2014/main" id="{376A18E2-6E13-4DCC-BEA7-7A2143E09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120" y="750570"/>
            <a:ext cx="5356860" cy="535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3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5960" y="1714500"/>
            <a:ext cx="9601200" cy="445770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Descripción del tipo de tecnología</a:t>
            </a:r>
          </a:p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Fuentes de información</a:t>
            </a:r>
          </a:p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Cursos no gratuitos</a:t>
            </a:r>
          </a:p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Cursos gratuitos </a:t>
            </a:r>
          </a:p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Ayudas económicas para estudiar las tecnologías</a:t>
            </a:r>
          </a:p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Recursos para implementar las tecnologías</a:t>
            </a:r>
          </a:p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68957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Descripción de la tecnología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sz="2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326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Fuentes de Información</a:t>
            </a: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2400" b="1" dirty="0">
                <a:latin typeface="Century Gothic" panose="020B0502020202020204" pitchFamily="34" charset="0"/>
              </a:rPr>
              <a:t>Tecnología general: PHP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1660" y="2171700"/>
            <a:ext cx="9601200" cy="483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b="1" dirty="0">
                <a:latin typeface="Century Gothic" panose="020B0502020202020204" pitchFamily="34" charset="0"/>
              </a:rPr>
              <a:t>Herramientas utilizadas: Buscador de la UAH y Google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539240" y="3429000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PHP and MySQL Web </a:t>
            </a:r>
            <a:r>
              <a:rPr lang="es-ES" sz="2400" b="1" dirty="0" err="1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Development</a:t>
            </a: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A </a:t>
            </a:r>
            <a:r>
              <a:rPr lang="es-ES" sz="2400" b="1" dirty="0" err="1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Beginner’s</a:t>
            </a: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sz="2400" b="1" dirty="0" err="1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Guide</a:t>
            </a: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latin typeface="Century Gothic" panose="020B0502020202020204" pitchFamily="34" charset="0"/>
              </a:rPr>
              <a:t>Desarrollo Web con PHP y MySQL. 5ª ed. (Anaya)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Manual de PHP</a:t>
            </a: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34" name="Picture 10" descr="Resultado de imagen de php png">
            <a:extLst>
              <a:ext uri="{FF2B5EF4-FFF2-40B4-BE49-F238E27FC236}">
                <a16:creationId xmlns:a16="http://schemas.microsoft.com/office/drawing/2014/main" id="{C3FD6A3C-1B94-4768-AD4A-65A36B7B5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56" y="305133"/>
            <a:ext cx="2300287" cy="121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083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Fuentes de Información</a:t>
            </a: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2400" b="1" dirty="0">
                <a:latin typeface="Century Gothic" panose="020B0502020202020204" pitchFamily="34" charset="0"/>
              </a:rPr>
              <a:t>Tecnología específica: </a:t>
            </a:r>
            <a:r>
              <a:rPr lang="es-ES" sz="2400" b="1" dirty="0" err="1">
                <a:latin typeface="Century Gothic" panose="020B0502020202020204" pitchFamily="34" charset="0"/>
              </a:rPr>
              <a:t>Yii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7940" y="2171700"/>
            <a:ext cx="9601200" cy="483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>
                <a:latin typeface="Century Gothic" panose="020B0502020202020204" pitchFamily="34" charset="0"/>
              </a:rPr>
              <a:t>Herramientas utilizadas: Buscador de la UAH y Google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539240" y="3429000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 </a:t>
            </a:r>
            <a:r>
              <a:rPr lang="es-ES" sz="2400" b="1" dirty="0" err="1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Application</a:t>
            </a: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sz="2400" b="1" dirty="0" err="1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Development</a:t>
            </a: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sz="2400" b="1" dirty="0" err="1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with</a:t>
            </a: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sz="2400" b="1" dirty="0" err="1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Yii</a:t>
            </a: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2 and PHP</a:t>
            </a: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Guía Definitiva de </a:t>
            </a:r>
            <a:r>
              <a:rPr lang="es-ES" sz="2400" b="1" dirty="0" err="1">
                <a:solidFill>
                  <a:schemeClr val="tx1"/>
                </a:solidFill>
                <a:latin typeface="Century Gothic" panose="020B0502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Yii</a:t>
            </a: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2.0</a:t>
            </a: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b="1" dirty="0" err="1">
                <a:solidFill>
                  <a:schemeClr val="tx1"/>
                </a:solidFill>
                <a:latin typeface="Century Gothic" panose="020B0502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Yii</a:t>
            </a: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Tutorial</a:t>
            </a: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050" name="Picture 2" descr="Resultado de imagen de yii png">
            <a:extLst>
              <a:ext uri="{FF2B5EF4-FFF2-40B4-BE49-F238E27FC236}">
                <a16:creationId xmlns:a16="http://schemas.microsoft.com/office/drawing/2014/main" id="{A48B450D-3AF0-429C-A374-BB09532B0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045" y="0"/>
            <a:ext cx="2175510" cy="217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632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Fuentes de Información</a:t>
            </a: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2400" b="1" dirty="0">
                <a:latin typeface="Century Gothic" panose="020B0502020202020204" pitchFamily="34" charset="0"/>
              </a:rPr>
              <a:t>Tecnología específica: Laravel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520" y="2171700"/>
            <a:ext cx="9601200" cy="483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b="1" dirty="0">
                <a:latin typeface="Century Gothic" panose="020B0502020202020204" pitchFamily="34" charset="0"/>
              </a:rPr>
              <a:t>Herramientas utilizadas: Buscador de la UAH y Google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539240" y="3429000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Documentación oficial Laravel</a:t>
            </a: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Manual de Laravel 5</a:t>
            </a: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Laravel: Up &amp; Running</a:t>
            </a: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4" name="Picture 2" descr="Resultado de imagen de laravel png">
            <a:extLst>
              <a:ext uri="{FF2B5EF4-FFF2-40B4-BE49-F238E27FC236}">
                <a16:creationId xmlns:a16="http://schemas.microsoft.com/office/drawing/2014/main" id="{5DE18207-159D-49E1-BCC8-6F20AF179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640" y="40088"/>
            <a:ext cx="2301240" cy="230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8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Cursos NO gratuitos</a:t>
            </a: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2400" b="1" dirty="0">
                <a:latin typeface="Century Gothic" panose="020B0502020202020204" pitchFamily="34" charset="0"/>
              </a:rPr>
              <a:t>Tecnología general: PHP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1660" y="2171700"/>
            <a:ext cx="9601200" cy="483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b="1" dirty="0">
                <a:latin typeface="Century Gothic" panose="020B0502020202020204" pitchFamily="34" charset="0"/>
              </a:rPr>
              <a:t>Herramientas utilizadas: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539240" y="3429000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</p:txBody>
      </p:sp>
      <p:pic>
        <p:nvPicPr>
          <p:cNvPr id="1034" name="Picture 10" descr="Resultado de imagen de php png">
            <a:extLst>
              <a:ext uri="{FF2B5EF4-FFF2-40B4-BE49-F238E27FC236}">
                <a16:creationId xmlns:a16="http://schemas.microsoft.com/office/drawing/2014/main" id="{C3FD6A3C-1B94-4768-AD4A-65A36B7B5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56" y="305133"/>
            <a:ext cx="2300287" cy="121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257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Cursos NO gratuitos</a:t>
            </a: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2400" b="1" dirty="0">
                <a:latin typeface="Century Gothic" panose="020B0502020202020204" pitchFamily="34" charset="0"/>
              </a:rPr>
              <a:t>Tecnología específica: </a:t>
            </a:r>
            <a:r>
              <a:rPr lang="es-ES" sz="2400" b="1" dirty="0" err="1">
                <a:latin typeface="Century Gothic" panose="020B0502020202020204" pitchFamily="34" charset="0"/>
              </a:rPr>
              <a:t>Yii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7940" y="2171700"/>
            <a:ext cx="9601200" cy="483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>
                <a:latin typeface="Century Gothic" panose="020B0502020202020204" pitchFamily="34" charset="0"/>
              </a:rPr>
              <a:t>Herramientas utilizadas: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539240" y="3429000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</p:txBody>
      </p:sp>
      <p:pic>
        <p:nvPicPr>
          <p:cNvPr id="2050" name="Picture 2" descr="Resultado de imagen de yii png">
            <a:extLst>
              <a:ext uri="{FF2B5EF4-FFF2-40B4-BE49-F238E27FC236}">
                <a16:creationId xmlns:a16="http://schemas.microsoft.com/office/drawing/2014/main" id="{A48B450D-3AF0-429C-A374-BB09532B0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045" y="0"/>
            <a:ext cx="2175510" cy="217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29413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45</TotalTime>
  <Words>225</Words>
  <Application>Microsoft Office PowerPoint</Application>
  <PresentationFormat>Panorámica</PresentationFormat>
  <Paragraphs>74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Century Gothic</vt:lpstr>
      <vt:lpstr>Franklin Gothic Book</vt:lpstr>
      <vt:lpstr>Recorte</vt:lpstr>
      <vt:lpstr>PHP Framework</vt:lpstr>
      <vt:lpstr>Presentación de PowerPoint</vt:lpstr>
      <vt:lpstr>Índice</vt:lpstr>
      <vt:lpstr>Descripción de la tecnología</vt:lpstr>
      <vt:lpstr>Fuentes de Información Tecnología general: PHP</vt:lpstr>
      <vt:lpstr>Fuentes de Información Tecnología específica: Yii</vt:lpstr>
      <vt:lpstr>Fuentes de Información Tecnología específica: Laravel</vt:lpstr>
      <vt:lpstr>Cursos NO gratuitos Tecnología general: PHP</vt:lpstr>
      <vt:lpstr>Cursos NO gratuitos Tecnología específica: Yii</vt:lpstr>
      <vt:lpstr>Cursos NO gratuitos Tecnología específica: Laravel</vt:lpstr>
      <vt:lpstr>Cursos gratuitos Tecnología general: PHP</vt:lpstr>
      <vt:lpstr>Cursos gratuitos Tecnología específica: Yii</vt:lpstr>
      <vt:lpstr>Cursos gratuitos Tecnología específica: Laravel</vt:lpstr>
      <vt:lpstr>Ayudas económicas para estudiar las tecnologías</vt:lpstr>
      <vt:lpstr>Recursos para implementar las tecnologías Tecnología específica: Yii</vt:lpstr>
      <vt:lpstr>Recursos para implementar las tecnologías Tecnología específica: Laravel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Framework</dc:title>
  <dc:creator>Bravo Blanco Sandra</dc:creator>
  <cp:lastModifiedBy>Bravo Blanco Sandra</cp:lastModifiedBy>
  <cp:revision>8</cp:revision>
  <dcterms:created xsi:type="dcterms:W3CDTF">2019-03-17T13:40:25Z</dcterms:created>
  <dcterms:modified xsi:type="dcterms:W3CDTF">2019-03-18T10:49:58Z</dcterms:modified>
</cp:coreProperties>
</file>