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6" r:id="rId4"/>
    <p:sldId id="278" r:id="rId5"/>
    <p:sldId id="304" r:id="rId6"/>
    <p:sldId id="293" r:id="rId7"/>
    <p:sldId id="305" r:id="rId8"/>
    <p:sldId id="294" r:id="rId9"/>
    <p:sldId id="307" r:id="rId10"/>
    <p:sldId id="296" r:id="rId11"/>
    <p:sldId id="297" r:id="rId12"/>
    <p:sldId id="298" r:id="rId13"/>
    <p:sldId id="309" r:id="rId14"/>
    <p:sldId id="310" r:id="rId15"/>
    <p:sldId id="311" r:id="rId16"/>
    <p:sldId id="312" r:id="rId17"/>
    <p:sldId id="300" r:id="rId18"/>
    <p:sldId id="301" r:id="rId19"/>
    <p:sldId id="302" r:id="rId20"/>
    <p:sldId id="30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6"/>
    <a:srgbClr val="EBF1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844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11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3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6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69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diseño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647DE0-030E-4DA1-B30E-3E31196D49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2033" y="2745733"/>
            <a:ext cx="7263115" cy="36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construcción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3B9526-5857-4EE4-BC47-0D1E9119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99" y="2828926"/>
            <a:ext cx="639105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5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instalación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0CCB8B-BCB3-44AC-AF99-8B2A5AD6B54B}"/>
              </a:ext>
            </a:extLst>
          </p:cNvPr>
          <p:cNvSpPr txBox="1"/>
          <p:nvPr/>
        </p:nvSpPr>
        <p:spPr>
          <a:xfrm>
            <a:off x="2169042" y="3976577"/>
            <a:ext cx="642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composer</a:t>
            </a:r>
            <a:r>
              <a:rPr lang="es-ES" dirty="0"/>
              <a:t> global </a:t>
            </a:r>
            <a:r>
              <a:rPr lang="es-ES" dirty="0" err="1"/>
              <a:t>require</a:t>
            </a:r>
            <a:r>
              <a:rPr lang="es-ES" dirty="0"/>
              <a:t> "</a:t>
            </a:r>
            <a:r>
              <a:rPr lang="es-ES" dirty="0" err="1"/>
              <a:t>fxp</a:t>
            </a:r>
            <a:r>
              <a:rPr lang="es-ES" dirty="0"/>
              <a:t>/</a:t>
            </a:r>
            <a:r>
              <a:rPr lang="es-ES" dirty="0" err="1"/>
              <a:t>composer</a:t>
            </a:r>
            <a:r>
              <a:rPr lang="es-ES" dirty="0"/>
              <a:t>-</a:t>
            </a:r>
            <a:r>
              <a:rPr lang="es-ES" dirty="0" err="1"/>
              <a:t>asset</a:t>
            </a:r>
            <a:r>
              <a:rPr lang="es-ES" dirty="0"/>
              <a:t>-plugin:^1.4.1"</a:t>
            </a:r>
          </a:p>
          <a:p>
            <a:r>
              <a:rPr lang="es-ES" dirty="0" err="1"/>
              <a:t>composer</a:t>
            </a:r>
            <a:r>
              <a:rPr lang="es-ES" dirty="0"/>
              <a:t> </a:t>
            </a:r>
            <a:r>
              <a:rPr lang="es-ES" dirty="0" err="1"/>
              <a:t>create-project</a:t>
            </a:r>
            <a:r>
              <a:rPr lang="es-ES" dirty="0"/>
              <a:t> --</a:t>
            </a:r>
            <a:r>
              <a:rPr lang="es-ES" dirty="0" err="1"/>
              <a:t>prefer-dist</a:t>
            </a:r>
            <a:r>
              <a:rPr lang="es-ES" dirty="0"/>
              <a:t> </a:t>
            </a:r>
            <a:r>
              <a:rPr lang="es-ES" dirty="0" err="1"/>
              <a:t>yiisoft</a:t>
            </a:r>
            <a:r>
              <a:rPr lang="es-ES" dirty="0"/>
              <a:t>/yii2-app-basic </a:t>
            </a:r>
            <a:r>
              <a:rPr lang="es-ES" dirty="0" err="1"/>
              <a:t>basic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281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E96371-B0D4-47C7-98A0-093E1E6DC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97691" y="3428999"/>
            <a:ext cx="6596617" cy="26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3330AC-6B8B-4CD8-A0C3-ACEF08DB53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6778" y="2945719"/>
            <a:ext cx="7058444" cy="33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0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6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7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4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5" y="2320786"/>
            <a:ext cx="960120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AC144-58E6-4F3D-950E-1E552DA2BAB3}"/>
              </a:ext>
            </a:extLst>
          </p:cNvPr>
          <p:cNvSpPr txBox="1"/>
          <p:nvPr/>
        </p:nvSpPr>
        <p:spPr>
          <a:xfrm>
            <a:off x="5155442" y="3063736"/>
            <a:ext cx="72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MUCHAS GRACIAS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610"/>
            <a:ext cx="10241280" cy="47205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Requisitos del prototipo a implementar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Criterios de comparación de la implementación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las dos implementaciones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 implementación de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3949478" y="1497046"/>
            <a:ext cx="70630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REQUISITOS FUNCIONALES: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RF01 – Acceder al historial de un cliente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RF02 – Eliminar el historial de un cliente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RF03 – Crear nuevo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RF04 – Crear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RF05 – Eliminar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RF06 – Acceder al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RF07 – Introducir nuevos elementos en 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RF08 – Modificar el estado del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RF09 – Crear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RF10 – Acceder a una ficha del personal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RF11 – Modificar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RF12 – Cada usuario se validará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1666562" y="1408241"/>
            <a:ext cx="954245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REQUISITOS FUNCIONALES: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RF13 – El administrador accederá a todas las funciones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RF14 – El empleado podrá crear una nueva ficha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RF15 – El empleado podrá crear un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RF16 – El empleado podrá crear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RF17 – El empleado podrá cobrar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RF18 – El empleado podrá imprimir una factura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RF19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– El empleado podrá crear perfiles de empleado</a:t>
            </a:r>
          </a:p>
          <a:p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RF20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ventas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RF21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stock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RF22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una ficha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RF23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Se podrán realizar ventas de graduado, ventas de sol, ventas de lentillas y ventas de varios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883441" y="1709705"/>
            <a:ext cx="92405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OTROS REQUISITOS: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RO01 – Utilización del protocolo TCP/IP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RO02 – El sistema admite: administrador y empleado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RO03 – Se diseñará en PHP + HTML + CSS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RO04 – Se utilizará el patrón en MVC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RNFS1 – Se permitirá o denegará el acceso según el perfil al que se pertenezca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RNFP1 – La ficha se compondrá de </a:t>
            </a:r>
            <a:r>
              <a:rPr lang="es-ES" b="1" dirty="0" err="1">
                <a:latin typeface="Century Gothic" panose="020B0502020202020204" pitchFamily="34" charset="0"/>
              </a:rPr>
              <a:t>nº</a:t>
            </a:r>
            <a:r>
              <a:rPr lang="es-ES" b="1" dirty="0">
                <a:latin typeface="Century Gothic" panose="020B0502020202020204" pitchFamily="34" charset="0"/>
              </a:rPr>
              <a:t> de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RNFP2 – La ficha se compondrá de nombre y apellidos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RNFP3 – La ficha se compondrá de NIF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RNFP4 – La ficha se compondrá de dirección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RNFP5 – La ficha se compondrá de edad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910535" y="1832266"/>
            <a:ext cx="92984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OTROS REQUISITOS: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RNFP6 – La ficha se compondrá de RX (graduación)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RNFP7 – La ficha se compondrá de teléfono</a:t>
            </a:r>
            <a:endParaRPr lang="es-ES_tradnl" b="1" dirty="0"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RNFP8 – La ficha mostrará el permiso para la utilización de acceso a datos personales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RNFP9 – La veta se compondrá de Lente OD y Lente OI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RNFP10 – La venta se compondrá de la montura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RNFP11 – La venta se compondrá de importe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RNFP12 – La venta se compondrá de observaciones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RNFP13 – La venta se compondrá de LEJOS/CERCA/PROGRESIVO/OCUPACIONAL y dependiendo de ello, se podrán seleccionar diferentes lentes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7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2286354" y="2670071"/>
            <a:ext cx="7619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1: Tiempo de aprendizaje de los dos gestores de contenido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2: Tiempo de configuración 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3: Manejo de diferentes roles de usuario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4: Si funcionan en todos los navegadores modernos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5: Extensiones necesarios para la funcionalidad requerida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78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1861052" y="2818927"/>
            <a:ext cx="9122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 6: Comparación de horas empleadas en el desarrollo de cada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7: Velocidad de funcionamiento del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8: Recursos necesarios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9: Facilidad de uso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39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413</TotalTime>
  <Words>674</Words>
  <Application>Microsoft Office PowerPoint</Application>
  <PresentationFormat>Panorámica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Century Gothic</vt:lpstr>
      <vt:lpstr>Franklin Gothic Book</vt:lpstr>
      <vt:lpstr>Recorte</vt:lpstr>
      <vt:lpstr>PHP Framework</vt:lpstr>
      <vt:lpstr>Presentación de PowerPoint</vt:lpstr>
      <vt:lpstr>Índice</vt:lpstr>
      <vt:lpstr>Requisitos del prototipo a implementar</vt:lpstr>
      <vt:lpstr>Requisitos del prototipo a implementar</vt:lpstr>
      <vt:lpstr>Requisitos del prototipo a implementar</vt:lpstr>
      <vt:lpstr>Requisitos del prototipo a implementar</vt:lpstr>
      <vt:lpstr>Criterios de comparación de la implementación </vt:lpstr>
      <vt:lpstr>Criterios de comparación de la implementación </vt:lpstr>
      <vt:lpstr>Proyecto de implementación de un prototipo del sistema utilizando Laravel  </vt:lpstr>
      <vt:lpstr>Proyecto de implementación de un prototipo del sistema utilizando Laravel  </vt:lpstr>
      <vt:lpstr>Proyecto de implementación de un prototipo del sistema utilizando Yii2  Documentación de diseño</vt:lpstr>
      <vt:lpstr>Proyecto de implementación de un prototipo del sistema utilizando Yii2  Documentación de construcción</vt:lpstr>
      <vt:lpstr>Proyecto de implementación de un prototipo del sistema utilizando Yii2  Documentación de instalación</vt:lpstr>
      <vt:lpstr>Proyecto de implementación de un prototipo del sistema utilizando Yii2  Documentación manual de usuario</vt:lpstr>
      <vt:lpstr>Proyecto de implementación de un prototipo del sistema utilizando Yii2  Documentación manual de usuario</vt:lpstr>
      <vt:lpstr>Comparación de las dos implementaciones   </vt:lpstr>
      <vt:lpstr>Comparación de las dos implementaciones   </vt:lpstr>
      <vt:lpstr>Comparación de la implementación de las tecnologías   </vt:lpstr>
      <vt:lpstr>Comparación de la implementación de las tecnologías  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Ignacio Garrido Librero</cp:lastModifiedBy>
  <cp:revision>44</cp:revision>
  <dcterms:created xsi:type="dcterms:W3CDTF">2019-03-17T13:40:25Z</dcterms:created>
  <dcterms:modified xsi:type="dcterms:W3CDTF">2019-05-06T16:27:26Z</dcterms:modified>
</cp:coreProperties>
</file>