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66" r:id="rId4"/>
    <p:sldId id="278" r:id="rId5"/>
    <p:sldId id="304" r:id="rId6"/>
    <p:sldId id="293" r:id="rId7"/>
    <p:sldId id="305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3F6"/>
    <a:srgbClr val="EBF1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1844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5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6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0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3110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1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8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1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950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333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169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B50AE-6DC5-46FF-AC5A-32E02E8E2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439" y="1788454"/>
            <a:ext cx="8845122" cy="2098226"/>
          </a:xfrm>
        </p:spPr>
        <p:txBody>
          <a:bodyPr/>
          <a:lstStyle/>
          <a:p>
            <a:r>
              <a:rPr lang="es-ES" sz="9000" b="1" cap="none" dirty="0">
                <a:latin typeface="Century Gothic" panose="020B0502020202020204" pitchFamily="34" charset="0"/>
              </a:rPr>
              <a:t>PHP Framework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3E7CAF-B480-4CA8-ACC8-B8545D9E1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7602" y="4890173"/>
            <a:ext cx="6516589" cy="784961"/>
          </a:xfrm>
        </p:spPr>
        <p:txBody>
          <a:bodyPr>
            <a:normAutofit lnSpcReduction="10000"/>
          </a:bodyPr>
          <a:lstStyle/>
          <a:p>
            <a:pPr algn="r"/>
            <a:r>
              <a:rPr lang="es-ES" sz="2000" b="1" dirty="0">
                <a:latin typeface="Century Gothic" panose="020B0502020202020204" pitchFamily="34" charset="0"/>
              </a:rPr>
              <a:t>Lucía Escribano, Ignacio Garrido, Adolfo Moratalla, </a:t>
            </a:r>
          </a:p>
          <a:p>
            <a:pPr algn="r"/>
            <a:r>
              <a:rPr lang="es-ES" sz="2000" b="1" dirty="0">
                <a:latin typeface="Century Gothic" panose="020B0502020202020204" pitchFamily="34" charset="0"/>
              </a:rPr>
              <a:t>Miguel Hernández, Sandra Bravo</a:t>
            </a:r>
            <a:r>
              <a:rPr lang="es-ES" dirty="0"/>
              <a:t>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E957E28-1F1A-455E-8401-F33D38ED6F88}"/>
              </a:ext>
            </a:extLst>
          </p:cNvPr>
          <p:cNvSpPr txBox="1">
            <a:spLocks/>
          </p:cNvSpPr>
          <p:nvPr/>
        </p:nvSpPr>
        <p:spPr>
          <a:xfrm>
            <a:off x="5675411" y="0"/>
            <a:ext cx="6516589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latin typeface="Century Gothic" panose="020B0502020202020204" pitchFamily="34" charset="0"/>
              </a:rPr>
              <a:t>Desarrollo de Tecnologías Emergentes</a:t>
            </a:r>
          </a:p>
          <a:p>
            <a:pPr algn="r"/>
            <a:r>
              <a:rPr lang="es-ES" sz="1200" dirty="0">
                <a:latin typeface="Century Gothic" panose="020B0502020202020204" pitchFamily="34" charset="0"/>
              </a:rPr>
              <a:t>Universidad de Alcalá</a:t>
            </a:r>
          </a:p>
          <a:p>
            <a:pPr algn="r"/>
            <a:r>
              <a:rPr lang="es-ES" sz="1200" dirty="0">
                <a:latin typeface="Century Gothic" panose="020B0502020202020204" pitchFamily="34" charset="0"/>
              </a:rPr>
              <a:t>2018-2019</a:t>
            </a:r>
          </a:p>
        </p:txBody>
      </p:sp>
    </p:spTree>
    <p:extLst>
      <p:ext uri="{BB962C8B-B14F-4D97-AF65-F5344CB8AC3E}">
        <p14:creationId xmlns:p14="http://schemas.microsoft.com/office/powerpoint/2010/main" val="1232663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Laravel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8F8676-6B27-4826-AE88-C262203E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147" y="197126"/>
            <a:ext cx="1860274" cy="18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5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Laravel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8F8676-6B27-4826-AE88-C262203E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69" y="197126"/>
            <a:ext cx="1860274" cy="18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91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Resultado de imagen de yii png">
            <a:extLst>
              <a:ext uri="{FF2B5EF4-FFF2-40B4-BE49-F238E27FC236}">
                <a16:creationId xmlns:a16="http://schemas.microsoft.com/office/drawing/2014/main" id="{1B0F166E-E88D-4823-B22E-D661F72F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148" y="56322"/>
            <a:ext cx="2001078" cy="20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93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Resultado de imagen de yii png">
            <a:extLst>
              <a:ext uri="{FF2B5EF4-FFF2-40B4-BE49-F238E27FC236}">
                <a16:creationId xmlns:a16="http://schemas.microsoft.com/office/drawing/2014/main" id="{1B0F166E-E88D-4823-B22E-D661F72F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148" y="56322"/>
            <a:ext cx="2001078" cy="20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083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11209021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Comparación de las dos implementaciones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64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11209021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Comparación de las dos implementaciones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762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11209021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Comparación de la implementación de las tecnologías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970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11209021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Comparación de la implementación de las tecnologías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41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675" y="2320786"/>
            <a:ext cx="9601200" cy="1485900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CONCLUSIONES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371600" y="2726635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E0AC144-58E6-4F3D-950E-1E552DA2BAB3}"/>
              </a:ext>
            </a:extLst>
          </p:cNvPr>
          <p:cNvSpPr txBox="1"/>
          <p:nvPr/>
        </p:nvSpPr>
        <p:spPr>
          <a:xfrm>
            <a:off x="5155442" y="3063736"/>
            <a:ext cx="721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MUCHAS GRACIAS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0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yii png">
            <a:extLst>
              <a:ext uri="{FF2B5EF4-FFF2-40B4-BE49-F238E27FC236}">
                <a16:creationId xmlns:a16="http://schemas.microsoft.com/office/drawing/2014/main" id="{A62C6684-596C-4E83-942A-642FD2D19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" y="902970"/>
            <a:ext cx="5052060" cy="505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de laravel png">
            <a:extLst>
              <a:ext uri="{FF2B5EF4-FFF2-40B4-BE49-F238E27FC236}">
                <a16:creationId xmlns:a16="http://schemas.microsoft.com/office/drawing/2014/main" id="{376A18E2-6E13-4DCC-BEA7-7A2143E09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750570"/>
            <a:ext cx="5356860" cy="535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3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1610"/>
            <a:ext cx="10241280" cy="472059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Requisitos del prototipo a implementar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Criterios de comparación de la implementación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Proyecto de implementación de un prototipo del sistema utilizando Laravel</a:t>
            </a:r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Comparación de las dos implementaciones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Comparación de la implementación de las tecnologías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68957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Requisitos del prototipo a implementar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D2ED306-AF64-41BC-BDF1-023F1153C2A3}"/>
              </a:ext>
            </a:extLst>
          </p:cNvPr>
          <p:cNvSpPr txBox="1"/>
          <p:nvPr/>
        </p:nvSpPr>
        <p:spPr>
          <a:xfrm>
            <a:off x="3949478" y="1497046"/>
            <a:ext cx="706307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REQUISITOS FUNCIONALES:</a:t>
            </a:r>
          </a:p>
          <a:p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RF01 – Acceder al historial de un cliente</a:t>
            </a:r>
          </a:p>
          <a:p>
            <a:endParaRPr lang="es-ES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RF02 – Eliminar el historial de un cliente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RF03 – Crear nuevo historial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RF04 – Crear nuevo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RF05 – Eliminar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RF06 – Acceder al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RF07 – Introducir nuevos elementos en el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RF08 – Modificar el estado del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RF09 – Crear ficha del personal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RF10 – Acceder a una ficha del personal</a:t>
            </a:r>
          </a:p>
          <a:p>
            <a:endParaRPr lang="es-ES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RF11 – Modificar ficha del personal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RF12 – Cada usuario se validará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8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Requisitos del prototipo a implementar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D2ED306-AF64-41BC-BDF1-023F1153C2A3}"/>
              </a:ext>
            </a:extLst>
          </p:cNvPr>
          <p:cNvSpPr txBox="1"/>
          <p:nvPr/>
        </p:nvSpPr>
        <p:spPr>
          <a:xfrm>
            <a:off x="2889306" y="1507930"/>
            <a:ext cx="7884711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REQUISITOS FUNCIONALES: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RF13 – El administrador accederá a todas las funciones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RF14 – El empleado podrá crear una nueva ficha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RF15 – El empleado podrá crear un nuevo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RF16 – El empleado podrá crear una venta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RF17 – El empleado podrá cobrar una venta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RF18 – El empleado podrá imprimir una factura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RF19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– El empleado podrá crear perfiles de empleado</a:t>
            </a:r>
          </a:p>
          <a:p>
            <a:endParaRPr kumimoji="0" lang="es-E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RF20 –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El empleado podrá consultar ventas</a:t>
            </a:r>
          </a:p>
          <a:p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RF21 –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El empleado podrá consultar stock</a:t>
            </a:r>
          </a:p>
          <a:p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RF22 –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El empleado podrá consultar una ficha</a:t>
            </a:r>
          </a:p>
          <a:p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RF23 –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Se podrán realizar ventas de graduado, ventas de sol, ventas de lentillas y ventas de varios</a:t>
            </a:r>
            <a:endParaRPr kumimoji="0" lang="es-ES_trad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44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Requisitos del prototipo a implementar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BA1A149-BE9D-4860-A243-BE8357B0BCE5}"/>
              </a:ext>
            </a:extLst>
          </p:cNvPr>
          <p:cNvSpPr/>
          <p:nvPr/>
        </p:nvSpPr>
        <p:spPr>
          <a:xfrm>
            <a:off x="3605916" y="1592746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OTROS REQUISITOS:</a:t>
            </a:r>
          </a:p>
          <a:p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RO01 – Utilización del protocolo TCP/IP</a:t>
            </a:r>
          </a:p>
          <a:p>
            <a:endParaRPr lang="es-ES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RO02 – El sistema admite: administrador y empleado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RO03 – Se diseñará en PHP + HTML + CSS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RO04 – Se utilizará el patrón en MVC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RNFS1 – Se permitirá o denegará el acceso según el perfil al que se pertenezca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RNFP1 – La ficha se compondrá de </a:t>
            </a:r>
            <a:r>
              <a:rPr lang="es-ES" b="1" dirty="0" err="1">
                <a:latin typeface="Century Gothic" panose="020B0502020202020204" pitchFamily="34" charset="0"/>
              </a:rPr>
              <a:t>nº</a:t>
            </a:r>
            <a:r>
              <a:rPr lang="es-ES" b="1" dirty="0">
                <a:latin typeface="Century Gothic" panose="020B0502020202020204" pitchFamily="34" charset="0"/>
              </a:rPr>
              <a:t> de historial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RNFP2 – La ficha se compondrá de nombre y apellidos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RNFP3 – La ficha se compondrá de NIF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RNFP4 – La ficha se compondrá de dirección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RNFP5 – La ficha se compondrá de edad</a:t>
            </a:r>
          </a:p>
          <a:p>
            <a:endParaRPr lang="es-ES" sz="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1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Requisitos del prototipo a implementar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BA1A149-BE9D-4860-A243-BE8357B0BCE5}"/>
              </a:ext>
            </a:extLst>
          </p:cNvPr>
          <p:cNvSpPr/>
          <p:nvPr/>
        </p:nvSpPr>
        <p:spPr>
          <a:xfrm>
            <a:off x="3003605" y="1779104"/>
            <a:ext cx="661151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OTROS REQUISITOS: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RNFP6 – La ficha se compondrá de RX (graduación)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RNFP7 – La ficha se compondrá de teléfono</a:t>
            </a:r>
            <a:endParaRPr lang="es-ES_tradnl" b="1" dirty="0">
              <a:latin typeface="Century Gothic" panose="020B0502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RNFP8 – La ficha mostrará el permiso para la utilización de acceso a datos personales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RNFP9 – La veta se compondrá de Lente OD y Lente OI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RNFP10 – La venta se compondrá de la montura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RNFP11 – La venta se compondrá de importe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RNFP12 – La venta se compondrá de observaciones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RNFP13 – La venta se compondrá de LEJOS/CERCA/PROGRESIVO/OCUPACIONAL y dependiendo de ello, se podrán seleccionar diferentes lentes</a:t>
            </a:r>
            <a:endParaRPr kumimoji="0" lang="es-E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77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Criterios de comparación de la implementación</a:t>
            </a: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8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Criterios de comparación de la implementación</a:t>
            </a: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7850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385</TotalTime>
  <Words>548</Words>
  <Application>Microsoft Office PowerPoint</Application>
  <PresentationFormat>Panorámica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Century Gothic</vt:lpstr>
      <vt:lpstr>Franklin Gothic Book</vt:lpstr>
      <vt:lpstr>Recorte</vt:lpstr>
      <vt:lpstr>PHP Framework</vt:lpstr>
      <vt:lpstr>Presentación de PowerPoint</vt:lpstr>
      <vt:lpstr>Índice</vt:lpstr>
      <vt:lpstr>Requisitos del prototipo a implementar</vt:lpstr>
      <vt:lpstr>Requisitos del prototipo a implementar</vt:lpstr>
      <vt:lpstr>Requisitos del prototipo a implementar</vt:lpstr>
      <vt:lpstr>Requisitos del prototipo a implementar</vt:lpstr>
      <vt:lpstr>Criterios de comparación de la implementación </vt:lpstr>
      <vt:lpstr>Criterios de comparación de la implementación </vt:lpstr>
      <vt:lpstr>Proyecto de implementación de un prototipo del sistema utilizando Laravel  </vt:lpstr>
      <vt:lpstr>Proyecto de implementación de un prototipo del sistema utilizando Laravel  </vt:lpstr>
      <vt:lpstr>Proyecto de implementación de un prototipo del sistema utilizando Yii2  </vt:lpstr>
      <vt:lpstr>Proyecto de implementación de un prototipo del sistema utilizando Yii2  </vt:lpstr>
      <vt:lpstr>Comparación de las dos implementaciones   </vt:lpstr>
      <vt:lpstr>Comparación de las dos implementaciones   </vt:lpstr>
      <vt:lpstr>Comparación de la implementación de las tecnologías   </vt:lpstr>
      <vt:lpstr>Comparación de la implementación de las tecnologías   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Framework</dc:title>
  <dc:creator>Bravo Blanco Sandra</dc:creator>
  <cp:lastModifiedBy>Escribano Elvira Lucía</cp:lastModifiedBy>
  <cp:revision>41</cp:revision>
  <dcterms:created xsi:type="dcterms:W3CDTF">2019-03-17T13:40:25Z</dcterms:created>
  <dcterms:modified xsi:type="dcterms:W3CDTF">2019-05-06T15:50:18Z</dcterms:modified>
</cp:coreProperties>
</file>