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227" autoAdjust="0"/>
    <p:restoredTop sz="94660"/>
  </p:normalViewPr>
  <p:slideViewPr>
    <p:cSldViewPr showGuides="1">
      <p:cViewPr varScale="1">
        <p:scale>
          <a:sx n="93" d="100"/>
          <a:sy n="93" d="100"/>
        </p:scale>
        <p:origin x="-131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C49D-D2B1-4C16-A521-F3A2349A1B2E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C79A-D39B-40A4-98A3-19FE1E93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46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C49D-D2B1-4C16-A521-F3A2349A1B2E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C79A-D39B-40A4-98A3-19FE1E93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6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C49D-D2B1-4C16-A521-F3A2349A1B2E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C79A-D39B-40A4-98A3-19FE1E93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7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C49D-D2B1-4C16-A521-F3A2349A1B2E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C79A-D39B-40A4-98A3-19FE1E93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07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C49D-D2B1-4C16-A521-F3A2349A1B2E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C79A-D39B-40A4-98A3-19FE1E93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41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C49D-D2B1-4C16-A521-F3A2349A1B2E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C79A-D39B-40A4-98A3-19FE1E93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59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C49D-D2B1-4C16-A521-F3A2349A1B2E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C79A-D39B-40A4-98A3-19FE1E93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33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C49D-D2B1-4C16-A521-F3A2349A1B2E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C79A-D39B-40A4-98A3-19FE1E93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58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C49D-D2B1-4C16-A521-F3A2349A1B2E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C79A-D39B-40A4-98A3-19FE1E93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5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C49D-D2B1-4C16-A521-F3A2349A1B2E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C79A-D39B-40A4-98A3-19FE1E93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5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C49D-D2B1-4C16-A521-F3A2349A1B2E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BC79A-D39B-40A4-98A3-19FE1E93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0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C49D-D2B1-4C16-A521-F3A2349A1B2E}" type="datetimeFigureOut">
              <a:rPr lang="en-US" smtClean="0"/>
              <a:t>5/19/2015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BC79A-D39B-40A4-98A3-19FE1E930A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26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46814" y="2381356"/>
            <a:ext cx="1441810" cy="64759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93477" y="362164"/>
            <a:ext cx="1364323" cy="3807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Projector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315200" y="2389384"/>
            <a:ext cx="1676400" cy="38078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GPS Receiver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79024" y="4503710"/>
            <a:ext cx="1219200" cy="4302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Keyboard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28868" y="4503710"/>
            <a:ext cx="1223909" cy="4302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01262" y="4503710"/>
            <a:ext cx="1752600" cy="43024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 Screen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4923" y="4496647"/>
            <a:ext cx="2064677" cy="419101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Campus Internet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2400" y="2389384"/>
            <a:ext cx="1447802" cy="492617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 Outlet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/>
          <p:cNvCxnSpPr>
            <a:endCxn id="6" idx="1"/>
          </p:cNvCxnSpPr>
          <p:nvPr/>
        </p:nvCxnSpPr>
        <p:spPr>
          <a:xfrm>
            <a:off x="5288624" y="2571750"/>
            <a:ext cx="2026576" cy="802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572000" y="742950"/>
            <a:ext cx="4924" cy="163840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00202" y="2571750"/>
            <a:ext cx="2240620" cy="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4109876" y="3028949"/>
            <a:ext cx="4924" cy="14676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4109876" y="726791"/>
            <a:ext cx="4924" cy="163840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295400" y="2882003"/>
            <a:ext cx="0" cy="16146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953000" y="3028949"/>
            <a:ext cx="0" cy="146770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5" idx="1"/>
            <a:endCxn id="12" idx="0"/>
          </p:cNvCxnSpPr>
          <p:nvPr/>
        </p:nvCxnSpPr>
        <p:spPr>
          <a:xfrm rot="10800000" flipV="1">
            <a:off x="876301" y="552556"/>
            <a:ext cx="3017176" cy="1836827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endCxn id="10" idx="0"/>
          </p:cNvCxnSpPr>
          <p:nvPr/>
        </p:nvCxnSpPr>
        <p:spPr>
          <a:xfrm rot="10800000" flipV="1">
            <a:off x="1977562" y="2882002"/>
            <a:ext cx="1863260" cy="1621708"/>
          </a:xfrm>
          <a:prstGeom prst="bentConnector2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1" idx="0"/>
          </p:cNvCxnSpPr>
          <p:nvPr/>
        </p:nvCxnSpPr>
        <p:spPr>
          <a:xfrm>
            <a:off x="5288624" y="2882002"/>
            <a:ext cx="1908638" cy="1614645"/>
          </a:xfrm>
          <a:prstGeom prst="bentConnector2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797104" y="549454"/>
            <a:ext cx="2498332" cy="295917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Cord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(NEMA 5-15R)</a:t>
            </a:r>
          </a:p>
        </p:txBody>
      </p:sp>
      <p:sp>
        <p:nvSpPr>
          <p:cNvPr id="70" name="Rectangle 69"/>
          <p:cNvSpPr/>
          <p:nvPr/>
        </p:nvSpPr>
        <p:spPr>
          <a:xfrm rot="16200000">
            <a:off x="3623943" y="1395091"/>
            <a:ext cx="685800" cy="295917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HDMI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 rot="16200000">
            <a:off x="3604035" y="1406114"/>
            <a:ext cx="1622247" cy="295917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 5e Ethernet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Elbow Connector 73"/>
          <p:cNvCxnSpPr>
            <a:endCxn id="78" idx="2"/>
          </p:cNvCxnSpPr>
          <p:nvPr/>
        </p:nvCxnSpPr>
        <p:spPr>
          <a:xfrm rot="5400000" flipH="1" flipV="1">
            <a:off x="4742968" y="948487"/>
            <a:ext cx="1638622" cy="1227120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493677" y="361950"/>
            <a:ext cx="1364323" cy="380786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Kinect V2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876800" y="1504950"/>
            <a:ext cx="1991258" cy="295917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 Type A Extension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375312" y="2297772"/>
            <a:ext cx="1991258" cy="295917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 Type A Extension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692953" y="2870558"/>
            <a:ext cx="1622247" cy="295917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 5e Ethernet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476912" y="2282521"/>
            <a:ext cx="2498332" cy="295917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Cord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(NEMA 5-15R)</a:t>
            </a:r>
          </a:p>
        </p:txBody>
      </p:sp>
      <p:sp>
        <p:nvSpPr>
          <p:cNvPr id="84" name="Rectangle 83"/>
          <p:cNvSpPr/>
          <p:nvPr/>
        </p:nvSpPr>
        <p:spPr>
          <a:xfrm rot="16200000">
            <a:off x="363904" y="3433039"/>
            <a:ext cx="1371601" cy="56342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Cord </a:t>
            </a:r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(NEMA 5-15R)</a:t>
            </a:r>
          </a:p>
        </p:txBody>
      </p:sp>
      <p:sp>
        <p:nvSpPr>
          <p:cNvPr id="86" name="Rectangle 85"/>
          <p:cNvSpPr/>
          <p:nvPr/>
        </p:nvSpPr>
        <p:spPr>
          <a:xfrm rot="16200000">
            <a:off x="4196460" y="3614840"/>
            <a:ext cx="1261045" cy="295917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 Type A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Rectangle 86"/>
          <p:cNvSpPr/>
          <p:nvPr/>
        </p:nvSpPr>
        <p:spPr>
          <a:xfrm rot="16200000">
            <a:off x="3358258" y="3622069"/>
            <a:ext cx="1261045" cy="295917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 Type A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905000" y="2876550"/>
            <a:ext cx="685800" cy="295917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HDMI</a:t>
            </a:r>
            <a:endParaRPr lang="en-US" sz="1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502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54</Words>
  <Application>Microsoft Office PowerPoint</Application>
  <PresentationFormat>On-screen Show (16:9)</PresentationFormat>
  <Paragraphs>20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</dc:creator>
  <cp:lastModifiedBy>Will</cp:lastModifiedBy>
  <cp:revision>5</cp:revision>
  <dcterms:created xsi:type="dcterms:W3CDTF">2015-05-19T22:47:29Z</dcterms:created>
  <dcterms:modified xsi:type="dcterms:W3CDTF">2015-05-19T23:40:24Z</dcterms:modified>
</cp:coreProperties>
</file>