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3"/>
  </p:notesMasterIdLst>
  <p:sldIdLst>
    <p:sldId id="257" r:id="rId2"/>
    <p:sldId id="258" r:id="rId3"/>
    <p:sldId id="259" r:id="rId4"/>
    <p:sldId id="265" r:id="rId5"/>
    <p:sldId id="266" r:id="rId6"/>
    <p:sldId id="275" r:id="rId7"/>
    <p:sldId id="287" r:id="rId8"/>
    <p:sldId id="269" r:id="rId9"/>
    <p:sldId id="276" r:id="rId10"/>
    <p:sldId id="288" r:id="rId11"/>
    <p:sldId id="270" r:id="rId12"/>
    <p:sldId id="277" r:id="rId13"/>
    <p:sldId id="291" r:id="rId14"/>
    <p:sldId id="281" r:id="rId15"/>
    <p:sldId id="292" r:id="rId16"/>
    <p:sldId id="293" r:id="rId17"/>
    <p:sldId id="294" r:id="rId18"/>
    <p:sldId id="297" r:id="rId19"/>
    <p:sldId id="274" r:id="rId20"/>
    <p:sldId id="296" r:id="rId21"/>
    <p:sldId id="29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CC7438-5073-473D-8C2B-8955F71CBF6B}" v="6" dt="2024-03-01T16:16:55.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366"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1" Type="http://schemas.openxmlformats.org/officeDocument/2006/relationships/image" Target="../media/image13.png"/></Relationships>
</file>

<file path=ppt/diagrams/_rels/data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iagrams/_rels/data14.xml.rels><?xml version="1.0" encoding="UTF-8" standalone="yes"?>
<Relationships xmlns="http://schemas.openxmlformats.org/package/2006/relationships"><Relationship Id="rId1" Type="http://schemas.openxmlformats.org/officeDocument/2006/relationships/image" Target="../media/image16.png"/></Relationships>
</file>

<file path=ppt/diagrams/_rels/data15.xml.rels><?xml version="1.0" encoding="UTF-8" standalone="yes"?>
<Relationships xmlns="http://schemas.openxmlformats.org/package/2006/relationships"><Relationship Id="rId1" Type="http://schemas.openxmlformats.org/officeDocument/2006/relationships/image" Target="../media/image17.png"/></Relationships>
</file>

<file path=ppt/diagrams/_rels/data16.xml.rels><?xml version="1.0" encoding="UTF-8" standalone="yes"?>
<Relationships xmlns="http://schemas.openxmlformats.org/package/2006/relationships"><Relationship Id="rId1" Type="http://schemas.openxmlformats.org/officeDocument/2006/relationships/image" Target="../media/image18.png"/></Relationships>
</file>

<file path=ppt/diagrams/_rels/data17.xml.rels><?xml version="1.0" encoding="UTF-8" standalone="yes"?>
<Relationships xmlns="http://schemas.openxmlformats.org/package/2006/relationships"><Relationship Id="rId1" Type="http://schemas.openxmlformats.org/officeDocument/2006/relationships/image" Target="../media/image19.png"/></Relationships>
</file>

<file path=ppt/diagrams/_rels/data6.xml.rels><?xml version="1.0" encoding="UTF-8" standalone="yes"?>
<Relationships xmlns="http://schemas.openxmlformats.org/package/2006/relationships"><Relationship Id="rId1" Type="http://schemas.openxmlformats.org/officeDocument/2006/relationships/image" Target="../media/image10.png"/></Relationships>
</file>

<file path=ppt/diagrams/_rels/data7.xml.rels><?xml version="1.0" encoding="UTF-8" standalone="yes"?>
<Relationships xmlns="http://schemas.openxmlformats.org/package/2006/relationships"><Relationship Id="rId2" Type="http://schemas.openxmlformats.org/officeDocument/2006/relationships/hyperlink" Target="https://www.kaggle.com/datasets/henrylin03/metacritic-games-user-reviews-and-metascores" TargetMode="External"/><Relationship Id="rId1" Type="http://schemas.openxmlformats.org/officeDocument/2006/relationships/hyperlink" Target="https://www.kaggle.com/datasets/thedevastator/global-video-game-sales" TargetMode="External"/></Relationships>
</file>

<file path=ppt/diagrams/_rels/data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iagrams/_rels/drawing14.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15.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16.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7.xml.rels><?xml version="1.0" encoding="UTF-8" standalone="yes"?>
<Relationships xmlns="http://schemas.openxmlformats.org/package/2006/relationships"><Relationship Id="rId2" Type="http://schemas.openxmlformats.org/officeDocument/2006/relationships/hyperlink" Target="https://www.kaggle.com/datasets/henrylin03/metacritic-games-user-reviews-and-metascores" TargetMode="External"/><Relationship Id="rId1" Type="http://schemas.openxmlformats.org/officeDocument/2006/relationships/hyperlink" Target="https://www.kaggle.com/datasets/thedevastator/global-video-game-sales" TargetMode="External"/></Relationships>
</file>

<file path=ppt/diagrams/_rels/drawing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078C4-D7BA-4CEF-A992-B715DAED2E0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B145B59-2045-4EDE-8DBC-F3CC30F842A8}">
      <dgm:prSet custT="1"/>
      <dgm:spPr/>
      <dgm:t>
        <a:bodyPr/>
        <a:lstStyle/>
        <a:p>
          <a:pPr>
            <a:lnSpc>
              <a:spcPct val="100000"/>
            </a:lnSpc>
          </a:pPr>
          <a:r>
            <a:rPr lang="en-GB" sz="1200" dirty="0">
              <a:latin typeface="Avenir Next LT Pro" panose="020B0504020202020204" pitchFamily="34" charset="0"/>
            </a:rPr>
            <a:t>I am a former Software Developer for </a:t>
          </a:r>
          <a:r>
            <a:rPr lang="en-GB" sz="1200" dirty="0" err="1">
              <a:latin typeface="Avenir Next LT Pro" panose="020B0504020202020204" pitchFamily="34" charset="0"/>
            </a:rPr>
            <a:t>Quinnox</a:t>
          </a:r>
          <a:r>
            <a:rPr lang="en-GB" sz="1200" dirty="0">
              <a:latin typeface="Avenir Next LT Pro" panose="020B0504020202020204" pitchFamily="34" charset="0"/>
            </a:rPr>
            <a:t> Consultancy Services. In this role, I was put in projects that specialised in extracting and transforming data from other platforms to be used for the creation of proprietary software for </a:t>
          </a:r>
          <a:r>
            <a:rPr lang="en-GB" sz="1200" dirty="0" err="1">
              <a:latin typeface="Avenir Next LT Pro" panose="020B0504020202020204" pitchFamily="34" charset="0"/>
            </a:rPr>
            <a:t>Quinnox</a:t>
          </a:r>
          <a:r>
            <a:rPr lang="en-GB" sz="1200" dirty="0">
              <a:latin typeface="Avenir Next LT Pro" panose="020B0504020202020204" pitchFamily="34" charset="0"/>
            </a:rPr>
            <a:t> and its clients. It was thanks to this experience that I gained an interest in Data Analytics.</a:t>
          </a:r>
          <a:endParaRPr lang="en-US" sz="1200" dirty="0">
            <a:latin typeface="Avenir Next LT Pro" panose="020B0504020202020204" pitchFamily="34" charset="0"/>
          </a:endParaRPr>
        </a:p>
      </dgm:t>
    </dgm:pt>
    <dgm:pt modelId="{9B57886F-7311-465E-9F03-D3EB98E5CC83}" type="parTrans" cxnId="{07A29E2D-7FE5-4B65-BD51-41F9811284E1}">
      <dgm:prSet/>
      <dgm:spPr/>
      <dgm:t>
        <a:bodyPr/>
        <a:lstStyle/>
        <a:p>
          <a:endParaRPr lang="en-US"/>
        </a:p>
      </dgm:t>
    </dgm:pt>
    <dgm:pt modelId="{6094D1E6-9ECE-41EF-BD9F-9860DB25A83E}" type="sibTrans" cxnId="{07A29E2D-7FE5-4B65-BD51-41F9811284E1}">
      <dgm:prSet/>
      <dgm:spPr/>
      <dgm:t>
        <a:bodyPr/>
        <a:lstStyle/>
        <a:p>
          <a:pPr>
            <a:lnSpc>
              <a:spcPct val="100000"/>
            </a:lnSpc>
          </a:pPr>
          <a:endParaRPr lang="en-US"/>
        </a:p>
      </dgm:t>
    </dgm:pt>
    <dgm:pt modelId="{61ABD70B-F6FB-478F-9871-C94F1E9723AD}">
      <dgm:prSet custT="1"/>
      <dgm:spPr/>
      <dgm:t>
        <a:bodyPr/>
        <a:lstStyle/>
        <a:p>
          <a:pPr>
            <a:lnSpc>
              <a:spcPct val="100000"/>
            </a:lnSpc>
          </a:pPr>
          <a:r>
            <a:rPr lang="en-GB" sz="1200" dirty="0">
              <a:latin typeface="Avenir Next LT Pro" panose="020B0504020202020204" pitchFamily="34" charset="0"/>
            </a:rPr>
            <a:t>Whilst wanting to become a Data Analyst, I found myself to be severely lacking the understanding and experience necessary for the role. Thanks to the Skills Bootcamp in Essential Data Skills run by Cambridge Spark, I took the first steps in my journey to becoming a Data Analyst.</a:t>
          </a:r>
          <a:endParaRPr lang="en-US" sz="1200" dirty="0">
            <a:latin typeface="Avenir Next LT Pro" panose="020B0504020202020204" pitchFamily="34" charset="0"/>
          </a:endParaRPr>
        </a:p>
      </dgm:t>
    </dgm:pt>
    <dgm:pt modelId="{7943B35C-6947-4CC2-8920-83BA4D640FCB}" type="parTrans" cxnId="{263DF19F-5BF7-405F-BBAF-BF2C8A0B1F79}">
      <dgm:prSet/>
      <dgm:spPr/>
      <dgm:t>
        <a:bodyPr/>
        <a:lstStyle/>
        <a:p>
          <a:endParaRPr lang="en-US"/>
        </a:p>
      </dgm:t>
    </dgm:pt>
    <dgm:pt modelId="{4F46EA4D-1626-486A-9D15-30A2332A8C84}" type="sibTrans" cxnId="{263DF19F-5BF7-405F-BBAF-BF2C8A0B1F79}">
      <dgm:prSet/>
      <dgm:spPr/>
      <dgm:t>
        <a:bodyPr/>
        <a:lstStyle/>
        <a:p>
          <a:pPr>
            <a:lnSpc>
              <a:spcPct val="100000"/>
            </a:lnSpc>
          </a:pPr>
          <a:endParaRPr lang="en-US"/>
        </a:p>
      </dgm:t>
    </dgm:pt>
    <dgm:pt modelId="{DED6D13C-0D13-4242-A9C6-6DE7A6E92ABB}">
      <dgm:prSet custT="1"/>
      <dgm:spPr/>
      <dgm:t>
        <a:bodyPr/>
        <a:lstStyle/>
        <a:p>
          <a:pPr>
            <a:lnSpc>
              <a:spcPct val="100000"/>
            </a:lnSpc>
          </a:pPr>
          <a:r>
            <a:rPr lang="en-GB" sz="1200" dirty="0">
              <a:latin typeface="Avenir Next LT Pro" panose="020B0504020202020204" pitchFamily="34" charset="0"/>
            </a:rPr>
            <a:t>As a result of my time in the Bootcamp, I gained a solid understanding of the key processes and techniques used in the Data Lifecycle alongside developing fundamental skills in key software used within the Data Analytics industry such as Microsoft Excel (and </a:t>
          </a:r>
          <a:r>
            <a:rPr lang="en-GB" sz="1200" dirty="0" err="1">
              <a:latin typeface="Avenir Next LT Pro" panose="020B0504020202020204" pitchFamily="34" charset="0"/>
            </a:rPr>
            <a:t>PowerQuery</a:t>
          </a:r>
          <a:r>
            <a:rPr lang="en-GB" sz="1200" dirty="0">
              <a:latin typeface="Avenir Next LT Pro" panose="020B0504020202020204" pitchFamily="34" charset="0"/>
            </a:rPr>
            <a:t> editor) for extracting and transforming data and visualising the data with business intelligence tools such as </a:t>
          </a:r>
          <a:r>
            <a:rPr lang="en-GB" sz="1200" dirty="0" err="1">
              <a:latin typeface="Avenir Next LT Pro" panose="020B0504020202020204" pitchFamily="34" charset="0"/>
            </a:rPr>
            <a:t>PowerBI</a:t>
          </a:r>
          <a:r>
            <a:rPr lang="en-GB" sz="1200" dirty="0">
              <a:latin typeface="Avenir Next LT Pro" panose="020B0504020202020204" pitchFamily="34" charset="0"/>
            </a:rPr>
            <a:t>.</a:t>
          </a:r>
          <a:endParaRPr lang="en-US" sz="1200" dirty="0">
            <a:latin typeface="Avenir Next LT Pro" panose="020B0504020202020204" pitchFamily="34" charset="0"/>
          </a:endParaRPr>
        </a:p>
      </dgm:t>
    </dgm:pt>
    <dgm:pt modelId="{F3E0FA77-10EB-41F8-8060-511C54D8E5B7}" type="parTrans" cxnId="{2F9B1ED4-E40D-4DA6-B1E0-C3DADB5D2D9A}">
      <dgm:prSet/>
      <dgm:spPr/>
      <dgm:t>
        <a:bodyPr/>
        <a:lstStyle/>
        <a:p>
          <a:endParaRPr lang="en-US"/>
        </a:p>
      </dgm:t>
    </dgm:pt>
    <dgm:pt modelId="{36C7DBCD-A2EB-4E54-8579-19FC6E513870}" type="sibTrans" cxnId="{2F9B1ED4-E40D-4DA6-B1E0-C3DADB5D2D9A}">
      <dgm:prSet/>
      <dgm:spPr/>
      <dgm:t>
        <a:bodyPr/>
        <a:lstStyle/>
        <a:p>
          <a:pPr>
            <a:lnSpc>
              <a:spcPct val="100000"/>
            </a:lnSpc>
          </a:pPr>
          <a:endParaRPr lang="en-US"/>
        </a:p>
      </dgm:t>
    </dgm:pt>
    <dgm:pt modelId="{6F0E422D-B7C2-4371-8C74-1898FEA34A1E}">
      <dgm:prSet custT="1"/>
      <dgm:spPr/>
      <dgm:t>
        <a:bodyPr/>
        <a:lstStyle/>
        <a:p>
          <a:pPr>
            <a:lnSpc>
              <a:spcPct val="100000"/>
            </a:lnSpc>
          </a:pPr>
          <a:r>
            <a:rPr lang="en-GB" sz="1400" dirty="0">
              <a:latin typeface="Avenir Next LT Pro" panose="020B0504020202020204" pitchFamily="34" charset="0"/>
            </a:rPr>
            <a:t>In here, you will find demonstrations of my knowledge and understanding of Data Analytics and the techniques used in the industry through projects I completed from my time in the Bootcamp alongside further projects done after the bootcamp.</a:t>
          </a:r>
          <a:endParaRPr lang="en-US" sz="1400" dirty="0">
            <a:latin typeface="Avenir Next LT Pro" panose="020B0504020202020204" pitchFamily="34" charset="0"/>
          </a:endParaRPr>
        </a:p>
      </dgm:t>
    </dgm:pt>
    <dgm:pt modelId="{35775F59-79DF-4455-8D7D-ABF889B42987}" type="parTrans" cxnId="{E87481AD-8551-4395-AB0B-8C6D821FDCC7}">
      <dgm:prSet/>
      <dgm:spPr/>
      <dgm:t>
        <a:bodyPr/>
        <a:lstStyle/>
        <a:p>
          <a:endParaRPr lang="en-US"/>
        </a:p>
      </dgm:t>
    </dgm:pt>
    <dgm:pt modelId="{314F7940-0579-4361-A517-1572D6B68E21}" type="sibTrans" cxnId="{E87481AD-8551-4395-AB0B-8C6D821FDCC7}">
      <dgm:prSet/>
      <dgm:spPr/>
      <dgm:t>
        <a:bodyPr/>
        <a:lstStyle/>
        <a:p>
          <a:endParaRPr lang="en-US"/>
        </a:p>
      </dgm:t>
    </dgm:pt>
    <dgm:pt modelId="{2A798662-B954-46C7-A40B-F225C5FAC156}" type="pres">
      <dgm:prSet presAssocID="{AA0078C4-D7BA-4CEF-A992-B715DAED2E07}" presName="root" presStyleCnt="0">
        <dgm:presLayoutVars>
          <dgm:dir/>
          <dgm:resizeHandles val="exact"/>
        </dgm:presLayoutVars>
      </dgm:prSet>
      <dgm:spPr/>
    </dgm:pt>
    <dgm:pt modelId="{31B35C24-25AB-4F81-B6C0-222912568046}" type="pres">
      <dgm:prSet presAssocID="{1B145B59-2045-4EDE-8DBC-F3CC30F842A8}" presName="compNode" presStyleCnt="0"/>
      <dgm:spPr/>
    </dgm:pt>
    <dgm:pt modelId="{F830D642-9655-4681-9761-1D9E4ED95DE7}" type="pres">
      <dgm:prSet presAssocID="{1B145B59-2045-4EDE-8DBC-F3CC30F842A8}" presName="bgRect" presStyleLbl="bgShp" presStyleIdx="0" presStyleCnt="4"/>
      <dgm:spPr/>
    </dgm:pt>
    <dgm:pt modelId="{0B29C043-F448-46E6-8ABD-8531D2B8FA5D}" type="pres">
      <dgm:prSet presAssocID="{1B145B59-2045-4EDE-8DBC-F3CC30F842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7D25C306-E487-46DD-AAE5-95C4F78254DB}" type="pres">
      <dgm:prSet presAssocID="{1B145B59-2045-4EDE-8DBC-F3CC30F842A8}" presName="spaceRect" presStyleCnt="0"/>
      <dgm:spPr/>
    </dgm:pt>
    <dgm:pt modelId="{1F091F34-9D86-4ACF-8505-D2C6701103F0}" type="pres">
      <dgm:prSet presAssocID="{1B145B59-2045-4EDE-8DBC-F3CC30F842A8}" presName="parTx" presStyleLbl="revTx" presStyleIdx="0" presStyleCnt="4">
        <dgm:presLayoutVars>
          <dgm:chMax val="0"/>
          <dgm:chPref val="0"/>
        </dgm:presLayoutVars>
      </dgm:prSet>
      <dgm:spPr/>
    </dgm:pt>
    <dgm:pt modelId="{5E14D969-A4EB-45A8-9960-74828BB09C25}" type="pres">
      <dgm:prSet presAssocID="{6094D1E6-9ECE-41EF-BD9F-9860DB25A83E}" presName="sibTrans" presStyleCnt="0"/>
      <dgm:spPr/>
    </dgm:pt>
    <dgm:pt modelId="{2F9FCC85-8D9A-4E0A-A9B8-C28CF61A1E03}" type="pres">
      <dgm:prSet presAssocID="{61ABD70B-F6FB-478F-9871-C94F1E9723AD}" presName="compNode" presStyleCnt="0"/>
      <dgm:spPr/>
    </dgm:pt>
    <dgm:pt modelId="{61563982-C043-44BB-88FC-D113A1384E08}" type="pres">
      <dgm:prSet presAssocID="{61ABD70B-F6FB-478F-9871-C94F1E9723AD}" presName="bgRect" presStyleLbl="bgShp" presStyleIdx="1" presStyleCnt="4"/>
      <dgm:spPr/>
    </dgm:pt>
    <dgm:pt modelId="{A1687774-338E-44D8-82BC-E979990FCCA6}" type="pres">
      <dgm:prSet presAssocID="{61ABD70B-F6FB-478F-9871-C94F1E9723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fused Person"/>
        </a:ext>
      </dgm:extLst>
    </dgm:pt>
    <dgm:pt modelId="{7948D677-2D98-4509-82C9-9BDBA79BEC9E}" type="pres">
      <dgm:prSet presAssocID="{61ABD70B-F6FB-478F-9871-C94F1E9723AD}" presName="spaceRect" presStyleCnt="0"/>
      <dgm:spPr/>
    </dgm:pt>
    <dgm:pt modelId="{25287A7B-DE66-4A9B-89E1-2245B2BE9FAC}" type="pres">
      <dgm:prSet presAssocID="{61ABD70B-F6FB-478F-9871-C94F1E9723AD}" presName="parTx" presStyleLbl="revTx" presStyleIdx="1" presStyleCnt="4">
        <dgm:presLayoutVars>
          <dgm:chMax val="0"/>
          <dgm:chPref val="0"/>
        </dgm:presLayoutVars>
      </dgm:prSet>
      <dgm:spPr/>
    </dgm:pt>
    <dgm:pt modelId="{FDA40047-227F-4115-AF93-92E060E9F373}" type="pres">
      <dgm:prSet presAssocID="{4F46EA4D-1626-486A-9D15-30A2332A8C84}" presName="sibTrans" presStyleCnt="0"/>
      <dgm:spPr/>
    </dgm:pt>
    <dgm:pt modelId="{90F10493-6E8F-43A0-ACF3-AC3CBB3B28BE}" type="pres">
      <dgm:prSet presAssocID="{DED6D13C-0D13-4242-A9C6-6DE7A6E92ABB}" presName="compNode" presStyleCnt="0"/>
      <dgm:spPr/>
    </dgm:pt>
    <dgm:pt modelId="{CB2D6881-8294-4A22-A844-71DB40E36AED}" type="pres">
      <dgm:prSet presAssocID="{DED6D13C-0D13-4242-A9C6-6DE7A6E92ABB}" presName="bgRect" presStyleLbl="bgShp" presStyleIdx="2" presStyleCnt="4"/>
      <dgm:spPr/>
    </dgm:pt>
    <dgm:pt modelId="{9384BD64-AB61-4F6D-81BC-BBD2F324D141}" type="pres">
      <dgm:prSet presAssocID="{DED6D13C-0D13-4242-A9C6-6DE7A6E92AB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098B76E-D264-434D-9E1E-648D8F54F655}" type="pres">
      <dgm:prSet presAssocID="{DED6D13C-0D13-4242-A9C6-6DE7A6E92ABB}" presName="spaceRect" presStyleCnt="0"/>
      <dgm:spPr/>
    </dgm:pt>
    <dgm:pt modelId="{8168E460-CE77-411A-A283-051975510A15}" type="pres">
      <dgm:prSet presAssocID="{DED6D13C-0D13-4242-A9C6-6DE7A6E92ABB}" presName="parTx" presStyleLbl="revTx" presStyleIdx="2" presStyleCnt="4">
        <dgm:presLayoutVars>
          <dgm:chMax val="0"/>
          <dgm:chPref val="0"/>
        </dgm:presLayoutVars>
      </dgm:prSet>
      <dgm:spPr/>
    </dgm:pt>
    <dgm:pt modelId="{DC45FE4E-3A7F-41A8-8013-4A366802FCFD}" type="pres">
      <dgm:prSet presAssocID="{36C7DBCD-A2EB-4E54-8579-19FC6E513870}" presName="sibTrans" presStyleCnt="0"/>
      <dgm:spPr/>
    </dgm:pt>
    <dgm:pt modelId="{42EEFBB7-EC83-4686-9C6A-15DB745B422C}" type="pres">
      <dgm:prSet presAssocID="{6F0E422D-B7C2-4371-8C74-1898FEA34A1E}" presName="compNode" presStyleCnt="0"/>
      <dgm:spPr/>
    </dgm:pt>
    <dgm:pt modelId="{95C2DC54-5B4C-491B-9D24-471FB8C80814}" type="pres">
      <dgm:prSet presAssocID="{6F0E422D-B7C2-4371-8C74-1898FEA34A1E}" presName="bgRect" presStyleLbl="bgShp" presStyleIdx="3" presStyleCnt="4"/>
      <dgm:spPr/>
    </dgm:pt>
    <dgm:pt modelId="{E7DB2602-B4E1-4E7D-AF27-C25F1F4B0E0E}" type="pres">
      <dgm:prSet presAssocID="{6F0E422D-B7C2-4371-8C74-1898FEA34A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ssroom"/>
        </a:ext>
      </dgm:extLst>
    </dgm:pt>
    <dgm:pt modelId="{AC2A8F58-B7DA-47DD-899A-0A313BB2D41C}" type="pres">
      <dgm:prSet presAssocID="{6F0E422D-B7C2-4371-8C74-1898FEA34A1E}" presName="spaceRect" presStyleCnt="0"/>
      <dgm:spPr/>
    </dgm:pt>
    <dgm:pt modelId="{8110EF2B-A271-4C3F-ADBC-64AE53EBA109}" type="pres">
      <dgm:prSet presAssocID="{6F0E422D-B7C2-4371-8C74-1898FEA34A1E}" presName="parTx" presStyleLbl="revTx" presStyleIdx="3" presStyleCnt="4">
        <dgm:presLayoutVars>
          <dgm:chMax val="0"/>
          <dgm:chPref val="0"/>
        </dgm:presLayoutVars>
      </dgm:prSet>
      <dgm:spPr/>
    </dgm:pt>
  </dgm:ptLst>
  <dgm:cxnLst>
    <dgm:cxn modelId="{49FD2312-B58D-4BCA-9F92-8A0907757CE4}" type="presOf" srcId="{6F0E422D-B7C2-4371-8C74-1898FEA34A1E}" destId="{8110EF2B-A271-4C3F-ADBC-64AE53EBA109}" srcOrd="0" destOrd="0" presId="urn:microsoft.com/office/officeart/2018/2/layout/IconVerticalSolidList"/>
    <dgm:cxn modelId="{07A29E2D-7FE5-4B65-BD51-41F9811284E1}" srcId="{AA0078C4-D7BA-4CEF-A992-B715DAED2E07}" destId="{1B145B59-2045-4EDE-8DBC-F3CC30F842A8}" srcOrd="0" destOrd="0" parTransId="{9B57886F-7311-465E-9F03-D3EB98E5CC83}" sibTransId="{6094D1E6-9ECE-41EF-BD9F-9860DB25A83E}"/>
    <dgm:cxn modelId="{664DF12D-10E9-497F-B916-65B89D416680}" type="presOf" srcId="{DED6D13C-0D13-4242-A9C6-6DE7A6E92ABB}" destId="{8168E460-CE77-411A-A283-051975510A15}" srcOrd="0" destOrd="0" presId="urn:microsoft.com/office/officeart/2018/2/layout/IconVerticalSolidList"/>
    <dgm:cxn modelId="{E3B3DE63-16C2-467B-8A73-983FDAA9353B}" type="presOf" srcId="{AA0078C4-D7BA-4CEF-A992-B715DAED2E07}" destId="{2A798662-B954-46C7-A40B-F225C5FAC156}" srcOrd="0" destOrd="0" presId="urn:microsoft.com/office/officeart/2018/2/layout/IconVerticalSolidList"/>
    <dgm:cxn modelId="{263DF19F-5BF7-405F-BBAF-BF2C8A0B1F79}" srcId="{AA0078C4-D7BA-4CEF-A992-B715DAED2E07}" destId="{61ABD70B-F6FB-478F-9871-C94F1E9723AD}" srcOrd="1" destOrd="0" parTransId="{7943B35C-6947-4CC2-8920-83BA4D640FCB}" sibTransId="{4F46EA4D-1626-486A-9D15-30A2332A8C84}"/>
    <dgm:cxn modelId="{E87481AD-8551-4395-AB0B-8C6D821FDCC7}" srcId="{AA0078C4-D7BA-4CEF-A992-B715DAED2E07}" destId="{6F0E422D-B7C2-4371-8C74-1898FEA34A1E}" srcOrd="3" destOrd="0" parTransId="{35775F59-79DF-4455-8D7D-ABF889B42987}" sibTransId="{314F7940-0579-4361-A517-1572D6B68E21}"/>
    <dgm:cxn modelId="{F106C7C2-365D-40EB-86A8-D8D084FF1DB6}" type="presOf" srcId="{1B145B59-2045-4EDE-8DBC-F3CC30F842A8}" destId="{1F091F34-9D86-4ACF-8505-D2C6701103F0}" srcOrd="0" destOrd="0" presId="urn:microsoft.com/office/officeart/2018/2/layout/IconVerticalSolidList"/>
    <dgm:cxn modelId="{2F9B1ED4-E40D-4DA6-B1E0-C3DADB5D2D9A}" srcId="{AA0078C4-D7BA-4CEF-A992-B715DAED2E07}" destId="{DED6D13C-0D13-4242-A9C6-6DE7A6E92ABB}" srcOrd="2" destOrd="0" parTransId="{F3E0FA77-10EB-41F8-8060-511C54D8E5B7}" sibTransId="{36C7DBCD-A2EB-4E54-8579-19FC6E513870}"/>
    <dgm:cxn modelId="{8AAE3EE5-D2DE-4198-9FC4-4B9D637ABE3F}" type="presOf" srcId="{61ABD70B-F6FB-478F-9871-C94F1E9723AD}" destId="{25287A7B-DE66-4A9B-89E1-2245B2BE9FAC}" srcOrd="0" destOrd="0" presId="urn:microsoft.com/office/officeart/2018/2/layout/IconVerticalSolidList"/>
    <dgm:cxn modelId="{F33C57D4-55CF-4AF9-96C8-DEF49B43248C}" type="presParOf" srcId="{2A798662-B954-46C7-A40B-F225C5FAC156}" destId="{31B35C24-25AB-4F81-B6C0-222912568046}" srcOrd="0" destOrd="0" presId="urn:microsoft.com/office/officeart/2018/2/layout/IconVerticalSolidList"/>
    <dgm:cxn modelId="{D25B9B3A-963D-40DE-8807-0CB077065E8D}" type="presParOf" srcId="{31B35C24-25AB-4F81-B6C0-222912568046}" destId="{F830D642-9655-4681-9761-1D9E4ED95DE7}" srcOrd="0" destOrd="0" presId="urn:microsoft.com/office/officeart/2018/2/layout/IconVerticalSolidList"/>
    <dgm:cxn modelId="{8282C1D1-4E63-453B-B74F-4354D01B5291}" type="presParOf" srcId="{31B35C24-25AB-4F81-B6C0-222912568046}" destId="{0B29C043-F448-46E6-8ABD-8531D2B8FA5D}" srcOrd="1" destOrd="0" presId="urn:microsoft.com/office/officeart/2018/2/layout/IconVerticalSolidList"/>
    <dgm:cxn modelId="{D27D4ABD-90C0-4BDA-9EB9-2BF66422EEA1}" type="presParOf" srcId="{31B35C24-25AB-4F81-B6C0-222912568046}" destId="{7D25C306-E487-46DD-AAE5-95C4F78254DB}" srcOrd="2" destOrd="0" presId="urn:microsoft.com/office/officeart/2018/2/layout/IconVerticalSolidList"/>
    <dgm:cxn modelId="{B173BC49-28C1-4105-B4DE-4DE4E0BB2902}" type="presParOf" srcId="{31B35C24-25AB-4F81-B6C0-222912568046}" destId="{1F091F34-9D86-4ACF-8505-D2C6701103F0}" srcOrd="3" destOrd="0" presId="urn:microsoft.com/office/officeart/2018/2/layout/IconVerticalSolidList"/>
    <dgm:cxn modelId="{DCB13C88-C298-4C39-A26C-6DF1C537FE6C}" type="presParOf" srcId="{2A798662-B954-46C7-A40B-F225C5FAC156}" destId="{5E14D969-A4EB-45A8-9960-74828BB09C25}" srcOrd="1" destOrd="0" presId="urn:microsoft.com/office/officeart/2018/2/layout/IconVerticalSolidList"/>
    <dgm:cxn modelId="{BD5CE826-12D7-4F67-BC0C-3D9A749E1AE5}" type="presParOf" srcId="{2A798662-B954-46C7-A40B-F225C5FAC156}" destId="{2F9FCC85-8D9A-4E0A-A9B8-C28CF61A1E03}" srcOrd="2" destOrd="0" presId="urn:microsoft.com/office/officeart/2018/2/layout/IconVerticalSolidList"/>
    <dgm:cxn modelId="{B526A692-600B-4519-8777-2AABF3867C80}" type="presParOf" srcId="{2F9FCC85-8D9A-4E0A-A9B8-C28CF61A1E03}" destId="{61563982-C043-44BB-88FC-D113A1384E08}" srcOrd="0" destOrd="0" presId="urn:microsoft.com/office/officeart/2018/2/layout/IconVerticalSolidList"/>
    <dgm:cxn modelId="{4CDE00D4-A8FF-4D3B-8EB4-9DA0925147F0}" type="presParOf" srcId="{2F9FCC85-8D9A-4E0A-A9B8-C28CF61A1E03}" destId="{A1687774-338E-44D8-82BC-E979990FCCA6}" srcOrd="1" destOrd="0" presId="urn:microsoft.com/office/officeart/2018/2/layout/IconVerticalSolidList"/>
    <dgm:cxn modelId="{4658A440-095D-4B34-9B74-4B59FF012A11}" type="presParOf" srcId="{2F9FCC85-8D9A-4E0A-A9B8-C28CF61A1E03}" destId="{7948D677-2D98-4509-82C9-9BDBA79BEC9E}" srcOrd="2" destOrd="0" presId="urn:microsoft.com/office/officeart/2018/2/layout/IconVerticalSolidList"/>
    <dgm:cxn modelId="{B72D13D4-8754-4A50-956B-6809624DFDD9}" type="presParOf" srcId="{2F9FCC85-8D9A-4E0A-A9B8-C28CF61A1E03}" destId="{25287A7B-DE66-4A9B-89E1-2245B2BE9FAC}" srcOrd="3" destOrd="0" presId="urn:microsoft.com/office/officeart/2018/2/layout/IconVerticalSolidList"/>
    <dgm:cxn modelId="{583E5283-24DC-418F-83A1-117F7A9230C0}" type="presParOf" srcId="{2A798662-B954-46C7-A40B-F225C5FAC156}" destId="{FDA40047-227F-4115-AF93-92E060E9F373}" srcOrd="3" destOrd="0" presId="urn:microsoft.com/office/officeart/2018/2/layout/IconVerticalSolidList"/>
    <dgm:cxn modelId="{4D872AA9-20C4-4BBF-BC44-A9987692DBC9}" type="presParOf" srcId="{2A798662-B954-46C7-A40B-F225C5FAC156}" destId="{90F10493-6E8F-43A0-ACF3-AC3CBB3B28BE}" srcOrd="4" destOrd="0" presId="urn:microsoft.com/office/officeart/2018/2/layout/IconVerticalSolidList"/>
    <dgm:cxn modelId="{D3F69020-81DF-4631-99E3-7D56CF6BB8BD}" type="presParOf" srcId="{90F10493-6E8F-43A0-ACF3-AC3CBB3B28BE}" destId="{CB2D6881-8294-4A22-A844-71DB40E36AED}" srcOrd="0" destOrd="0" presId="urn:microsoft.com/office/officeart/2018/2/layout/IconVerticalSolidList"/>
    <dgm:cxn modelId="{99922365-A975-4252-8921-4D24411D944A}" type="presParOf" srcId="{90F10493-6E8F-43A0-ACF3-AC3CBB3B28BE}" destId="{9384BD64-AB61-4F6D-81BC-BBD2F324D141}" srcOrd="1" destOrd="0" presId="urn:microsoft.com/office/officeart/2018/2/layout/IconVerticalSolidList"/>
    <dgm:cxn modelId="{EAA92F93-9F75-41C5-AC0E-FE449936DEC5}" type="presParOf" srcId="{90F10493-6E8F-43A0-ACF3-AC3CBB3B28BE}" destId="{0098B76E-D264-434D-9E1E-648D8F54F655}" srcOrd="2" destOrd="0" presId="urn:microsoft.com/office/officeart/2018/2/layout/IconVerticalSolidList"/>
    <dgm:cxn modelId="{18EF54DC-8784-4D74-8521-B88D8E61E108}" type="presParOf" srcId="{90F10493-6E8F-43A0-ACF3-AC3CBB3B28BE}" destId="{8168E460-CE77-411A-A283-051975510A15}" srcOrd="3" destOrd="0" presId="urn:microsoft.com/office/officeart/2018/2/layout/IconVerticalSolidList"/>
    <dgm:cxn modelId="{D1275805-CDEF-4A24-A416-451EFA38C542}" type="presParOf" srcId="{2A798662-B954-46C7-A40B-F225C5FAC156}" destId="{DC45FE4E-3A7F-41A8-8013-4A366802FCFD}" srcOrd="5" destOrd="0" presId="urn:microsoft.com/office/officeart/2018/2/layout/IconVerticalSolidList"/>
    <dgm:cxn modelId="{7E4733E2-6B7F-4ED7-8FCB-58A8E7C0C5B9}" type="presParOf" srcId="{2A798662-B954-46C7-A40B-F225C5FAC156}" destId="{42EEFBB7-EC83-4686-9C6A-15DB745B422C}" srcOrd="6" destOrd="0" presId="urn:microsoft.com/office/officeart/2018/2/layout/IconVerticalSolidList"/>
    <dgm:cxn modelId="{4DD02D57-2859-4C27-874F-E48F0C627E8C}" type="presParOf" srcId="{42EEFBB7-EC83-4686-9C6A-15DB745B422C}" destId="{95C2DC54-5B4C-491B-9D24-471FB8C80814}" srcOrd="0" destOrd="0" presId="urn:microsoft.com/office/officeart/2018/2/layout/IconVerticalSolidList"/>
    <dgm:cxn modelId="{CA285BE8-B35E-4B4B-99D8-29B5202E7AAF}" type="presParOf" srcId="{42EEFBB7-EC83-4686-9C6A-15DB745B422C}" destId="{E7DB2602-B4E1-4E7D-AF27-C25F1F4B0E0E}" srcOrd="1" destOrd="0" presId="urn:microsoft.com/office/officeart/2018/2/layout/IconVerticalSolidList"/>
    <dgm:cxn modelId="{7BECDA64-6A9D-4C71-8CDE-761A3D27DD33}" type="presParOf" srcId="{42EEFBB7-EC83-4686-9C6A-15DB745B422C}" destId="{AC2A8F58-B7DA-47DD-899A-0A313BB2D41C}" srcOrd="2" destOrd="0" presId="urn:microsoft.com/office/officeart/2018/2/layout/IconVerticalSolidList"/>
    <dgm:cxn modelId="{064DDB28-6AB6-4503-BE68-BB17EAEB8104}" type="presParOf" srcId="{42EEFBB7-EC83-4686-9C6A-15DB745B422C}" destId="{8110EF2B-A271-4C3F-ADBC-64AE53EBA10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E359BD-2017-45D2-9EA0-128EAF69984D}"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GB"/>
        </a:p>
      </dgm:t>
    </dgm:pt>
    <dgm:pt modelId="{0BBBD338-5C5F-4A95-A484-FE860EE74680}">
      <dgm:prSet phldrT="[Text]"/>
      <dgm:spPr/>
      <dgm:t>
        <a:bodyPr/>
        <a:lstStyle/>
        <a:p>
          <a:r>
            <a:rPr lang="en-GB" dirty="0">
              <a:latin typeface="Avenir Next LT Pro" panose="020B0504020202020204" pitchFamily="34" charset="0"/>
            </a:rPr>
            <a:t>Combined video game sales and review dataset</a:t>
          </a:r>
        </a:p>
      </dgm:t>
    </dgm:pt>
    <dgm:pt modelId="{FE5582A4-77CD-4D52-B44D-E3CF742B9298}" type="parTrans" cxnId="{B157263E-0910-4F3B-9445-C3658533A0EB}">
      <dgm:prSet/>
      <dgm:spPr/>
      <dgm:t>
        <a:bodyPr/>
        <a:lstStyle/>
        <a:p>
          <a:endParaRPr lang="en-GB"/>
        </a:p>
      </dgm:t>
    </dgm:pt>
    <dgm:pt modelId="{7B6222F4-BEE7-4EC3-9E37-601ACEE5F6D7}" type="sibTrans" cxnId="{B157263E-0910-4F3B-9445-C3658533A0EB}">
      <dgm:prSet/>
      <dgm:spPr/>
      <dgm:t>
        <a:bodyPr/>
        <a:lstStyle/>
        <a:p>
          <a:endParaRPr lang="en-GB"/>
        </a:p>
      </dgm:t>
    </dgm:pt>
    <dgm:pt modelId="{E3E689B0-4BCC-470B-B744-9B335FB6456B}" type="pres">
      <dgm:prSet presAssocID="{02E359BD-2017-45D2-9EA0-128EAF69984D}" presName="Name0" presStyleCnt="0">
        <dgm:presLayoutVars>
          <dgm:dir/>
          <dgm:resizeHandles val="exact"/>
        </dgm:presLayoutVars>
      </dgm:prSet>
      <dgm:spPr/>
    </dgm:pt>
    <dgm:pt modelId="{66DD668B-6C7C-4D3B-B442-5EEB16FEF512}" type="pres">
      <dgm:prSet presAssocID="{0BBBD338-5C5F-4A95-A484-FE860EE74680}" presName="compNode" presStyleCnt="0"/>
      <dgm:spPr/>
    </dgm:pt>
    <dgm:pt modelId="{A39EEEE4-5D22-47AA-BD3E-0A307AE13E6F}" type="pres">
      <dgm:prSet presAssocID="{0BBBD338-5C5F-4A95-A484-FE860EE74680}" presName="pictRect" presStyleLbl="node1" presStyleIdx="0" presStyleCnt="1" custScaleX="157478" custScaleY="152374"/>
      <dgm:spPr>
        <a:prstGeom prst="rect">
          <a:avLst/>
        </a:prstGeom>
        <a:blipFill dpi="0" rotWithShape="1">
          <a:blip xmlns:r="http://schemas.openxmlformats.org/officeDocument/2006/relationships" r:embed="rId1"/>
          <a:srcRect/>
          <a:stretch>
            <a:fillRect t="17321" b="17321"/>
          </a:stretch>
        </a:blipFill>
        <a:ln>
          <a:noFill/>
        </a:ln>
      </dgm:spPr>
    </dgm:pt>
    <dgm:pt modelId="{0415ECDF-FA10-4FBE-85D9-D1B6CDF76087}" type="pres">
      <dgm:prSet presAssocID="{0BBBD338-5C5F-4A95-A484-FE860EE74680}" presName="textRect" presStyleLbl="revTx" presStyleIdx="0" presStyleCnt="1">
        <dgm:presLayoutVars>
          <dgm:bulletEnabled val="1"/>
        </dgm:presLayoutVars>
      </dgm:prSet>
      <dgm:spPr/>
    </dgm:pt>
  </dgm:ptLst>
  <dgm:cxnLst>
    <dgm:cxn modelId="{B157263E-0910-4F3B-9445-C3658533A0EB}" srcId="{02E359BD-2017-45D2-9EA0-128EAF69984D}" destId="{0BBBD338-5C5F-4A95-A484-FE860EE74680}" srcOrd="0" destOrd="0" parTransId="{FE5582A4-77CD-4D52-B44D-E3CF742B9298}" sibTransId="{7B6222F4-BEE7-4EC3-9E37-601ACEE5F6D7}"/>
    <dgm:cxn modelId="{DB32E588-047F-45BD-82DC-95EBA9314941}" type="presOf" srcId="{0BBBD338-5C5F-4A95-A484-FE860EE74680}" destId="{0415ECDF-FA10-4FBE-85D9-D1B6CDF76087}" srcOrd="0" destOrd="0" presId="urn:microsoft.com/office/officeart/2005/8/layout/pList1"/>
    <dgm:cxn modelId="{C76A019F-96AD-42E6-BA19-96E18987C98E}" type="presOf" srcId="{02E359BD-2017-45D2-9EA0-128EAF69984D}" destId="{E3E689B0-4BCC-470B-B744-9B335FB6456B}" srcOrd="0" destOrd="0" presId="urn:microsoft.com/office/officeart/2005/8/layout/pList1"/>
    <dgm:cxn modelId="{8775F722-CEE0-447B-BDE5-4B9F6D3F1CFF}" type="presParOf" srcId="{E3E689B0-4BCC-470B-B744-9B335FB6456B}" destId="{66DD668B-6C7C-4D3B-B442-5EEB16FEF512}" srcOrd="0" destOrd="0" presId="urn:microsoft.com/office/officeart/2005/8/layout/pList1"/>
    <dgm:cxn modelId="{CCFF27C1-35A8-455E-A2C6-A040EF535758}" type="presParOf" srcId="{66DD668B-6C7C-4D3B-B442-5EEB16FEF512}" destId="{A39EEEE4-5D22-47AA-BD3E-0A307AE13E6F}" srcOrd="0" destOrd="0" presId="urn:microsoft.com/office/officeart/2005/8/layout/pList1"/>
    <dgm:cxn modelId="{7EE5083B-BD38-4779-8074-AADC150595D5}" type="presParOf" srcId="{66DD668B-6C7C-4D3B-B442-5EEB16FEF512}" destId="{0415ECDF-FA10-4FBE-85D9-D1B6CDF76087}"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3D80DBB-F18D-40C5-9E18-85FB92CABE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55CC077-B73B-4597-BE94-102921F8E3C6}">
      <dgm:prSet/>
      <dgm:spPr/>
      <dgm:t>
        <a:bodyPr/>
        <a:lstStyle/>
        <a:p>
          <a:r>
            <a:rPr lang="en-GB" dirty="0">
              <a:latin typeface="Avenir Next LT Pro" panose="020B0504020202020204" pitchFamily="34" charset="0"/>
            </a:rPr>
            <a:t>After cleaning the data, I utilised PivotTables to calculate, summarise and analyse the data to make comparisons and spot patterns and trends in the data.</a:t>
          </a:r>
          <a:endParaRPr lang="en-US" dirty="0">
            <a:latin typeface="Avenir Next LT Pro" panose="020B0504020202020204" pitchFamily="34" charset="0"/>
          </a:endParaRPr>
        </a:p>
      </dgm:t>
    </dgm:pt>
    <dgm:pt modelId="{51EF55EA-E66E-4B92-9579-E20C3D503C44}" type="parTrans" cxnId="{27513301-DF22-45F0-BFCB-11DCA3B1C887}">
      <dgm:prSet/>
      <dgm:spPr/>
      <dgm:t>
        <a:bodyPr/>
        <a:lstStyle/>
        <a:p>
          <a:endParaRPr lang="en-US"/>
        </a:p>
      </dgm:t>
    </dgm:pt>
    <dgm:pt modelId="{ECA97048-371F-4E20-B066-F0DCF09671C4}" type="sibTrans" cxnId="{27513301-DF22-45F0-BFCB-11DCA3B1C887}">
      <dgm:prSet/>
      <dgm:spPr/>
      <dgm:t>
        <a:bodyPr/>
        <a:lstStyle/>
        <a:p>
          <a:endParaRPr lang="en-US"/>
        </a:p>
      </dgm:t>
    </dgm:pt>
    <dgm:pt modelId="{6AF6141F-0607-4B2B-B055-623C58548DA9}">
      <dgm:prSet/>
      <dgm:spPr/>
      <dgm:t>
        <a:bodyPr/>
        <a:lstStyle/>
        <a:p>
          <a:r>
            <a:rPr lang="en-GB" dirty="0">
              <a:latin typeface="Avenir Next LT Pro" panose="020B0504020202020204" pitchFamily="34" charset="0"/>
            </a:rPr>
            <a:t>I created multiple PivotTables with a focus on either the reviews for each video game in the dataset and the sales of each video game in the dataset, both globally and split by region.</a:t>
          </a:r>
          <a:endParaRPr lang="en-US" dirty="0">
            <a:latin typeface="Avenir Next LT Pro" panose="020B0504020202020204" pitchFamily="34" charset="0"/>
          </a:endParaRPr>
        </a:p>
      </dgm:t>
    </dgm:pt>
    <dgm:pt modelId="{D24F7BD1-5432-46A3-8B9A-8C0658CE8DFA}" type="parTrans" cxnId="{76ECA21F-2289-4B0E-949F-58FC30BB1DB1}">
      <dgm:prSet/>
      <dgm:spPr/>
      <dgm:t>
        <a:bodyPr/>
        <a:lstStyle/>
        <a:p>
          <a:endParaRPr lang="en-US"/>
        </a:p>
      </dgm:t>
    </dgm:pt>
    <dgm:pt modelId="{C106825D-4981-427B-BEDD-B0305444263D}" type="sibTrans" cxnId="{76ECA21F-2289-4B0E-949F-58FC30BB1DB1}">
      <dgm:prSet/>
      <dgm:spPr/>
      <dgm:t>
        <a:bodyPr/>
        <a:lstStyle/>
        <a:p>
          <a:endParaRPr lang="en-US"/>
        </a:p>
      </dgm:t>
    </dgm:pt>
    <dgm:pt modelId="{E83C3A10-C601-4E48-9C6A-E45C60F63C9B}">
      <dgm:prSet/>
      <dgm:spPr/>
      <dgm:t>
        <a:bodyPr/>
        <a:lstStyle/>
        <a:p>
          <a:r>
            <a:rPr lang="en-GB" dirty="0">
              <a:latin typeface="Avenir Next LT Pro" panose="020B0504020202020204" pitchFamily="34" charset="0"/>
            </a:rPr>
            <a:t>After creating the PivotTables, I utilised slicers to split the data in the PivotTables based on different factors.</a:t>
          </a:r>
          <a:endParaRPr lang="en-US" dirty="0">
            <a:latin typeface="Avenir Next LT Pro" panose="020B0504020202020204" pitchFamily="34" charset="0"/>
          </a:endParaRPr>
        </a:p>
      </dgm:t>
    </dgm:pt>
    <dgm:pt modelId="{2EA73F72-9051-493E-8F8F-6BDDEFB79579}" type="parTrans" cxnId="{26B25B3A-D320-47AA-9CA1-6C5FB91111DD}">
      <dgm:prSet/>
      <dgm:spPr/>
      <dgm:t>
        <a:bodyPr/>
        <a:lstStyle/>
        <a:p>
          <a:endParaRPr lang="en-US"/>
        </a:p>
      </dgm:t>
    </dgm:pt>
    <dgm:pt modelId="{867A7157-4065-4C75-B439-8EF6AAEC7AF3}" type="sibTrans" cxnId="{26B25B3A-D320-47AA-9CA1-6C5FB91111DD}">
      <dgm:prSet/>
      <dgm:spPr/>
      <dgm:t>
        <a:bodyPr/>
        <a:lstStyle/>
        <a:p>
          <a:endParaRPr lang="en-US"/>
        </a:p>
      </dgm:t>
    </dgm:pt>
    <dgm:pt modelId="{85631E92-9201-4514-8F91-CD3E3C38D0C6}">
      <dgm:prSet/>
      <dgm:spPr/>
      <dgm:t>
        <a:bodyPr/>
        <a:lstStyle/>
        <a:p>
          <a:r>
            <a:rPr lang="en-GB" dirty="0">
              <a:latin typeface="Avenir Next LT Pro" panose="020B0504020202020204" pitchFamily="34" charset="0"/>
            </a:rPr>
            <a:t>For the data on reviews, I created slicers for: Genre, Platform and Year.</a:t>
          </a:r>
          <a:endParaRPr lang="en-US" dirty="0">
            <a:latin typeface="Avenir Next LT Pro" panose="020B0504020202020204" pitchFamily="34" charset="0"/>
          </a:endParaRPr>
        </a:p>
      </dgm:t>
    </dgm:pt>
    <dgm:pt modelId="{C1832F89-C8D9-4F8B-AAB8-3485618A4938}" type="parTrans" cxnId="{D5AA557C-2C97-4582-BE6C-EC6302C4166D}">
      <dgm:prSet/>
      <dgm:spPr/>
      <dgm:t>
        <a:bodyPr/>
        <a:lstStyle/>
        <a:p>
          <a:endParaRPr lang="en-US"/>
        </a:p>
      </dgm:t>
    </dgm:pt>
    <dgm:pt modelId="{DFE4B46C-175D-4331-A771-5C21D7C38CAA}" type="sibTrans" cxnId="{D5AA557C-2C97-4582-BE6C-EC6302C4166D}">
      <dgm:prSet/>
      <dgm:spPr/>
      <dgm:t>
        <a:bodyPr/>
        <a:lstStyle/>
        <a:p>
          <a:endParaRPr lang="en-US"/>
        </a:p>
      </dgm:t>
    </dgm:pt>
    <dgm:pt modelId="{BD441F4B-4F6D-45BC-BDF4-375F155F1267}">
      <dgm:prSet/>
      <dgm:spPr/>
      <dgm:t>
        <a:bodyPr/>
        <a:lstStyle/>
        <a:p>
          <a:r>
            <a:rPr lang="en-GB" dirty="0">
              <a:latin typeface="Avenir Next LT Pro" panose="020B0504020202020204" pitchFamily="34" charset="0"/>
            </a:rPr>
            <a:t>For the data on sales, I created a slicer only for Year as I felt the data already had enough granularity.</a:t>
          </a:r>
          <a:endParaRPr lang="en-US" dirty="0">
            <a:latin typeface="Avenir Next LT Pro" panose="020B0504020202020204" pitchFamily="34" charset="0"/>
          </a:endParaRPr>
        </a:p>
      </dgm:t>
    </dgm:pt>
    <dgm:pt modelId="{ADC03320-F517-49AF-B7FB-64221FBE8005}" type="parTrans" cxnId="{9E0FB6B4-3734-472D-8AA9-9B5E83858A55}">
      <dgm:prSet/>
      <dgm:spPr/>
      <dgm:t>
        <a:bodyPr/>
        <a:lstStyle/>
        <a:p>
          <a:endParaRPr lang="en-US"/>
        </a:p>
      </dgm:t>
    </dgm:pt>
    <dgm:pt modelId="{7FA3C662-AF09-47F0-88E2-9F510AAE4CF4}" type="sibTrans" cxnId="{9E0FB6B4-3734-472D-8AA9-9B5E83858A55}">
      <dgm:prSet/>
      <dgm:spPr/>
      <dgm:t>
        <a:bodyPr/>
        <a:lstStyle/>
        <a:p>
          <a:endParaRPr lang="en-US"/>
        </a:p>
      </dgm:t>
    </dgm:pt>
    <dgm:pt modelId="{CB301087-9E0B-43B8-9566-7E1C0F348CC5}">
      <dgm:prSet/>
      <dgm:spPr/>
      <dgm:t>
        <a:bodyPr/>
        <a:lstStyle/>
        <a:p>
          <a:r>
            <a:rPr lang="en-GB" dirty="0">
              <a:latin typeface="Avenir Next LT Pro" panose="020B0504020202020204" pitchFamily="34" charset="0"/>
            </a:rPr>
            <a:t>Thanks to the slicers, I was able to determine that the dataset should be limited to only include video games from the range of years from 2006 to 2011 in order to prevent the data from being skewed as this was the range of years in which all the consoles had been released and none of them had been discontinued.</a:t>
          </a:r>
          <a:endParaRPr lang="en-US" dirty="0">
            <a:latin typeface="Avenir Next LT Pro" panose="020B0504020202020204" pitchFamily="34" charset="0"/>
          </a:endParaRPr>
        </a:p>
      </dgm:t>
    </dgm:pt>
    <dgm:pt modelId="{7D03A588-A5AD-4ABA-8695-1D2D62FF598E}" type="parTrans" cxnId="{285E57D6-BBA0-4EFC-B52E-FE52061582D6}">
      <dgm:prSet/>
      <dgm:spPr/>
      <dgm:t>
        <a:bodyPr/>
        <a:lstStyle/>
        <a:p>
          <a:endParaRPr lang="en-US"/>
        </a:p>
      </dgm:t>
    </dgm:pt>
    <dgm:pt modelId="{7E24F4D5-002A-47E6-9C50-856D8700EECF}" type="sibTrans" cxnId="{285E57D6-BBA0-4EFC-B52E-FE52061582D6}">
      <dgm:prSet/>
      <dgm:spPr/>
      <dgm:t>
        <a:bodyPr/>
        <a:lstStyle/>
        <a:p>
          <a:endParaRPr lang="en-US"/>
        </a:p>
      </dgm:t>
    </dgm:pt>
    <dgm:pt modelId="{355799A9-0E9D-4E67-A635-EF4687A9D76A}" type="pres">
      <dgm:prSet presAssocID="{03D80DBB-F18D-40C5-9E18-85FB92CABE3A}" presName="linear" presStyleCnt="0">
        <dgm:presLayoutVars>
          <dgm:animLvl val="lvl"/>
          <dgm:resizeHandles val="exact"/>
        </dgm:presLayoutVars>
      </dgm:prSet>
      <dgm:spPr/>
    </dgm:pt>
    <dgm:pt modelId="{F1289ACA-FAC7-4B6E-B1E4-CC365A31E824}" type="pres">
      <dgm:prSet presAssocID="{D55CC077-B73B-4597-BE94-102921F8E3C6}" presName="parentText" presStyleLbl="node1" presStyleIdx="0" presStyleCnt="6">
        <dgm:presLayoutVars>
          <dgm:chMax val="0"/>
          <dgm:bulletEnabled val="1"/>
        </dgm:presLayoutVars>
      </dgm:prSet>
      <dgm:spPr/>
    </dgm:pt>
    <dgm:pt modelId="{7A1BC52B-E144-44B1-B1DE-242D5B5AB907}" type="pres">
      <dgm:prSet presAssocID="{ECA97048-371F-4E20-B066-F0DCF09671C4}" presName="spacer" presStyleCnt="0"/>
      <dgm:spPr/>
    </dgm:pt>
    <dgm:pt modelId="{BB5F3302-812A-4DDF-A124-8B06AEC327AA}" type="pres">
      <dgm:prSet presAssocID="{6AF6141F-0607-4B2B-B055-623C58548DA9}" presName="parentText" presStyleLbl="node1" presStyleIdx="1" presStyleCnt="6">
        <dgm:presLayoutVars>
          <dgm:chMax val="0"/>
          <dgm:bulletEnabled val="1"/>
        </dgm:presLayoutVars>
      </dgm:prSet>
      <dgm:spPr/>
    </dgm:pt>
    <dgm:pt modelId="{1AB1A15D-7FD6-43A3-9150-493B3677D320}" type="pres">
      <dgm:prSet presAssocID="{C106825D-4981-427B-BEDD-B0305444263D}" presName="spacer" presStyleCnt="0"/>
      <dgm:spPr/>
    </dgm:pt>
    <dgm:pt modelId="{FA385316-3286-497E-A884-781ED16EE4F2}" type="pres">
      <dgm:prSet presAssocID="{E83C3A10-C601-4E48-9C6A-E45C60F63C9B}" presName="parentText" presStyleLbl="node1" presStyleIdx="2" presStyleCnt="6">
        <dgm:presLayoutVars>
          <dgm:chMax val="0"/>
          <dgm:bulletEnabled val="1"/>
        </dgm:presLayoutVars>
      </dgm:prSet>
      <dgm:spPr/>
    </dgm:pt>
    <dgm:pt modelId="{C6AE2E88-ED50-4C3E-B6CF-17EFCFC6380A}" type="pres">
      <dgm:prSet presAssocID="{867A7157-4065-4C75-B439-8EF6AAEC7AF3}" presName="spacer" presStyleCnt="0"/>
      <dgm:spPr/>
    </dgm:pt>
    <dgm:pt modelId="{B5F3A5A8-742F-42C9-A336-8084F021BE14}" type="pres">
      <dgm:prSet presAssocID="{85631E92-9201-4514-8F91-CD3E3C38D0C6}" presName="parentText" presStyleLbl="node1" presStyleIdx="3" presStyleCnt="6">
        <dgm:presLayoutVars>
          <dgm:chMax val="0"/>
          <dgm:bulletEnabled val="1"/>
        </dgm:presLayoutVars>
      </dgm:prSet>
      <dgm:spPr/>
    </dgm:pt>
    <dgm:pt modelId="{7E855E19-E3D2-48D5-930E-06882A013392}" type="pres">
      <dgm:prSet presAssocID="{DFE4B46C-175D-4331-A771-5C21D7C38CAA}" presName="spacer" presStyleCnt="0"/>
      <dgm:spPr/>
    </dgm:pt>
    <dgm:pt modelId="{A56703D2-0F66-46E7-8554-DD46A741E1D3}" type="pres">
      <dgm:prSet presAssocID="{BD441F4B-4F6D-45BC-BDF4-375F155F1267}" presName="parentText" presStyleLbl="node1" presStyleIdx="4" presStyleCnt="6">
        <dgm:presLayoutVars>
          <dgm:chMax val="0"/>
          <dgm:bulletEnabled val="1"/>
        </dgm:presLayoutVars>
      </dgm:prSet>
      <dgm:spPr/>
    </dgm:pt>
    <dgm:pt modelId="{67B3AA32-1200-41BD-B4E7-F3E1E85B723A}" type="pres">
      <dgm:prSet presAssocID="{7FA3C662-AF09-47F0-88E2-9F510AAE4CF4}" presName="spacer" presStyleCnt="0"/>
      <dgm:spPr/>
    </dgm:pt>
    <dgm:pt modelId="{06D4B026-02AE-4EF9-BE55-856D73E5D0D7}" type="pres">
      <dgm:prSet presAssocID="{CB301087-9E0B-43B8-9566-7E1C0F348CC5}" presName="parentText" presStyleLbl="node1" presStyleIdx="5" presStyleCnt="6">
        <dgm:presLayoutVars>
          <dgm:chMax val="0"/>
          <dgm:bulletEnabled val="1"/>
        </dgm:presLayoutVars>
      </dgm:prSet>
      <dgm:spPr/>
    </dgm:pt>
  </dgm:ptLst>
  <dgm:cxnLst>
    <dgm:cxn modelId="{27513301-DF22-45F0-BFCB-11DCA3B1C887}" srcId="{03D80DBB-F18D-40C5-9E18-85FB92CABE3A}" destId="{D55CC077-B73B-4597-BE94-102921F8E3C6}" srcOrd="0" destOrd="0" parTransId="{51EF55EA-E66E-4B92-9579-E20C3D503C44}" sibTransId="{ECA97048-371F-4E20-B066-F0DCF09671C4}"/>
    <dgm:cxn modelId="{DB1E6E14-EA6A-4BD9-A2A7-DE0D576DB4B6}" type="presOf" srcId="{03D80DBB-F18D-40C5-9E18-85FB92CABE3A}" destId="{355799A9-0E9D-4E67-A635-EF4687A9D76A}" srcOrd="0" destOrd="0" presId="urn:microsoft.com/office/officeart/2005/8/layout/vList2"/>
    <dgm:cxn modelId="{76ECA21F-2289-4B0E-949F-58FC30BB1DB1}" srcId="{03D80DBB-F18D-40C5-9E18-85FB92CABE3A}" destId="{6AF6141F-0607-4B2B-B055-623C58548DA9}" srcOrd="1" destOrd="0" parTransId="{D24F7BD1-5432-46A3-8B9A-8C0658CE8DFA}" sibTransId="{C106825D-4981-427B-BEDD-B0305444263D}"/>
    <dgm:cxn modelId="{26B25B3A-D320-47AA-9CA1-6C5FB91111DD}" srcId="{03D80DBB-F18D-40C5-9E18-85FB92CABE3A}" destId="{E83C3A10-C601-4E48-9C6A-E45C60F63C9B}" srcOrd="2" destOrd="0" parTransId="{2EA73F72-9051-493E-8F8F-6BDDEFB79579}" sibTransId="{867A7157-4065-4C75-B439-8EF6AAEC7AF3}"/>
    <dgm:cxn modelId="{28C8DC3C-6D56-4AFC-BC15-A0A8D291065A}" type="presOf" srcId="{85631E92-9201-4514-8F91-CD3E3C38D0C6}" destId="{B5F3A5A8-742F-42C9-A336-8084F021BE14}" srcOrd="0" destOrd="0" presId="urn:microsoft.com/office/officeart/2005/8/layout/vList2"/>
    <dgm:cxn modelId="{91A65250-FCE1-475A-88DB-4C9521179E84}" type="presOf" srcId="{E83C3A10-C601-4E48-9C6A-E45C60F63C9B}" destId="{FA385316-3286-497E-A884-781ED16EE4F2}" srcOrd="0" destOrd="0" presId="urn:microsoft.com/office/officeart/2005/8/layout/vList2"/>
    <dgm:cxn modelId="{D5AA557C-2C97-4582-BE6C-EC6302C4166D}" srcId="{03D80DBB-F18D-40C5-9E18-85FB92CABE3A}" destId="{85631E92-9201-4514-8F91-CD3E3C38D0C6}" srcOrd="3" destOrd="0" parTransId="{C1832F89-C8D9-4F8B-AAB8-3485618A4938}" sibTransId="{DFE4B46C-175D-4331-A771-5C21D7C38CAA}"/>
    <dgm:cxn modelId="{5A7F878A-5FCE-48FF-844E-FA4B275842C2}" type="presOf" srcId="{6AF6141F-0607-4B2B-B055-623C58548DA9}" destId="{BB5F3302-812A-4DDF-A124-8B06AEC327AA}" srcOrd="0" destOrd="0" presId="urn:microsoft.com/office/officeart/2005/8/layout/vList2"/>
    <dgm:cxn modelId="{9E0FB6B4-3734-472D-8AA9-9B5E83858A55}" srcId="{03D80DBB-F18D-40C5-9E18-85FB92CABE3A}" destId="{BD441F4B-4F6D-45BC-BDF4-375F155F1267}" srcOrd="4" destOrd="0" parTransId="{ADC03320-F517-49AF-B7FB-64221FBE8005}" sibTransId="{7FA3C662-AF09-47F0-88E2-9F510AAE4CF4}"/>
    <dgm:cxn modelId="{BB7583C0-8279-448E-AA9D-A4496019B083}" type="presOf" srcId="{D55CC077-B73B-4597-BE94-102921F8E3C6}" destId="{F1289ACA-FAC7-4B6E-B1E4-CC365A31E824}" srcOrd="0" destOrd="0" presId="urn:microsoft.com/office/officeart/2005/8/layout/vList2"/>
    <dgm:cxn modelId="{5FE90ECC-0703-4710-B9E8-0556F3427DF3}" type="presOf" srcId="{CB301087-9E0B-43B8-9566-7E1C0F348CC5}" destId="{06D4B026-02AE-4EF9-BE55-856D73E5D0D7}" srcOrd="0" destOrd="0" presId="urn:microsoft.com/office/officeart/2005/8/layout/vList2"/>
    <dgm:cxn modelId="{285E57D6-BBA0-4EFC-B52E-FE52061582D6}" srcId="{03D80DBB-F18D-40C5-9E18-85FB92CABE3A}" destId="{CB301087-9E0B-43B8-9566-7E1C0F348CC5}" srcOrd="5" destOrd="0" parTransId="{7D03A588-A5AD-4ABA-8695-1D2D62FF598E}" sibTransId="{7E24F4D5-002A-47E6-9C50-856D8700EECF}"/>
    <dgm:cxn modelId="{3408F6FE-D393-4251-9752-A3C9FD11E77C}" type="presOf" srcId="{BD441F4B-4F6D-45BC-BDF4-375F155F1267}" destId="{A56703D2-0F66-46E7-8554-DD46A741E1D3}" srcOrd="0" destOrd="0" presId="urn:microsoft.com/office/officeart/2005/8/layout/vList2"/>
    <dgm:cxn modelId="{ED996F96-E54B-484B-A5D3-B65E6DE986BD}" type="presParOf" srcId="{355799A9-0E9D-4E67-A635-EF4687A9D76A}" destId="{F1289ACA-FAC7-4B6E-B1E4-CC365A31E824}" srcOrd="0" destOrd="0" presId="urn:microsoft.com/office/officeart/2005/8/layout/vList2"/>
    <dgm:cxn modelId="{6949B4C8-0B62-4D77-BB75-D5F51851FF9E}" type="presParOf" srcId="{355799A9-0E9D-4E67-A635-EF4687A9D76A}" destId="{7A1BC52B-E144-44B1-B1DE-242D5B5AB907}" srcOrd="1" destOrd="0" presId="urn:microsoft.com/office/officeart/2005/8/layout/vList2"/>
    <dgm:cxn modelId="{27159055-6DC2-4995-BEBE-574728D661ED}" type="presParOf" srcId="{355799A9-0E9D-4E67-A635-EF4687A9D76A}" destId="{BB5F3302-812A-4DDF-A124-8B06AEC327AA}" srcOrd="2" destOrd="0" presId="urn:microsoft.com/office/officeart/2005/8/layout/vList2"/>
    <dgm:cxn modelId="{2DEFB5B3-AD23-4D6F-A375-06D81FDA28FE}" type="presParOf" srcId="{355799A9-0E9D-4E67-A635-EF4687A9D76A}" destId="{1AB1A15D-7FD6-43A3-9150-493B3677D320}" srcOrd="3" destOrd="0" presId="urn:microsoft.com/office/officeart/2005/8/layout/vList2"/>
    <dgm:cxn modelId="{F1B4038A-4E2E-48EE-BD61-B984EF47A502}" type="presParOf" srcId="{355799A9-0E9D-4E67-A635-EF4687A9D76A}" destId="{FA385316-3286-497E-A884-781ED16EE4F2}" srcOrd="4" destOrd="0" presId="urn:microsoft.com/office/officeart/2005/8/layout/vList2"/>
    <dgm:cxn modelId="{9F430BB6-7F67-4552-8574-34511BE007A3}" type="presParOf" srcId="{355799A9-0E9D-4E67-A635-EF4687A9D76A}" destId="{C6AE2E88-ED50-4C3E-B6CF-17EFCFC6380A}" srcOrd="5" destOrd="0" presId="urn:microsoft.com/office/officeart/2005/8/layout/vList2"/>
    <dgm:cxn modelId="{626F8F85-CC1A-49C9-B370-7FE1AD9669B3}" type="presParOf" srcId="{355799A9-0E9D-4E67-A635-EF4687A9D76A}" destId="{B5F3A5A8-742F-42C9-A336-8084F021BE14}" srcOrd="6" destOrd="0" presId="urn:microsoft.com/office/officeart/2005/8/layout/vList2"/>
    <dgm:cxn modelId="{FC413AAC-53AB-482F-B471-351AC6E1BC01}" type="presParOf" srcId="{355799A9-0E9D-4E67-A635-EF4687A9D76A}" destId="{7E855E19-E3D2-48D5-930E-06882A013392}" srcOrd="7" destOrd="0" presId="urn:microsoft.com/office/officeart/2005/8/layout/vList2"/>
    <dgm:cxn modelId="{1FDFA628-E237-49E0-85CA-3490FF5D6158}" type="presParOf" srcId="{355799A9-0E9D-4E67-A635-EF4687A9D76A}" destId="{A56703D2-0F66-46E7-8554-DD46A741E1D3}" srcOrd="8" destOrd="0" presId="urn:microsoft.com/office/officeart/2005/8/layout/vList2"/>
    <dgm:cxn modelId="{7FD0369C-E585-4337-BB4B-F890857C06C3}" type="presParOf" srcId="{355799A9-0E9D-4E67-A635-EF4687A9D76A}" destId="{67B3AA32-1200-41BD-B4E7-F3E1E85B723A}" srcOrd="9" destOrd="0" presId="urn:microsoft.com/office/officeart/2005/8/layout/vList2"/>
    <dgm:cxn modelId="{C79EC836-D704-49DD-9CAE-29191E837AA3}" type="presParOf" srcId="{355799A9-0E9D-4E67-A635-EF4687A9D76A}" destId="{06D4B026-02AE-4EF9-BE55-856D73E5D0D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083949D-0297-474B-94C9-72066296095F}"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GB"/>
        </a:p>
      </dgm:t>
    </dgm:pt>
    <dgm:pt modelId="{C98C94AB-E28D-4829-90C0-4E47CFE506B3}">
      <dgm:prSet phldrT="[Text]"/>
      <dgm:spPr/>
      <dgm:t>
        <a:bodyPr/>
        <a:lstStyle/>
        <a:p>
          <a:r>
            <a:rPr lang="en-GB" dirty="0"/>
            <a:t>PivotTables + </a:t>
          </a:r>
          <a:r>
            <a:rPr lang="en-GB" dirty="0" err="1"/>
            <a:t>PivotCharts</a:t>
          </a:r>
          <a:r>
            <a:rPr lang="en-GB" dirty="0"/>
            <a:t> for sales data</a:t>
          </a:r>
        </a:p>
      </dgm:t>
    </dgm:pt>
    <dgm:pt modelId="{4C4EC6B8-62F4-4590-986E-A226C2DF6095}" type="parTrans" cxnId="{7BD3AE68-90BA-46DE-8975-A076520FB84F}">
      <dgm:prSet/>
      <dgm:spPr/>
      <dgm:t>
        <a:bodyPr/>
        <a:lstStyle/>
        <a:p>
          <a:endParaRPr lang="en-GB"/>
        </a:p>
      </dgm:t>
    </dgm:pt>
    <dgm:pt modelId="{EC77419F-FAE8-4B6F-9FC4-17838B418090}" type="sibTrans" cxnId="{7BD3AE68-90BA-46DE-8975-A076520FB84F}">
      <dgm:prSet/>
      <dgm:spPr/>
      <dgm:t>
        <a:bodyPr/>
        <a:lstStyle/>
        <a:p>
          <a:endParaRPr lang="en-GB"/>
        </a:p>
      </dgm:t>
    </dgm:pt>
    <dgm:pt modelId="{D188DFC5-D97C-4124-BEBA-0BB582844AC7}">
      <dgm:prSet phldrT="[Text]"/>
      <dgm:spPr/>
      <dgm:t>
        <a:bodyPr/>
        <a:lstStyle/>
        <a:p>
          <a:r>
            <a:rPr lang="en-GB" dirty="0"/>
            <a:t>PivotTables + </a:t>
          </a:r>
          <a:r>
            <a:rPr lang="en-GB" dirty="0" err="1"/>
            <a:t>PivotCharts</a:t>
          </a:r>
          <a:r>
            <a:rPr lang="en-GB" dirty="0"/>
            <a:t> for reviews data</a:t>
          </a:r>
        </a:p>
      </dgm:t>
    </dgm:pt>
    <dgm:pt modelId="{F22BEAAD-A701-4729-9482-19A37213BCC5}" type="parTrans" cxnId="{516A7FB0-3A75-42BC-85CB-940FF51DB9E3}">
      <dgm:prSet/>
      <dgm:spPr/>
      <dgm:t>
        <a:bodyPr/>
        <a:lstStyle/>
        <a:p>
          <a:endParaRPr lang="en-GB"/>
        </a:p>
      </dgm:t>
    </dgm:pt>
    <dgm:pt modelId="{01F9F45A-3ADF-4025-8934-6589A6859368}" type="sibTrans" cxnId="{516A7FB0-3A75-42BC-85CB-940FF51DB9E3}">
      <dgm:prSet/>
      <dgm:spPr/>
      <dgm:t>
        <a:bodyPr/>
        <a:lstStyle/>
        <a:p>
          <a:endParaRPr lang="en-GB"/>
        </a:p>
      </dgm:t>
    </dgm:pt>
    <dgm:pt modelId="{0EF319DE-5D95-4096-B539-7FEFAAE46BC3}" type="pres">
      <dgm:prSet presAssocID="{6083949D-0297-474B-94C9-72066296095F}" presName="Name0" presStyleCnt="0">
        <dgm:presLayoutVars>
          <dgm:dir/>
          <dgm:resizeHandles val="exact"/>
        </dgm:presLayoutVars>
      </dgm:prSet>
      <dgm:spPr/>
    </dgm:pt>
    <dgm:pt modelId="{2697DA59-6BBB-4430-8E5A-2F15E8ABE886}" type="pres">
      <dgm:prSet presAssocID="{C98C94AB-E28D-4829-90C0-4E47CFE506B3}" presName="compNode" presStyleCnt="0"/>
      <dgm:spPr/>
    </dgm:pt>
    <dgm:pt modelId="{CF3F1F05-60DC-4E5F-BDBE-78BF4B6485ED}" type="pres">
      <dgm:prSet presAssocID="{C98C94AB-E28D-4829-90C0-4E47CFE506B3}" presName="pictRect" presStyleLbl="node1" presStyleIdx="0" presStyleCnt="2"/>
      <dgm:spPr>
        <a:prstGeom prst="rect">
          <a:avLst/>
        </a:prstGeom>
        <a:blipFill dpi="0" rotWithShape="1">
          <a:blip xmlns:r="http://schemas.openxmlformats.org/officeDocument/2006/relationships" r:embed="rId1"/>
          <a:srcRect/>
          <a:stretch>
            <a:fillRect l="-25950" r="-25950"/>
          </a:stretch>
        </a:blipFill>
        <a:ln>
          <a:noFill/>
        </a:ln>
      </dgm:spPr>
    </dgm:pt>
    <dgm:pt modelId="{B5A82E73-8D9F-48BF-8E7C-67F8C6F24017}" type="pres">
      <dgm:prSet presAssocID="{C98C94AB-E28D-4829-90C0-4E47CFE506B3}" presName="textRect" presStyleLbl="revTx" presStyleIdx="0" presStyleCnt="2">
        <dgm:presLayoutVars>
          <dgm:bulletEnabled val="1"/>
        </dgm:presLayoutVars>
      </dgm:prSet>
      <dgm:spPr/>
    </dgm:pt>
    <dgm:pt modelId="{3C3C9627-75AF-405C-AC85-1F7B53B39A24}" type="pres">
      <dgm:prSet presAssocID="{EC77419F-FAE8-4B6F-9FC4-17838B418090}" presName="sibTrans" presStyleLbl="sibTrans2D1" presStyleIdx="0" presStyleCnt="0"/>
      <dgm:spPr/>
    </dgm:pt>
    <dgm:pt modelId="{CE3C74CE-8DF8-498F-A0EF-653AC800D1B5}" type="pres">
      <dgm:prSet presAssocID="{D188DFC5-D97C-4124-BEBA-0BB582844AC7}" presName="compNode" presStyleCnt="0"/>
      <dgm:spPr/>
    </dgm:pt>
    <dgm:pt modelId="{8A75B303-8D4C-4572-B2FC-3F1A5F2FF9FD}" type="pres">
      <dgm:prSet presAssocID="{D188DFC5-D97C-4124-BEBA-0BB582844AC7}" presName="pictRect" presStyleLbl="node1" presStyleIdx="1" presStyleCnt="2"/>
      <dgm:spPr>
        <a:prstGeom prst="rect">
          <a:avLst/>
        </a:prstGeom>
        <a:blipFill rotWithShape="1">
          <a:blip xmlns:r="http://schemas.openxmlformats.org/officeDocument/2006/relationships" r:embed="rId2"/>
          <a:srcRect/>
          <a:stretch>
            <a:fillRect l="-16000" r="-16000"/>
          </a:stretch>
        </a:blipFill>
        <a:ln>
          <a:noFill/>
        </a:ln>
      </dgm:spPr>
    </dgm:pt>
    <dgm:pt modelId="{BF11D495-8EED-42D3-8024-67128D6BD6C4}" type="pres">
      <dgm:prSet presAssocID="{D188DFC5-D97C-4124-BEBA-0BB582844AC7}" presName="textRect" presStyleLbl="revTx" presStyleIdx="1" presStyleCnt="2">
        <dgm:presLayoutVars>
          <dgm:bulletEnabled val="1"/>
        </dgm:presLayoutVars>
      </dgm:prSet>
      <dgm:spPr/>
    </dgm:pt>
  </dgm:ptLst>
  <dgm:cxnLst>
    <dgm:cxn modelId="{5A462313-45A7-4BCB-BDE2-53873D1D93C5}" type="presOf" srcId="{D188DFC5-D97C-4124-BEBA-0BB582844AC7}" destId="{BF11D495-8EED-42D3-8024-67128D6BD6C4}" srcOrd="0" destOrd="0" presId="urn:microsoft.com/office/officeart/2005/8/layout/pList1"/>
    <dgm:cxn modelId="{CA27DA30-3B5C-4FE5-A8A1-FBA647CDA7EA}" type="presOf" srcId="{6083949D-0297-474B-94C9-72066296095F}" destId="{0EF319DE-5D95-4096-B539-7FEFAAE46BC3}" srcOrd="0" destOrd="0" presId="urn:microsoft.com/office/officeart/2005/8/layout/pList1"/>
    <dgm:cxn modelId="{7BD3AE68-90BA-46DE-8975-A076520FB84F}" srcId="{6083949D-0297-474B-94C9-72066296095F}" destId="{C98C94AB-E28D-4829-90C0-4E47CFE506B3}" srcOrd="0" destOrd="0" parTransId="{4C4EC6B8-62F4-4590-986E-A226C2DF6095}" sibTransId="{EC77419F-FAE8-4B6F-9FC4-17838B418090}"/>
    <dgm:cxn modelId="{C74F56A6-38A0-4AD7-BD8B-4648FC8DF332}" type="presOf" srcId="{C98C94AB-E28D-4829-90C0-4E47CFE506B3}" destId="{B5A82E73-8D9F-48BF-8E7C-67F8C6F24017}" srcOrd="0" destOrd="0" presId="urn:microsoft.com/office/officeart/2005/8/layout/pList1"/>
    <dgm:cxn modelId="{516A7FB0-3A75-42BC-85CB-940FF51DB9E3}" srcId="{6083949D-0297-474B-94C9-72066296095F}" destId="{D188DFC5-D97C-4124-BEBA-0BB582844AC7}" srcOrd="1" destOrd="0" parTransId="{F22BEAAD-A701-4729-9482-19A37213BCC5}" sibTransId="{01F9F45A-3ADF-4025-8934-6589A6859368}"/>
    <dgm:cxn modelId="{964D0ED3-087A-4C07-8415-66AF890758AD}" type="presOf" srcId="{EC77419F-FAE8-4B6F-9FC4-17838B418090}" destId="{3C3C9627-75AF-405C-AC85-1F7B53B39A24}" srcOrd="0" destOrd="0" presId="urn:microsoft.com/office/officeart/2005/8/layout/pList1"/>
    <dgm:cxn modelId="{3EE1CC46-DFC9-46D1-972C-ECA96FB8E352}" type="presParOf" srcId="{0EF319DE-5D95-4096-B539-7FEFAAE46BC3}" destId="{2697DA59-6BBB-4430-8E5A-2F15E8ABE886}" srcOrd="0" destOrd="0" presId="urn:microsoft.com/office/officeart/2005/8/layout/pList1"/>
    <dgm:cxn modelId="{CD2B2F4B-83A3-4FC8-842B-8773B7410662}" type="presParOf" srcId="{2697DA59-6BBB-4430-8E5A-2F15E8ABE886}" destId="{CF3F1F05-60DC-4E5F-BDBE-78BF4B6485ED}" srcOrd="0" destOrd="0" presId="urn:microsoft.com/office/officeart/2005/8/layout/pList1"/>
    <dgm:cxn modelId="{E42385FA-35E9-4194-8298-7242AC16172D}" type="presParOf" srcId="{2697DA59-6BBB-4430-8E5A-2F15E8ABE886}" destId="{B5A82E73-8D9F-48BF-8E7C-67F8C6F24017}" srcOrd="1" destOrd="0" presId="urn:microsoft.com/office/officeart/2005/8/layout/pList1"/>
    <dgm:cxn modelId="{9102F694-1779-4250-8FD6-9B768BC2CEA7}" type="presParOf" srcId="{0EF319DE-5D95-4096-B539-7FEFAAE46BC3}" destId="{3C3C9627-75AF-405C-AC85-1F7B53B39A24}" srcOrd="1" destOrd="0" presId="urn:microsoft.com/office/officeart/2005/8/layout/pList1"/>
    <dgm:cxn modelId="{D2726655-AE84-46F4-8D0E-37B25E2FD6DD}" type="presParOf" srcId="{0EF319DE-5D95-4096-B539-7FEFAAE46BC3}" destId="{CE3C74CE-8DF8-498F-A0EF-653AC800D1B5}" srcOrd="2" destOrd="0" presId="urn:microsoft.com/office/officeart/2005/8/layout/pList1"/>
    <dgm:cxn modelId="{A4640ABA-EAEC-4C87-ACC2-45D63D0F9001}" type="presParOf" srcId="{CE3C74CE-8DF8-498F-A0EF-653AC800D1B5}" destId="{8A75B303-8D4C-4572-B2FC-3F1A5F2FF9FD}" srcOrd="0" destOrd="0" presId="urn:microsoft.com/office/officeart/2005/8/layout/pList1"/>
    <dgm:cxn modelId="{A07A4A2E-42FB-47AF-A294-C05C0E294370}" type="presParOf" srcId="{CE3C74CE-8DF8-498F-A0EF-653AC800D1B5}" destId="{BF11D495-8EED-42D3-8024-67128D6BD6C4}"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3D80DBB-F18D-40C5-9E18-85FB92CABE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55CC077-B73B-4597-BE94-102921F8E3C6}">
      <dgm:prSet/>
      <dgm:spPr/>
      <dgm:t>
        <a:bodyPr/>
        <a:lstStyle/>
        <a:p>
          <a:r>
            <a:rPr lang="en-US" dirty="0"/>
            <a:t>I created a </a:t>
          </a:r>
          <a:r>
            <a:rPr lang="en-US" dirty="0" err="1"/>
            <a:t>PowerBI</a:t>
          </a:r>
          <a:r>
            <a:rPr lang="en-US" dirty="0"/>
            <a:t> dashboard to visualize and share my findings regarding the data on video game reviews and sales. In creating the </a:t>
          </a:r>
          <a:r>
            <a:rPr lang="en-US" dirty="0" err="1"/>
            <a:t>PowerBI</a:t>
          </a:r>
          <a:r>
            <a:rPr lang="en-US" dirty="0"/>
            <a:t> dashboard, I decided to display the data in a format that even non-data savvy users can check and interact with.</a:t>
          </a:r>
        </a:p>
      </dgm:t>
    </dgm:pt>
    <dgm:pt modelId="{51EF55EA-E66E-4B92-9579-E20C3D503C44}" type="parTrans" cxnId="{27513301-DF22-45F0-BFCB-11DCA3B1C887}">
      <dgm:prSet/>
      <dgm:spPr/>
      <dgm:t>
        <a:bodyPr/>
        <a:lstStyle/>
        <a:p>
          <a:endParaRPr lang="en-US"/>
        </a:p>
      </dgm:t>
    </dgm:pt>
    <dgm:pt modelId="{ECA97048-371F-4E20-B066-F0DCF09671C4}" type="sibTrans" cxnId="{27513301-DF22-45F0-BFCB-11DCA3B1C887}">
      <dgm:prSet/>
      <dgm:spPr/>
      <dgm:t>
        <a:bodyPr/>
        <a:lstStyle/>
        <a:p>
          <a:endParaRPr lang="en-US"/>
        </a:p>
      </dgm:t>
    </dgm:pt>
    <dgm:pt modelId="{E83C3A10-C601-4E48-9C6A-E45C60F63C9B}">
      <dgm:prSet/>
      <dgm:spPr/>
      <dgm:t>
        <a:bodyPr/>
        <a:lstStyle/>
        <a:p>
          <a:r>
            <a:rPr lang="en-GB" dirty="0"/>
            <a:t>Inside of the </a:t>
          </a:r>
          <a:r>
            <a:rPr lang="en-GB" dirty="0" err="1"/>
            <a:t>PowerBI</a:t>
          </a:r>
          <a:r>
            <a:rPr lang="en-GB" dirty="0"/>
            <a:t> dashboard, alongside a contents page section I also created three different sections for: user scores, sales and critic scores. These sections could be accessed through buttons that, when clicked, direct to each specific section.</a:t>
          </a:r>
          <a:endParaRPr lang="en-US" dirty="0"/>
        </a:p>
      </dgm:t>
    </dgm:pt>
    <dgm:pt modelId="{2EA73F72-9051-493E-8F8F-6BDDEFB79579}" type="parTrans" cxnId="{26B25B3A-D320-47AA-9CA1-6C5FB91111DD}">
      <dgm:prSet/>
      <dgm:spPr/>
      <dgm:t>
        <a:bodyPr/>
        <a:lstStyle/>
        <a:p>
          <a:endParaRPr lang="en-US"/>
        </a:p>
      </dgm:t>
    </dgm:pt>
    <dgm:pt modelId="{867A7157-4065-4C75-B439-8EF6AAEC7AF3}" type="sibTrans" cxnId="{26B25B3A-D320-47AA-9CA1-6C5FB91111DD}">
      <dgm:prSet/>
      <dgm:spPr/>
      <dgm:t>
        <a:bodyPr/>
        <a:lstStyle/>
        <a:p>
          <a:endParaRPr lang="en-US"/>
        </a:p>
      </dgm:t>
    </dgm:pt>
    <dgm:pt modelId="{85631E92-9201-4514-8F91-CD3E3C38D0C6}">
      <dgm:prSet/>
      <dgm:spPr/>
      <dgm:t>
        <a:bodyPr/>
        <a:lstStyle/>
        <a:p>
          <a:r>
            <a:rPr lang="en-US" dirty="0"/>
            <a:t>For the user and critic scores section, I utilized 4 visualizations:  A clustered column chart displaying the average/minimum/maximum/standard deviation of scores (with the intended metric being able to be chosen by the users through buttons in the page), a matrix table showing the name of the video game alongside the scores (through each platform if the game was available in different platforms), and cards showing the highest rated game’s name and rating alongside the lowest rated game’s name and rating (which is visible if the user chooses minimum for the clustered column chart).</a:t>
          </a:r>
        </a:p>
      </dgm:t>
    </dgm:pt>
    <dgm:pt modelId="{C1832F89-C8D9-4F8B-AAB8-3485618A4938}" type="parTrans" cxnId="{D5AA557C-2C97-4582-BE6C-EC6302C4166D}">
      <dgm:prSet/>
      <dgm:spPr/>
      <dgm:t>
        <a:bodyPr/>
        <a:lstStyle/>
        <a:p>
          <a:endParaRPr lang="en-US"/>
        </a:p>
      </dgm:t>
    </dgm:pt>
    <dgm:pt modelId="{DFE4B46C-175D-4331-A771-5C21D7C38CAA}" type="sibTrans" cxnId="{D5AA557C-2C97-4582-BE6C-EC6302C4166D}">
      <dgm:prSet/>
      <dgm:spPr/>
      <dgm:t>
        <a:bodyPr/>
        <a:lstStyle/>
        <a:p>
          <a:endParaRPr lang="en-US"/>
        </a:p>
      </dgm:t>
    </dgm:pt>
    <dgm:pt modelId="{BD441F4B-4F6D-45BC-BDF4-375F155F1267}">
      <dgm:prSet/>
      <dgm:spPr/>
      <dgm:t>
        <a:bodyPr/>
        <a:lstStyle/>
        <a:p>
          <a:r>
            <a:rPr lang="en-US" dirty="0"/>
            <a:t>Similarly, for the sales section I also utilized 4 visualizations: A clustered column chart displaying the sales of video games either globally, in North America, in Europe, in Japan or in other territories (with the intended territory being able to be chosen by the users through buttons in the page), a matrix table showing the name of the video game alongside the sales (through each platform if the game was available in different platforms alongside the sales for each territory if multiple territories were chosen), and cards showing the highest selling game’s name and the amount of units sold.</a:t>
          </a:r>
        </a:p>
      </dgm:t>
    </dgm:pt>
    <dgm:pt modelId="{ADC03320-F517-49AF-B7FB-64221FBE8005}" type="parTrans" cxnId="{9E0FB6B4-3734-472D-8AA9-9B5E83858A55}">
      <dgm:prSet/>
      <dgm:spPr/>
      <dgm:t>
        <a:bodyPr/>
        <a:lstStyle/>
        <a:p>
          <a:endParaRPr lang="en-US"/>
        </a:p>
      </dgm:t>
    </dgm:pt>
    <dgm:pt modelId="{7FA3C662-AF09-47F0-88E2-9F510AAE4CF4}" type="sibTrans" cxnId="{9E0FB6B4-3734-472D-8AA9-9B5E83858A55}">
      <dgm:prSet/>
      <dgm:spPr/>
      <dgm:t>
        <a:bodyPr/>
        <a:lstStyle/>
        <a:p>
          <a:endParaRPr lang="en-US"/>
        </a:p>
      </dgm:t>
    </dgm:pt>
    <dgm:pt modelId="{CB301087-9E0B-43B8-9566-7E1C0F348CC5}">
      <dgm:prSet/>
      <dgm:spPr/>
      <dgm:t>
        <a:bodyPr/>
        <a:lstStyle/>
        <a:p>
          <a:r>
            <a:rPr lang="en-GB" dirty="0"/>
            <a:t>I also added slicers to all three sections that allowed users to choose: the platform the game was released in, the year of release and the genre. This was done to provide greater granularity in the data visualisations.</a:t>
          </a:r>
          <a:endParaRPr lang="en-US" dirty="0"/>
        </a:p>
      </dgm:t>
    </dgm:pt>
    <dgm:pt modelId="{7D03A588-A5AD-4ABA-8695-1D2D62FF598E}" type="parTrans" cxnId="{285E57D6-BBA0-4EFC-B52E-FE52061582D6}">
      <dgm:prSet/>
      <dgm:spPr/>
      <dgm:t>
        <a:bodyPr/>
        <a:lstStyle/>
        <a:p>
          <a:endParaRPr lang="en-US"/>
        </a:p>
      </dgm:t>
    </dgm:pt>
    <dgm:pt modelId="{7E24F4D5-002A-47E6-9C50-856D8700EECF}" type="sibTrans" cxnId="{285E57D6-BBA0-4EFC-B52E-FE52061582D6}">
      <dgm:prSet/>
      <dgm:spPr/>
      <dgm:t>
        <a:bodyPr/>
        <a:lstStyle/>
        <a:p>
          <a:endParaRPr lang="en-US"/>
        </a:p>
      </dgm:t>
    </dgm:pt>
    <dgm:pt modelId="{355799A9-0E9D-4E67-A635-EF4687A9D76A}" type="pres">
      <dgm:prSet presAssocID="{03D80DBB-F18D-40C5-9E18-85FB92CABE3A}" presName="linear" presStyleCnt="0">
        <dgm:presLayoutVars>
          <dgm:animLvl val="lvl"/>
          <dgm:resizeHandles val="exact"/>
        </dgm:presLayoutVars>
      </dgm:prSet>
      <dgm:spPr/>
    </dgm:pt>
    <dgm:pt modelId="{F1289ACA-FAC7-4B6E-B1E4-CC365A31E824}" type="pres">
      <dgm:prSet presAssocID="{D55CC077-B73B-4597-BE94-102921F8E3C6}" presName="parentText" presStyleLbl="node1" presStyleIdx="0" presStyleCnt="5">
        <dgm:presLayoutVars>
          <dgm:chMax val="0"/>
          <dgm:bulletEnabled val="1"/>
        </dgm:presLayoutVars>
      </dgm:prSet>
      <dgm:spPr/>
    </dgm:pt>
    <dgm:pt modelId="{7A1BC52B-E144-44B1-B1DE-242D5B5AB907}" type="pres">
      <dgm:prSet presAssocID="{ECA97048-371F-4E20-B066-F0DCF09671C4}" presName="spacer" presStyleCnt="0"/>
      <dgm:spPr/>
    </dgm:pt>
    <dgm:pt modelId="{FA385316-3286-497E-A884-781ED16EE4F2}" type="pres">
      <dgm:prSet presAssocID="{E83C3A10-C601-4E48-9C6A-E45C60F63C9B}" presName="parentText" presStyleLbl="node1" presStyleIdx="1" presStyleCnt="5">
        <dgm:presLayoutVars>
          <dgm:chMax val="0"/>
          <dgm:bulletEnabled val="1"/>
        </dgm:presLayoutVars>
      </dgm:prSet>
      <dgm:spPr/>
    </dgm:pt>
    <dgm:pt modelId="{C6AE2E88-ED50-4C3E-B6CF-17EFCFC6380A}" type="pres">
      <dgm:prSet presAssocID="{867A7157-4065-4C75-B439-8EF6AAEC7AF3}" presName="spacer" presStyleCnt="0"/>
      <dgm:spPr/>
    </dgm:pt>
    <dgm:pt modelId="{B5F3A5A8-742F-42C9-A336-8084F021BE14}" type="pres">
      <dgm:prSet presAssocID="{85631E92-9201-4514-8F91-CD3E3C38D0C6}" presName="parentText" presStyleLbl="node1" presStyleIdx="2" presStyleCnt="5">
        <dgm:presLayoutVars>
          <dgm:chMax val="0"/>
          <dgm:bulletEnabled val="1"/>
        </dgm:presLayoutVars>
      </dgm:prSet>
      <dgm:spPr/>
    </dgm:pt>
    <dgm:pt modelId="{7E855E19-E3D2-48D5-930E-06882A013392}" type="pres">
      <dgm:prSet presAssocID="{DFE4B46C-175D-4331-A771-5C21D7C38CAA}" presName="spacer" presStyleCnt="0"/>
      <dgm:spPr/>
    </dgm:pt>
    <dgm:pt modelId="{A56703D2-0F66-46E7-8554-DD46A741E1D3}" type="pres">
      <dgm:prSet presAssocID="{BD441F4B-4F6D-45BC-BDF4-375F155F1267}" presName="parentText" presStyleLbl="node1" presStyleIdx="3" presStyleCnt="5">
        <dgm:presLayoutVars>
          <dgm:chMax val="0"/>
          <dgm:bulletEnabled val="1"/>
        </dgm:presLayoutVars>
      </dgm:prSet>
      <dgm:spPr/>
    </dgm:pt>
    <dgm:pt modelId="{67B3AA32-1200-41BD-B4E7-F3E1E85B723A}" type="pres">
      <dgm:prSet presAssocID="{7FA3C662-AF09-47F0-88E2-9F510AAE4CF4}" presName="spacer" presStyleCnt="0"/>
      <dgm:spPr/>
    </dgm:pt>
    <dgm:pt modelId="{06D4B026-02AE-4EF9-BE55-856D73E5D0D7}" type="pres">
      <dgm:prSet presAssocID="{CB301087-9E0B-43B8-9566-7E1C0F348CC5}" presName="parentText" presStyleLbl="node1" presStyleIdx="4" presStyleCnt="5">
        <dgm:presLayoutVars>
          <dgm:chMax val="0"/>
          <dgm:bulletEnabled val="1"/>
        </dgm:presLayoutVars>
      </dgm:prSet>
      <dgm:spPr/>
    </dgm:pt>
  </dgm:ptLst>
  <dgm:cxnLst>
    <dgm:cxn modelId="{27513301-DF22-45F0-BFCB-11DCA3B1C887}" srcId="{03D80DBB-F18D-40C5-9E18-85FB92CABE3A}" destId="{D55CC077-B73B-4597-BE94-102921F8E3C6}" srcOrd="0" destOrd="0" parTransId="{51EF55EA-E66E-4B92-9579-E20C3D503C44}" sibTransId="{ECA97048-371F-4E20-B066-F0DCF09671C4}"/>
    <dgm:cxn modelId="{B385C612-9CE1-48B9-B3C8-6AB8F3290613}" type="presOf" srcId="{E83C3A10-C601-4E48-9C6A-E45C60F63C9B}" destId="{FA385316-3286-497E-A884-781ED16EE4F2}" srcOrd="0" destOrd="0" presId="urn:microsoft.com/office/officeart/2005/8/layout/vList2"/>
    <dgm:cxn modelId="{B83A3F1C-982C-40EF-927C-64929739702D}" type="presOf" srcId="{CB301087-9E0B-43B8-9566-7E1C0F348CC5}" destId="{06D4B026-02AE-4EF9-BE55-856D73E5D0D7}" srcOrd="0" destOrd="0" presId="urn:microsoft.com/office/officeart/2005/8/layout/vList2"/>
    <dgm:cxn modelId="{BD30E11D-DAB2-473E-8FBB-DB2F522A9E5A}" type="presOf" srcId="{BD441F4B-4F6D-45BC-BDF4-375F155F1267}" destId="{A56703D2-0F66-46E7-8554-DD46A741E1D3}" srcOrd="0" destOrd="0" presId="urn:microsoft.com/office/officeart/2005/8/layout/vList2"/>
    <dgm:cxn modelId="{26B25B3A-D320-47AA-9CA1-6C5FB91111DD}" srcId="{03D80DBB-F18D-40C5-9E18-85FB92CABE3A}" destId="{E83C3A10-C601-4E48-9C6A-E45C60F63C9B}" srcOrd="1" destOrd="0" parTransId="{2EA73F72-9051-493E-8F8F-6BDDEFB79579}" sibTransId="{867A7157-4065-4C75-B439-8EF6AAEC7AF3}"/>
    <dgm:cxn modelId="{3AA52668-3196-4D5D-AEE1-ACCDD04ACE73}" type="presOf" srcId="{D55CC077-B73B-4597-BE94-102921F8E3C6}" destId="{F1289ACA-FAC7-4B6E-B1E4-CC365A31E824}" srcOrd="0" destOrd="0" presId="urn:microsoft.com/office/officeart/2005/8/layout/vList2"/>
    <dgm:cxn modelId="{D5AA557C-2C97-4582-BE6C-EC6302C4166D}" srcId="{03D80DBB-F18D-40C5-9E18-85FB92CABE3A}" destId="{85631E92-9201-4514-8F91-CD3E3C38D0C6}" srcOrd="2" destOrd="0" parTransId="{C1832F89-C8D9-4F8B-AAB8-3485618A4938}" sibTransId="{DFE4B46C-175D-4331-A771-5C21D7C38CAA}"/>
    <dgm:cxn modelId="{01FF647F-5A03-4703-B9A5-C32304F3DA8E}" type="presOf" srcId="{85631E92-9201-4514-8F91-CD3E3C38D0C6}" destId="{B5F3A5A8-742F-42C9-A336-8084F021BE14}" srcOrd="0" destOrd="0" presId="urn:microsoft.com/office/officeart/2005/8/layout/vList2"/>
    <dgm:cxn modelId="{11DAE086-C452-43A4-989B-C0BB3AE29243}" type="presOf" srcId="{03D80DBB-F18D-40C5-9E18-85FB92CABE3A}" destId="{355799A9-0E9D-4E67-A635-EF4687A9D76A}" srcOrd="0" destOrd="0" presId="urn:microsoft.com/office/officeart/2005/8/layout/vList2"/>
    <dgm:cxn modelId="{9E0FB6B4-3734-472D-8AA9-9B5E83858A55}" srcId="{03D80DBB-F18D-40C5-9E18-85FB92CABE3A}" destId="{BD441F4B-4F6D-45BC-BDF4-375F155F1267}" srcOrd="3" destOrd="0" parTransId="{ADC03320-F517-49AF-B7FB-64221FBE8005}" sibTransId="{7FA3C662-AF09-47F0-88E2-9F510AAE4CF4}"/>
    <dgm:cxn modelId="{285E57D6-BBA0-4EFC-B52E-FE52061582D6}" srcId="{03D80DBB-F18D-40C5-9E18-85FB92CABE3A}" destId="{CB301087-9E0B-43B8-9566-7E1C0F348CC5}" srcOrd="4" destOrd="0" parTransId="{7D03A588-A5AD-4ABA-8695-1D2D62FF598E}" sibTransId="{7E24F4D5-002A-47E6-9C50-856D8700EECF}"/>
    <dgm:cxn modelId="{2F399144-1D48-4F7E-868E-E22CF7AB7A40}" type="presParOf" srcId="{355799A9-0E9D-4E67-A635-EF4687A9D76A}" destId="{F1289ACA-FAC7-4B6E-B1E4-CC365A31E824}" srcOrd="0" destOrd="0" presId="urn:microsoft.com/office/officeart/2005/8/layout/vList2"/>
    <dgm:cxn modelId="{AF6113A2-B169-4108-839E-DAB34577BB7B}" type="presParOf" srcId="{355799A9-0E9D-4E67-A635-EF4687A9D76A}" destId="{7A1BC52B-E144-44B1-B1DE-242D5B5AB907}" srcOrd="1" destOrd="0" presId="urn:microsoft.com/office/officeart/2005/8/layout/vList2"/>
    <dgm:cxn modelId="{A5CCB412-9A1D-4D9A-B676-CC1B41AFCFE6}" type="presParOf" srcId="{355799A9-0E9D-4E67-A635-EF4687A9D76A}" destId="{FA385316-3286-497E-A884-781ED16EE4F2}" srcOrd="2" destOrd="0" presId="urn:microsoft.com/office/officeart/2005/8/layout/vList2"/>
    <dgm:cxn modelId="{F8023454-0622-441C-9042-6D09CE382B56}" type="presParOf" srcId="{355799A9-0E9D-4E67-A635-EF4687A9D76A}" destId="{C6AE2E88-ED50-4C3E-B6CF-17EFCFC6380A}" srcOrd="3" destOrd="0" presId="urn:microsoft.com/office/officeart/2005/8/layout/vList2"/>
    <dgm:cxn modelId="{F27F8898-1B77-4B0C-940D-7BF188709DF5}" type="presParOf" srcId="{355799A9-0E9D-4E67-A635-EF4687A9D76A}" destId="{B5F3A5A8-742F-42C9-A336-8084F021BE14}" srcOrd="4" destOrd="0" presId="urn:microsoft.com/office/officeart/2005/8/layout/vList2"/>
    <dgm:cxn modelId="{6FA2747A-5683-49CE-B496-9A1EBB5594C2}" type="presParOf" srcId="{355799A9-0E9D-4E67-A635-EF4687A9D76A}" destId="{7E855E19-E3D2-48D5-930E-06882A013392}" srcOrd="5" destOrd="0" presId="urn:microsoft.com/office/officeart/2005/8/layout/vList2"/>
    <dgm:cxn modelId="{B6F1A97C-06CB-4A40-BCEA-B4F71EDC7F15}" type="presParOf" srcId="{355799A9-0E9D-4E67-A635-EF4687A9D76A}" destId="{A56703D2-0F66-46E7-8554-DD46A741E1D3}" srcOrd="6" destOrd="0" presId="urn:microsoft.com/office/officeart/2005/8/layout/vList2"/>
    <dgm:cxn modelId="{357F3BBA-571E-4A8D-85E7-302A3D070BEE}" type="presParOf" srcId="{355799A9-0E9D-4E67-A635-EF4687A9D76A}" destId="{67B3AA32-1200-41BD-B4E7-F3E1E85B723A}" srcOrd="7" destOrd="0" presId="urn:microsoft.com/office/officeart/2005/8/layout/vList2"/>
    <dgm:cxn modelId="{4EB532DD-A720-47DF-A63E-44CAEDF03152}" type="presParOf" srcId="{355799A9-0E9D-4E67-A635-EF4687A9D76A}" destId="{06D4B026-02AE-4EF9-BE55-856D73E5D0D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6DF97D4-F53F-4FE3-B85F-7C025BA3C98D}"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GB"/>
        </a:p>
      </dgm:t>
    </dgm:pt>
    <dgm:pt modelId="{C27B29A0-DAC5-4601-935E-C4CD9F63701A}">
      <dgm:prSet phldrT="[Text]" custT="1"/>
      <dgm:spPr/>
      <dgm:t>
        <a:bodyPr/>
        <a:lstStyle/>
        <a:p>
          <a:r>
            <a:rPr lang="en-GB" sz="5300" dirty="0">
              <a:latin typeface="Avenir Next LT Pro" panose="020B0504020202020204" pitchFamily="34" charset="0"/>
            </a:rPr>
            <a:t>Contents page</a:t>
          </a:r>
        </a:p>
      </dgm:t>
    </dgm:pt>
    <dgm:pt modelId="{76646293-B788-4F42-89AC-80111F972908}" type="parTrans" cxnId="{93680998-96D7-48AD-B29F-EC747F487A12}">
      <dgm:prSet/>
      <dgm:spPr/>
      <dgm:t>
        <a:bodyPr/>
        <a:lstStyle/>
        <a:p>
          <a:endParaRPr lang="en-GB"/>
        </a:p>
      </dgm:t>
    </dgm:pt>
    <dgm:pt modelId="{BC21DCEC-F80A-427B-A1F4-FE344BC94C5A}" type="sibTrans" cxnId="{93680998-96D7-48AD-B29F-EC747F487A12}">
      <dgm:prSet/>
      <dgm:spPr/>
      <dgm:t>
        <a:bodyPr/>
        <a:lstStyle/>
        <a:p>
          <a:endParaRPr lang="en-GB"/>
        </a:p>
      </dgm:t>
    </dgm:pt>
    <dgm:pt modelId="{507F26CF-809C-478C-8E5A-C8C5B082DF97}" type="pres">
      <dgm:prSet presAssocID="{66DF97D4-F53F-4FE3-B85F-7C025BA3C98D}" presName="Name0" presStyleCnt="0">
        <dgm:presLayoutVars>
          <dgm:dir/>
          <dgm:resizeHandles val="exact"/>
        </dgm:presLayoutVars>
      </dgm:prSet>
      <dgm:spPr/>
    </dgm:pt>
    <dgm:pt modelId="{8D5B7474-5D99-4084-8C04-ABA68CFFFA2A}" type="pres">
      <dgm:prSet presAssocID="{C27B29A0-DAC5-4601-935E-C4CD9F63701A}" presName="compNode" presStyleCnt="0"/>
      <dgm:spPr/>
    </dgm:pt>
    <dgm:pt modelId="{62ECC6E7-3E01-4716-A3D4-2188828AA366}" type="pres">
      <dgm:prSet presAssocID="{C27B29A0-DAC5-4601-935E-C4CD9F63701A}" presName="pictRect" presStyleLbl="node1" presStyleIdx="0" presStyleCnt="1"/>
      <dgm:spPr>
        <a:prstGeom prst="rect">
          <a:avLst/>
        </a:prstGeom>
        <a:blipFill dpi="0" rotWithShape="1">
          <a:blip xmlns:r="http://schemas.openxmlformats.org/officeDocument/2006/relationships" r:embed="rId1"/>
          <a:srcRect/>
          <a:stretch>
            <a:fillRect t="9375" b="9375"/>
          </a:stretch>
        </a:blipFill>
        <a:ln>
          <a:noFill/>
        </a:ln>
      </dgm:spPr>
    </dgm:pt>
    <dgm:pt modelId="{E0D27CD7-D97C-4EE3-A94F-F15D98B4C5E5}" type="pres">
      <dgm:prSet presAssocID="{C27B29A0-DAC5-4601-935E-C4CD9F63701A}" presName="textRect" presStyleLbl="revTx" presStyleIdx="0" presStyleCnt="1">
        <dgm:presLayoutVars>
          <dgm:bulletEnabled val="1"/>
        </dgm:presLayoutVars>
      </dgm:prSet>
      <dgm:spPr/>
    </dgm:pt>
  </dgm:ptLst>
  <dgm:cxnLst>
    <dgm:cxn modelId="{E23B4626-D486-49DC-8856-02618B40B058}" type="presOf" srcId="{66DF97D4-F53F-4FE3-B85F-7C025BA3C98D}" destId="{507F26CF-809C-478C-8E5A-C8C5B082DF97}" srcOrd="0" destOrd="0" presId="urn:microsoft.com/office/officeart/2005/8/layout/pList1"/>
    <dgm:cxn modelId="{527B5484-275A-49B8-9A2F-8C887433F873}" type="presOf" srcId="{C27B29A0-DAC5-4601-935E-C4CD9F63701A}" destId="{E0D27CD7-D97C-4EE3-A94F-F15D98B4C5E5}" srcOrd="0" destOrd="0" presId="urn:microsoft.com/office/officeart/2005/8/layout/pList1"/>
    <dgm:cxn modelId="{93680998-96D7-48AD-B29F-EC747F487A12}" srcId="{66DF97D4-F53F-4FE3-B85F-7C025BA3C98D}" destId="{C27B29A0-DAC5-4601-935E-C4CD9F63701A}" srcOrd="0" destOrd="0" parTransId="{76646293-B788-4F42-89AC-80111F972908}" sibTransId="{BC21DCEC-F80A-427B-A1F4-FE344BC94C5A}"/>
    <dgm:cxn modelId="{0A9A77D4-9CE9-4168-8283-1B45A29756CB}" type="presParOf" srcId="{507F26CF-809C-478C-8E5A-C8C5B082DF97}" destId="{8D5B7474-5D99-4084-8C04-ABA68CFFFA2A}" srcOrd="0" destOrd="0" presId="urn:microsoft.com/office/officeart/2005/8/layout/pList1"/>
    <dgm:cxn modelId="{DC12A0B6-5E95-4E0A-88AD-DA8B8D44F2FC}" type="presParOf" srcId="{8D5B7474-5D99-4084-8C04-ABA68CFFFA2A}" destId="{62ECC6E7-3E01-4716-A3D4-2188828AA366}" srcOrd="0" destOrd="0" presId="urn:microsoft.com/office/officeart/2005/8/layout/pList1"/>
    <dgm:cxn modelId="{DAE6A1AC-C18B-45A2-8557-9A495B55BFA0}" type="presParOf" srcId="{8D5B7474-5D99-4084-8C04-ABA68CFFFA2A}" destId="{E0D27CD7-D97C-4EE3-A94F-F15D98B4C5E5}"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6DF97D4-F53F-4FE3-B85F-7C025BA3C98D}"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GB"/>
        </a:p>
      </dgm:t>
    </dgm:pt>
    <dgm:pt modelId="{C27B29A0-DAC5-4601-935E-C4CD9F63701A}">
      <dgm:prSet phldrT="[Text]" custT="1"/>
      <dgm:spPr/>
      <dgm:t>
        <a:bodyPr/>
        <a:lstStyle/>
        <a:p>
          <a:r>
            <a:rPr lang="en-GB" sz="6000" dirty="0">
              <a:latin typeface="Avenir Next LT Pro" panose="020B0504020202020204" pitchFamily="34" charset="0"/>
            </a:rPr>
            <a:t>User scores</a:t>
          </a:r>
        </a:p>
      </dgm:t>
    </dgm:pt>
    <dgm:pt modelId="{76646293-B788-4F42-89AC-80111F972908}" type="parTrans" cxnId="{93680998-96D7-48AD-B29F-EC747F487A12}">
      <dgm:prSet/>
      <dgm:spPr/>
      <dgm:t>
        <a:bodyPr/>
        <a:lstStyle/>
        <a:p>
          <a:endParaRPr lang="en-GB"/>
        </a:p>
      </dgm:t>
    </dgm:pt>
    <dgm:pt modelId="{BC21DCEC-F80A-427B-A1F4-FE344BC94C5A}" type="sibTrans" cxnId="{93680998-96D7-48AD-B29F-EC747F487A12}">
      <dgm:prSet/>
      <dgm:spPr/>
      <dgm:t>
        <a:bodyPr/>
        <a:lstStyle/>
        <a:p>
          <a:endParaRPr lang="en-GB"/>
        </a:p>
      </dgm:t>
    </dgm:pt>
    <dgm:pt modelId="{507F26CF-809C-478C-8E5A-C8C5B082DF97}" type="pres">
      <dgm:prSet presAssocID="{66DF97D4-F53F-4FE3-B85F-7C025BA3C98D}" presName="Name0" presStyleCnt="0">
        <dgm:presLayoutVars>
          <dgm:dir/>
          <dgm:resizeHandles val="exact"/>
        </dgm:presLayoutVars>
      </dgm:prSet>
      <dgm:spPr/>
    </dgm:pt>
    <dgm:pt modelId="{8D5B7474-5D99-4084-8C04-ABA68CFFFA2A}" type="pres">
      <dgm:prSet presAssocID="{C27B29A0-DAC5-4601-935E-C4CD9F63701A}" presName="compNode" presStyleCnt="0"/>
      <dgm:spPr/>
    </dgm:pt>
    <dgm:pt modelId="{62ECC6E7-3E01-4716-A3D4-2188828AA366}" type="pres">
      <dgm:prSet presAssocID="{C27B29A0-DAC5-4601-935E-C4CD9F63701A}" presName="pictRect" presStyleLbl="node1" presStyleIdx="0" presStyleCnt="1"/>
      <dgm:spPr>
        <a:prstGeom prst="rect">
          <a:avLst/>
        </a:prstGeom>
        <a:blipFill dpi="0" rotWithShape="1">
          <a:blip xmlns:r="http://schemas.openxmlformats.org/officeDocument/2006/relationships" r:embed="rId1"/>
          <a:srcRect/>
          <a:stretch>
            <a:fillRect t="9387" b="9387"/>
          </a:stretch>
        </a:blipFill>
        <a:ln>
          <a:noFill/>
        </a:ln>
      </dgm:spPr>
    </dgm:pt>
    <dgm:pt modelId="{E0D27CD7-D97C-4EE3-A94F-F15D98B4C5E5}" type="pres">
      <dgm:prSet presAssocID="{C27B29A0-DAC5-4601-935E-C4CD9F63701A}" presName="textRect" presStyleLbl="revTx" presStyleIdx="0" presStyleCnt="1">
        <dgm:presLayoutVars>
          <dgm:bulletEnabled val="1"/>
        </dgm:presLayoutVars>
      </dgm:prSet>
      <dgm:spPr/>
    </dgm:pt>
  </dgm:ptLst>
  <dgm:cxnLst>
    <dgm:cxn modelId="{E23B4626-D486-49DC-8856-02618B40B058}" type="presOf" srcId="{66DF97D4-F53F-4FE3-B85F-7C025BA3C98D}" destId="{507F26CF-809C-478C-8E5A-C8C5B082DF97}" srcOrd="0" destOrd="0" presId="urn:microsoft.com/office/officeart/2005/8/layout/pList1"/>
    <dgm:cxn modelId="{527B5484-275A-49B8-9A2F-8C887433F873}" type="presOf" srcId="{C27B29A0-DAC5-4601-935E-C4CD9F63701A}" destId="{E0D27CD7-D97C-4EE3-A94F-F15D98B4C5E5}" srcOrd="0" destOrd="0" presId="urn:microsoft.com/office/officeart/2005/8/layout/pList1"/>
    <dgm:cxn modelId="{93680998-96D7-48AD-B29F-EC747F487A12}" srcId="{66DF97D4-F53F-4FE3-B85F-7C025BA3C98D}" destId="{C27B29A0-DAC5-4601-935E-C4CD9F63701A}" srcOrd="0" destOrd="0" parTransId="{76646293-B788-4F42-89AC-80111F972908}" sibTransId="{BC21DCEC-F80A-427B-A1F4-FE344BC94C5A}"/>
    <dgm:cxn modelId="{0A9A77D4-9CE9-4168-8283-1B45A29756CB}" type="presParOf" srcId="{507F26CF-809C-478C-8E5A-C8C5B082DF97}" destId="{8D5B7474-5D99-4084-8C04-ABA68CFFFA2A}" srcOrd="0" destOrd="0" presId="urn:microsoft.com/office/officeart/2005/8/layout/pList1"/>
    <dgm:cxn modelId="{DC12A0B6-5E95-4E0A-88AD-DA8B8D44F2FC}" type="presParOf" srcId="{8D5B7474-5D99-4084-8C04-ABA68CFFFA2A}" destId="{62ECC6E7-3E01-4716-A3D4-2188828AA366}" srcOrd="0" destOrd="0" presId="urn:microsoft.com/office/officeart/2005/8/layout/pList1"/>
    <dgm:cxn modelId="{DAE6A1AC-C18B-45A2-8557-9A495B55BFA0}" type="presParOf" srcId="{8D5B7474-5D99-4084-8C04-ABA68CFFFA2A}" destId="{E0D27CD7-D97C-4EE3-A94F-F15D98B4C5E5}"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6DF97D4-F53F-4FE3-B85F-7C025BA3C98D}"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GB"/>
        </a:p>
      </dgm:t>
    </dgm:pt>
    <dgm:pt modelId="{C27B29A0-DAC5-4601-935E-C4CD9F63701A}">
      <dgm:prSet phldrT="[Text]" custT="1"/>
      <dgm:spPr/>
      <dgm:t>
        <a:bodyPr/>
        <a:lstStyle/>
        <a:p>
          <a:r>
            <a:rPr lang="en-GB" sz="6000" dirty="0">
              <a:latin typeface="Avenir Next LT Pro" panose="020B0504020202020204" pitchFamily="34" charset="0"/>
            </a:rPr>
            <a:t>Sales</a:t>
          </a:r>
        </a:p>
      </dgm:t>
    </dgm:pt>
    <dgm:pt modelId="{76646293-B788-4F42-89AC-80111F972908}" type="parTrans" cxnId="{93680998-96D7-48AD-B29F-EC747F487A12}">
      <dgm:prSet/>
      <dgm:spPr/>
      <dgm:t>
        <a:bodyPr/>
        <a:lstStyle/>
        <a:p>
          <a:endParaRPr lang="en-GB"/>
        </a:p>
      </dgm:t>
    </dgm:pt>
    <dgm:pt modelId="{BC21DCEC-F80A-427B-A1F4-FE344BC94C5A}" type="sibTrans" cxnId="{93680998-96D7-48AD-B29F-EC747F487A12}">
      <dgm:prSet/>
      <dgm:spPr/>
      <dgm:t>
        <a:bodyPr/>
        <a:lstStyle/>
        <a:p>
          <a:endParaRPr lang="en-GB"/>
        </a:p>
      </dgm:t>
    </dgm:pt>
    <dgm:pt modelId="{507F26CF-809C-478C-8E5A-C8C5B082DF97}" type="pres">
      <dgm:prSet presAssocID="{66DF97D4-F53F-4FE3-B85F-7C025BA3C98D}" presName="Name0" presStyleCnt="0">
        <dgm:presLayoutVars>
          <dgm:dir/>
          <dgm:resizeHandles val="exact"/>
        </dgm:presLayoutVars>
      </dgm:prSet>
      <dgm:spPr/>
    </dgm:pt>
    <dgm:pt modelId="{8D5B7474-5D99-4084-8C04-ABA68CFFFA2A}" type="pres">
      <dgm:prSet presAssocID="{C27B29A0-DAC5-4601-935E-C4CD9F63701A}" presName="compNode" presStyleCnt="0"/>
      <dgm:spPr/>
    </dgm:pt>
    <dgm:pt modelId="{62ECC6E7-3E01-4716-A3D4-2188828AA366}" type="pres">
      <dgm:prSet presAssocID="{C27B29A0-DAC5-4601-935E-C4CD9F63701A}" presName="pictRect" presStyleLbl="node1" presStyleIdx="0" presStyleCnt="1"/>
      <dgm:spPr>
        <a:prstGeom prst="rect">
          <a:avLst/>
        </a:prstGeom>
        <a:blipFill dpi="0" rotWithShape="1">
          <a:blip xmlns:r="http://schemas.openxmlformats.org/officeDocument/2006/relationships" r:embed="rId1"/>
          <a:srcRect/>
          <a:stretch>
            <a:fillRect t="9343" b="9343"/>
          </a:stretch>
        </a:blipFill>
        <a:ln>
          <a:noFill/>
        </a:ln>
      </dgm:spPr>
    </dgm:pt>
    <dgm:pt modelId="{E0D27CD7-D97C-4EE3-A94F-F15D98B4C5E5}" type="pres">
      <dgm:prSet presAssocID="{C27B29A0-DAC5-4601-935E-C4CD9F63701A}" presName="textRect" presStyleLbl="revTx" presStyleIdx="0" presStyleCnt="1">
        <dgm:presLayoutVars>
          <dgm:bulletEnabled val="1"/>
        </dgm:presLayoutVars>
      </dgm:prSet>
      <dgm:spPr/>
    </dgm:pt>
  </dgm:ptLst>
  <dgm:cxnLst>
    <dgm:cxn modelId="{E23B4626-D486-49DC-8856-02618B40B058}" type="presOf" srcId="{66DF97D4-F53F-4FE3-B85F-7C025BA3C98D}" destId="{507F26CF-809C-478C-8E5A-C8C5B082DF97}" srcOrd="0" destOrd="0" presId="urn:microsoft.com/office/officeart/2005/8/layout/pList1"/>
    <dgm:cxn modelId="{527B5484-275A-49B8-9A2F-8C887433F873}" type="presOf" srcId="{C27B29A0-DAC5-4601-935E-C4CD9F63701A}" destId="{E0D27CD7-D97C-4EE3-A94F-F15D98B4C5E5}" srcOrd="0" destOrd="0" presId="urn:microsoft.com/office/officeart/2005/8/layout/pList1"/>
    <dgm:cxn modelId="{93680998-96D7-48AD-B29F-EC747F487A12}" srcId="{66DF97D4-F53F-4FE3-B85F-7C025BA3C98D}" destId="{C27B29A0-DAC5-4601-935E-C4CD9F63701A}" srcOrd="0" destOrd="0" parTransId="{76646293-B788-4F42-89AC-80111F972908}" sibTransId="{BC21DCEC-F80A-427B-A1F4-FE344BC94C5A}"/>
    <dgm:cxn modelId="{0A9A77D4-9CE9-4168-8283-1B45A29756CB}" type="presParOf" srcId="{507F26CF-809C-478C-8E5A-C8C5B082DF97}" destId="{8D5B7474-5D99-4084-8C04-ABA68CFFFA2A}" srcOrd="0" destOrd="0" presId="urn:microsoft.com/office/officeart/2005/8/layout/pList1"/>
    <dgm:cxn modelId="{DC12A0B6-5E95-4E0A-88AD-DA8B8D44F2FC}" type="presParOf" srcId="{8D5B7474-5D99-4084-8C04-ABA68CFFFA2A}" destId="{62ECC6E7-3E01-4716-A3D4-2188828AA366}" srcOrd="0" destOrd="0" presId="urn:microsoft.com/office/officeart/2005/8/layout/pList1"/>
    <dgm:cxn modelId="{DAE6A1AC-C18B-45A2-8557-9A495B55BFA0}" type="presParOf" srcId="{8D5B7474-5D99-4084-8C04-ABA68CFFFA2A}" destId="{E0D27CD7-D97C-4EE3-A94F-F15D98B4C5E5}"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6DF97D4-F53F-4FE3-B85F-7C025BA3C98D}"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GB"/>
        </a:p>
      </dgm:t>
    </dgm:pt>
    <dgm:pt modelId="{C27B29A0-DAC5-4601-935E-C4CD9F63701A}">
      <dgm:prSet phldrT="[Text]" custT="1"/>
      <dgm:spPr/>
      <dgm:t>
        <a:bodyPr/>
        <a:lstStyle/>
        <a:p>
          <a:r>
            <a:rPr lang="en-GB" sz="6000" dirty="0">
              <a:latin typeface="Avenir Next LT Pro" panose="020B0504020202020204" pitchFamily="34" charset="0"/>
            </a:rPr>
            <a:t>Critic scores</a:t>
          </a:r>
        </a:p>
      </dgm:t>
    </dgm:pt>
    <dgm:pt modelId="{76646293-B788-4F42-89AC-80111F972908}" type="parTrans" cxnId="{93680998-96D7-48AD-B29F-EC747F487A12}">
      <dgm:prSet/>
      <dgm:spPr/>
      <dgm:t>
        <a:bodyPr/>
        <a:lstStyle/>
        <a:p>
          <a:endParaRPr lang="en-GB"/>
        </a:p>
      </dgm:t>
    </dgm:pt>
    <dgm:pt modelId="{BC21DCEC-F80A-427B-A1F4-FE344BC94C5A}" type="sibTrans" cxnId="{93680998-96D7-48AD-B29F-EC747F487A12}">
      <dgm:prSet/>
      <dgm:spPr/>
      <dgm:t>
        <a:bodyPr/>
        <a:lstStyle/>
        <a:p>
          <a:endParaRPr lang="en-GB"/>
        </a:p>
      </dgm:t>
    </dgm:pt>
    <dgm:pt modelId="{507F26CF-809C-478C-8E5A-C8C5B082DF97}" type="pres">
      <dgm:prSet presAssocID="{66DF97D4-F53F-4FE3-B85F-7C025BA3C98D}" presName="Name0" presStyleCnt="0">
        <dgm:presLayoutVars>
          <dgm:dir/>
          <dgm:resizeHandles val="exact"/>
        </dgm:presLayoutVars>
      </dgm:prSet>
      <dgm:spPr/>
    </dgm:pt>
    <dgm:pt modelId="{8D5B7474-5D99-4084-8C04-ABA68CFFFA2A}" type="pres">
      <dgm:prSet presAssocID="{C27B29A0-DAC5-4601-935E-C4CD9F63701A}" presName="compNode" presStyleCnt="0"/>
      <dgm:spPr/>
    </dgm:pt>
    <dgm:pt modelId="{62ECC6E7-3E01-4716-A3D4-2188828AA366}" type="pres">
      <dgm:prSet presAssocID="{C27B29A0-DAC5-4601-935E-C4CD9F63701A}" presName="pictRect" presStyleLbl="node1" presStyleIdx="0" presStyleCnt="1"/>
      <dgm:spPr>
        <a:prstGeom prst="rect">
          <a:avLst/>
        </a:prstGeom>
        <a:blipFill dpi="0" rotWithShape="1">
          <a:blip xmlns:r="http://schemas.openxmlformats.org/officeDocument/2006/relationships" r:embed="rId1"/>
          <a:srcRect/>
          <a:stretch>
            <a:fillRect t="8904" b="8904"/>
          </a:stretch>
        </a:blipFill>
        <a:ln>
          <a:noFill/>
        </a:ln>
      </dgm:spPr>
    </dgm:pt>
    <dgm:pt modelId="{E0D27CD7-D97C-4EE3-A94F-F15D98B4C5E5}" type="pres">
      <dgm:prSet presAssocID="{C27B29A0-DAC5-4601-935E-C4CD9F63701A}" presName="textRect" presStyleLbl="revTx" presStyleIdx="0" presStyleCnt="1">
        <dgm:presLayoutVars>
          <dgm:bulletEnabled val="1"/>
        </dgm:presLayoutVars>
      </dgm:prSet>
      <dgm:spPr/>
    </dgm:pt>
  </dgm:ptLst>
  <dgm:cxnLst>
    <dgm:cxn modelId="{E23B4626-D486-49DC-8856-02618B40B058}" type="presOf" srcId="{66DF97D4-F53F-4FE3-B85F-7C025BA3C98D}" destId="{507F26CF-809C-478C-8E5A-C8C5B082DF97}" srcOrd="0" destOrd="0" presId="urn:microsoft.com/office/officeart/2005/8/layout/pList1"/>
    <dgm:cxn modelId="{527B5484-275A-49B8-9A2F-8C887433F873}" type="presOf" srcId="{C27B29A0-DAC5-4601-935E-C4CD9F63701A}" destId="{E0D27CD7-D97C-4EE3-A94F-F15D98B4C5E5}" srcOrd="0" destOrd="0" presId="urn:microsoft.com/office/officeart/2005/8/layout/pList1"/>
    <dgm:cxn modelId="{93680998-96D7-48AD-B29F-EC747F487A12}" srcId="{66DF97D4-F53F-4FE3-B85F-7C025BA3C98D}" destId="{C27B29A0-DAC5-4601-935E-C4CD9F63701A}" srcOrd="0" destOrd="0" parTransId="{76646293-B788-4F42-89AC-80111F972908}" sibTransId="{BC21DCEC-F80A-427B-A1F4-FE344BC94C5A}"/>
    <dgm:cxn modelId="{0A9A77D4-9CE9-4168-8283-1B45A29756CB}" type="presParOf" srcId="{507F26CF-809C-478C-8E5A-C8C5B082DF97}" destId="{8D5B7474-5D99-4084-8C04-ABA68CFFFA2A}" srcOrd="0" destOrd="0" presId="urn:microsoft.com/office/officeart/2005/8/layout/pList1"/>
    <dgm:cxn modelId="{DC12A0B6-5E95-4E0A-88AD-DA8B8D44F2FC}" type="presParOf" srcId="{8D5B7474-5D99-4084-8C04-ABA68CFFFA2A}" destId="{62ECC6E7-3E01-4716-A3D4-2188828AA366}" srcOrd="0" destOrd="0" presId="urn:microsoft.com/office/officeart/2005/8/layout/pList1"/>
    <dgm:cxn modelId="{DAE6A1AC-C18B-45A2-8557-9A495B55BFA0}" type="presParOf" srcId="{8D5B7474-5D99-4084-8C04-ABA68CFFFA2A}" destId="{E0D27CD7-D97C-4EE3-A94F-F15D98B4C5E5}"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EF75F3F-76BD-46F9-8640-97DC7700EB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D8ABA01-D80D-4D61-8462-E1F1036CDC73}">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2006</a:t>
          </a:r>
          <a:r>
            <a:rPr lang="en-GB" dirty="0">
              <a:latin typeface="Avenir Next LT Pro" panose="020B0504020202020204" pitchFamily="34" charset="0"/>
            </a:rPr>
            <a:t>, the </a:t>
          </a:r>
          <a:r>
            <a:rPr lang="en-GB" b="1" dirty="0">
              <a:latin typeface="Avenir Next LT Pro" panose="020B0504020202020204" pitchFamily="34" charset="0"/>
            </a:rPr>
            <a:t>Nintendo Wii </a:t>
          </a:r>
          <a:r>
            <a:rPr lang="en-GB" dirty="0">
              <a:latin typeface="Avenir Next LT Pro" panose="020B0504020202020204" pitchFamily="34" charset="0"/>
            </a:rPr>
            <a:t>had the highest video game sales in total with a total sales value (in millions of copies sold) of </a:t>
          </a:r>
          <a:r>
            <a:rPr lang="en-GB" b="1" dirty="0">
              <a:latin typeface="Avenir Next LT Pro" panose="020B0504020202020204" pitchFamily="34" charset="0"/>
            </a:rPr>
            <a:t>102.03</a:t>
          </a:r>
          <a:r>
            <a:rPr lang="en-GB" dirty="0">
              <a:latin typeface="Avenir Next LT Pro" panose="020B0504020202020204" pitchFamily="34" charset="0"/>
            </a:rPr>
            <a:t>, followed by the Nintendo DS with 71.50, the Xbox 360 with 41.65, the PlayStation Portable with 41.51 and finally the PlayStation 3 with 14.48.</a:t>
          </a:r>
          <a:endParaRPr lang="en-US" dirty="0">
            <a:latin typeface="Avenir Next LT Pro" panose="020B0504020202020204" pitchFamily="34" charset="0"/>
          </a:endParaRPr>
        </a:p>
      </dgm:t>
    </dgm:pt>
    <dgm:pt modelId="{538F301A-E7FB-492A-9CB6-1C7D58890168}" type="parTrans" cxnId="{5BB0BF4F-1212-4053-85AE-3DBCBAEA7667}">
      <dgm:prSet/>
      <dgm:spPr/>
      <dgm:t>
        <a:bodyPr/>
        <a:lstStyle/>
        <a:p>
          <a:endParaRPr lang="en-US"/>
        </a:p>
      </dgm:t>
    </dgm:pt>
    <dgm:pt modelId="{E6434D6E-317E-42B8-893E-505E642B7CE3}" type="sibTrans" cxnId="{5BB0BF4F-1212-4053-85AE-3DBCBAEA7667}">
      <dgm:prSet/>
      <dgm:spPr/>
      <dgm:t>
        <a:bodyPr/>
        <a:lstStyle/>
        <a:p>
          <a:endParaRPr lang="en-US"/>
        </a:p>
      </dgm:t>
    </dgm:pt>
    <dgm:pt modelId="{3214A5CB-54CD-4197-B3C4-EA97ED6C6987}">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2007</a:t>
          </a:r>
          <a:r>
            <a:rPr lang="en-GB" dirty="0">
              <a:latin typeface="Avenir Next LT Pro" panose="020B0504020202020204" pitchFamily="34" charset="0"/>
            </a:rPr>
            <a:t>, the </a:t>
          </a:r>
          <a:r>
            <a:rPr lang="en-GB" b="1" dirty="0">
              <a:latin typeface="Avenir Next LT Pro" panose="020B0504020202020204" pitchFamily="34" charset="0"/>
            </a:rPr>
            <a:t>Nintendo Wii </a:t>
          </a:r>
          <a:r>
            <a:rPr lang="en-GB" dirty="0">
              <a:latin typeface="Avenir Next LT Pro" panose="020B0504020202020204" pitchFamily="34" charset="0"/>
            </a:rPr>
            <a:t>had the highest video game sales in total with a total sales value (in millions of copies sold) of </a:t>
          </a:r>
          <a:r>
            <a:rPr lang="en-GB" b="1" dirty="0">
              <a:latin typeface="Avenir Next LT Pro" panose="020B0504020202020204" pitchFamily="34" charset="0"/>
            </a:rPr>
            <a:t>141.43</a:t>
          </a:r>
          <a:r>
            <a:rPr lang="en-GB" dirty="0">
              <a:latin typeface="Avenir Next LT Pro" panose="020B0504020202020204" pitchFamily="34" charset="0"/>
            </a:rPr>
            <a:t>, followed by the Nintendo DS with 86.51, the Xbox 360 with 85.65, the PlayStation 3 with 61.36 and finally the PlayStation Portable with 33.60.</a:t>
          </a:r>
          <a:endParaRPr lang="en-US" dirty="0">
            <a:latin typeface="Avenir Next LT Pro" panose="020B0504020202020204" pitchFamily="34" charset="0"/>
          </a:endParaRPr>
        </a:p>
      </dgm:t>
    </dgm:pt>
    <dgm:pt modelId="{978408C0-2847-4225-A560-95B5C6830866}" type="parTrans" cxnId="{22A5B2B8-3114-4CC1-B8AD-3C6710878D55}">
      <dgm:prSet/>
      <dgm:spPr/>
      <dgm:t>
        <a:bodyPr/>
        <a:lstStyle/>
        <a:p>
          <a:endParaRPr lang="en-US"/>
        </a:p>
      </dgm:t>
    </dgm:pt>
    <dgm:pt modelId="{602A81F1-8971-45DC-B4B0-4EBFCA8EB272}" type="sibTrans" cxnId="{22A5B2B8-3114-4CC1-B8AD-3C6710878D55}">
      <dgm:prSet/>
      <dgm:spPr/>
      <dgm:t>
        <a:bodyPr/>
        <a:lstStyle/>
        <a:p>
          <a:endParaRPr lang="en-US"/>
        </a:p>
      </dgm:t>
    </dgm:pt>
    <dgm:pt modelId="{40383B98-FB94-4F08-B397-F03F68C3EB55}">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2008</a:t>
          </a:r>
          <a:r>
            <a:rPr lang="en-GB" dirty="0">
              <a:latin typeface="Avenir Next LT Pro" panose="020B0504020202020204" pitchFamily="34" charset="0"/>
            </a:rPr>
            <a:t>, the </a:t>
          </a:r>
          <a:r>
            <a:rPr lang="en-GB" b="1" dirty="0">
              <a:latin typeface="Avenir Next LT Pro" panose="020B0504020202020204" pitchFamily="34" charset="0"/>
            </a:rPr>
            <a:t>Nintendo Wii </a:t>
          </a:r>
          <a:r>
            <a:rPr lang="en-GB" dirty="0">
              <a:latin typeface="Avenir Next LT Pro" panose="020B0504020202020204" pitchFamily="34" charset="0"/>
            </a:rPr>
            <a:t>had the highest video game sales in total with a total sales value (in millions of copies sold) of </a:t>
          </a:r>
          <a:r>
            <a:rPr lang="en-GB" b="1" dirty="0">
              <a:latin typeface="Avenir Next LT Pro" panose="020B0504020202020204" pitchFamily="34" charset="0"/>
            </a:rPr>
            <a:t>150.89,</a:t>
          </a:r>
          <a:r>
            <a:rPr lang="en-GB" dirty="0">
              <a:latin typeface="Avenir Next LT Pro" panose="020B0504020202020204" pitchFamily="34" charset="0"/>
            </a:rPr>
            <a:t> followed by the Nintendo DS with 86.51, the Xbox 360 with 123.07, the Nintendo DS with 64.49 and finally the PlayStation Portable with 20.39.</a:t>
          </a:r>
          <a:endParaRPr lang="en-US" dirty="0">
            <a:latin typeface="Avenir Next LT Pro" panose="020B0504020202020204" pitchFamily="34" charset="0"/>
          </a:endParaRPr>
        </a:p>
      </dgm:t>
    </dgm:pt>
    <dgm:pt modelId="{B7B5A1F4-A89E-4B0C-9B5D-10A690F83F4A}" type="parTrans" cxnId="{B66FC315-CF57-4E5B-8F75-554C66383AB8}">
      <dgm:prSet/>
      <dgm:spPr/>
      <dgm:t>
        <a:bodyPr/>
        <a:lstStyle/>
        <a:p>
          <a:endParaRPr lang="en-US"/>
        </a:p>
      </dgm:t>
    </dgm:pt>
    <dgm:pt modelId="{D3350846-4A38-4017-B395-CFD219881380}" type="sibTrans" cxnId="{B66FC315-CF57-4E5B-8F75-554C66383AB8}">
      <dgm:prSet/>
      <dgm:spPr/>
      <dgm:t>
        <a:bodyPr/>
        <a:lstStyle/>
        <a:p>
          <a:endParaRPr lang="en-US"/>
        </a:p>
      </dgm:t>
    </dgm:pt>
    <dgm:pt modelId="{1B484DCE-2894-421B-B329-F2796EA7FDAB}">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2009</a:t>
          </a:r>
          <a:r>
            <a:rPr lang="en-GB" dirty="0">
              <a:latin typeface="Avenir Next LT Pro" panose="020B0504020202020204" pitchFamily="34" charset="0"/>
            </a:rPr>
            <a:t>, the </a:t>
          </a:r>
          <a:r>
            <a:rPr lang="en-GB" b="1" dirty="0">
              <a:latin typeface="Avenir Next LT Pro" panose="020B0504020202020204" pitchFamily="34" charset="0"/>
            </a:rPr>
            <a:t>Nintendo Wii </a:t>
          </a:r>
          <a:r>
            <a:rPr lang="en-GB" dirty="0">
              <a:latin typeface="Avenir Next LT Pro" panose="020B0504020202020204" pitchFamily="34" charset="0"/>
            </a:rPr>
            <a:t>had the highest video game sales in total with a total sales value (in millions of copies sold) of </a:t>
          </a:r>
          <a:r>
            <a:rPr lang="en-GB" b="1" dirty="0">
              <a:latin typeface="Avenir Next LT Pro" panose="020B0504020202020204" pitchFamily="34" charset="0"/>
            </a:rPr>
            <a:t>155.13,</a:t>
          </a:r>
          <a:r>
            <a:rPr lang="en-GB" dirty="0">
              <a:latin typeface="Avenir Next LT Pro" panose="020B0504020202020204" pitchFamily="34" charset="0"/>
            </a:rPr>
            <a:t> followed by the PlayStation 3 with 107.04, the Xbox 360 with 103.01, the Nintendo DS with 57.70 and finally the PlayStation Portable with 28.27.</a:t>
          </a:r>
          <a:endParaRPr lang="en-US" dirty="0">
            <a:latin typeface="Avenir Next LT Pro" panose="020B0504020202020204" pitchFamily="34" charset="0"/>
          </a:endParaRPr>
        </a:p>
      </dgm:t>
    </dgm:pt>
    <dgm:pt modelId="{E1790587-1BAA-40F8-BFAE-4047C7325910}" type="parTrans" cxnId="{06509966-2804-49F1-9D96-834AC506D8AD}">
      <dgm:prSet/>
      <dgm:spPr/>
      <dgm:t>
        <a:bodyPr/>
        <a:lstStyle/>
        <a:p>
          <a:endParaRPr lang="en-US"/>
        </a:p>
      </dgm:t>
    </dgm:pt>
    <dgm:pt modelId="{F89EDFF8-C674-423E-ADDD-DD04B1D4248C}" type="sibTrans" cxnId="{06509966-2804-49F1-9D96-834AC506D8AD}">
      <dgm:prSet/>
      <dgm:spPr/>
      <dgm:t>
        <a:bodyPr/>
        <a:lstStyle/>
        <a:p>
          <a:endParaRPr lang="en-US"/>
        </a:p>
      </dgm:t>
    </dgm:pt>
    <dgm:pt modelId="{18132F24-C388-431D-8D1E-2818D6B8218B}">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2010</a:t>
          </a:r>
          <a:r>
            <a:rPr lang="en-GB" dirty="0">
              <a:latin typeface="Avenir Next LT Pro" panose="020B0504020202020204" pitchFamily="34" charset="0"/>
            </a:rPr>
            <a:t>, the </a:t>
          </a:r>
          <a:r>
            <a:rPr lang="en-GB" b="1" dirty="0">
              <a:latin typeface="Avenir Next LT Pro" panose="020B0504020202020204" pitchFamily="34" charset="0"/>
            </a:rPr>
            <a:t>Xbox 360 </a:t>
          </a:r>
          <a:r>
            <a:rPr lang="en-GB" dirty="0">
              <a:latin typeface="Avenir Next LT Pro" panose="020B0504020202020204" pitchFamily="34" charset="0"/>
            </a:rPr>
            <a:t>had the highest video game sales in total with a total sales value (in millions of copies sold) of </a:t>
          </a:r>
          <a:r>
            <a:rPr lang="en-GB" b="1" dirty="0">
              <a:latin typeface="Avenir Next LT Pro" panose="020B0504020202020204" pitchFamily="34" charset="0"/>
            </a:rPr>
            <a:t>156.76,</a:t>
          </a:r>
          <a:r>
            <a:rPr lang="en-GB" dirty="0">
              <a:latin typeface="Avenir Next LT Pro" panose="020B0504020202020204" pitchFamily="34" charset="0"/>
            </a:rPr>
            <a:t> followed by the PlayStation 3 with 128.64, the Nintendo Wii with 68.23, the Nintendo DS with 33.36 and finally the PlayStation Portable with 17.11.</a:t>
          </a:r>
          <a:endParaRPr lang="en-US" dirty="0">
            <a:latin typeface="Avenir Next LT Pro" panose="020B0504020202020204" pitchFamily="34" charset="0"/>
          </a:endParaRPr>
        </a:p>
      </dgm:t>
    </dgm:pt>
    <dgm:pt modelId="{BF94718A-888A-4623-96A6-9997AFD9C3C7}" type="parTrans" cxnId="{5B3FBC38-41C6-4B8F-A04B-6B38045FA419}">
      <dgm:prSet/>
      <dgm:spPr/>
      <dgm:t>
        <a:bodyPr/>
        <a:lstStyle/>
        <a:p>
          <a:endParaRPr lang="en-US"/>
        </a:p>
      </dgm:t>
    </dgm:pt>
    <dgm:pt modelId="{31EDE081-AFD6-48D7-B834-A0653563C631}" type="sibTrans" cxnId="{5B3FBC38-41C6-4B8F-A04B-6B38045FA419}">
      <dgm:prSet/>
      <dgm:spPr/>
      <dgm:t>
        <a:bodyPr/>
        <a:lstStyle/>
        <a:p>
          <a:endParaRPr lang="en-US"/>
        </a:p>
      </dgm:t>
    </dgm:pt>
    <dgm:pt modelId="{10440CD1-AF75-4A85-B22D-D36B56428388}">
      <dgm:prSet/>
      <dgm:spPr/>
      <dgm:t>
        <a:bodyPr/>
        <a:lstStyle/>
        <a:p>
          <a:r>
            <a:rPr lang="en-GB" dirty="0">
              <a:latin typeface="Avenir Next LT Pro" panose="020B0504020202020204" pitchFamily="34" charset="0"/>
            </a:rPr>
            <a:t>Lastly, in </a:t>
          </a:r>
          <a:r>
            <a:rPr lang="en-GB" b="1" dirty="0">
              <a:latin typeface="Avenir Next LT Pro" panose="020B0504020202020204" pitchFamily="34" charset="0"/>
            </a:rPr>
            <a:t>2009</a:t>
          </a:r>
          <a:r>
            <a:rPr lang="en-GB" dirty="0">
              <a:latin typeface="Avenir Next LT Pro" panose="020B0504020202020204" pitchFamily="34" charset="0"/>
            </a:rPr>
            <a:t>, the </a:t>
          </a:r>
          <a:r>
            <a:rPr lang="en-GB" b="1" dirty="0">
              <a:latin typeface="Avenir Next LT Pro" panose="020B0504020202020204" pitchFamily="34" charset="0"/>
            </a:rPr>
            <a:t>PlayStation 3 </a:t>
          </a:r>
          <a:r>
            <a:rPr lang="en-GB" dirty="0">
              <a:latin typeface="Avenir Next LT Pro" panose="020B0504020202020204" pitchFamily="34" charset="0"/>
            </a:rPr>
            <a:t>had the highest video game sales in total with a total sales value (in millions of copies sold) of </a:t>
          </a:r>
          <a:r>
            <a:rPr lang="en-GB" b="1" dirty="0">
              <a:latin typeface="Avenir Next LT Pro" panose="020B0504020202020204" pitchFamily="34" charset="0"/>
            </a:rPr>
            <a:t>130.13,</a:t>
          </a:r>
          <a:r>
            <a:rPr lang="en-GB" dirty="0">
              <a:latin typeface="Avenir Next LT Pro" panose="020B0504020202020204" pitchFamily="34" charset="0"/>
            </a:rPr>
            <a:t> followed by the Xbox 360 with 124.25, the Nintendo Wii with 38.24, the Nintendo DS with 16.05 and finally the PlayStation Portable with 6.60.</a:t>
          </a:r>
          <a:endParaRPr lang="en-US" dirty="0">
            <a:latin typeface="Avenir Next LT Pro" panose="020B0504020202020204" pitchFamily="34" charset="0"/>
          </a:endParaRPr>
        </a:p>
      </dgm:t>
    </dgm:pt>
    <dgm:pt modelId="{33EC8C7F-1DC9-4900-B638-D0EF049C5D27}" type="parTrans" cxnId="{AF0B1B6E-1826-4540-AC37-C0C874529B2E}">
      <dgm:prSet/>
      <dgm:spPr/>
      <dgm:t>
        <a:bodyPr/>
        <a:lstStyle/>
        <a:p>
          <a:endParaRPr lang="en-US"/>
        </a:p>
      </dgm:t>
    </dgm:pt>
    <dgm:pt modelId="{92EC0506-C6FA-4851-8BFB-D4D0BA4B9ED7}" type="sibTrans" cxnId="{AF0B1B6E-1826-4540-AC37-C0C874529B2E}">
      <dgm:prSet/>
      <dgm:spPr/>
      <dgm:t>
        <a:bodyPr/>
        <a:lstStyle/>
        <a:p>
          <a:endParaRPr lang="en-US"/>
        </a:p>
      </dgm:t>
    </dgm:pt>
    <dgm:pt modelId="{AE7E298A-5A73-462A-BD23-8F718F1DD787}" type="pres">
      <dgm:prSet presAssocID="{CEF75F3F-76BD-46F9-8640-97DC7700EB5C}" presName="linear" presStyleCnt="0">
        <dgm:presLayoutVars>
          <dgm:animLvl val="lvl"/>
          <dgm:resizeHandles val="exact"/>
        </dgm:presLayoutVars>
      </dgm:prSet>
      <dgm:spPr/>
    </dgm:pt>
    <dgm:pt modelId="{44169D01-CE17-4891-9635-48DDC80E85CF}" type="pres">
      <dgm:prSet presAssocID="{BD8ABA01-D80D-4D61-8462-E1F1036CDC73}" presName="parentText" presStyleLbl="node1" presStyleIdx="0" presStyleCnt="6">
        <dgm:presLayoutVars>
          <dgm:chMax val="0"/>
          <dgm:bulletEnabled val="1"/>
        </dgm:presLayoutVars>
      </dgm:prSet>
      <dgm:spPr/>
    </dgm:pt>
    <dgm:pt modelId="{D2BDD144-CA6B-46FD-A575-A1F78885360D}" type="pres">
      <dgm:prSet presAssocID="{E6434D6E-317E-42B8-893E-505E642B7CE3}" presName="spacer" presStyleCnt="0"/>
      <dgm:spPr/>
    </dgm:pt>
    <dgm:pt modelId="{960A4ACF-62E0-4A1A-8FC6-BEB34A62333E}" type="pres">
      <dgm:prSet presAssocID="{3214A5CB-54CD-4197-B3C4-EA97ED6C6987}" presName="parentText" presStyleLbl="node1" presStyleIdx="1" presStyleCnt="6">
        <dgm:presLayoutVars>
          <dgm:chMax val="0"/>
          <dgm:bulletEnabled val="1"/>
        </dgm:presLayoutVars>
      </dgm:prSet>
      <dgm:spPr/>
    </dgm:pt>
    <dgm:pt modelId="{4947EFA9-70D2-4F27-AC97-AB98C289099A}" type="pres">
      <dgm:prSet presAssocID="{602A81F1-8971-45DC-B4B0-4EBFCA8EB272}" presName="spacer" presStyleCnt="0"/>
      <dgm:spPr/>
    </dgm:pt>
    <dgm:pt modelId="{C7B1D9BA-8A0C-43A0-A7BF-AACA0941AE2B}" type="pres">
      <dgm:prSet presAssocID="{40383B98-FB94-4F08-B397-F03F68C3EB55}" presName="parentText" presStyleLbl="node1" presStyleIdx="2" presStyleCnt="6">
        <dgm:presLayoutVars>
          <dgm:chMax val="0"/>
          <dgm:bulletEnabled val="1"/>
        </dgm:presLayoutVars>
      </dgm:prSet>
      <dgm:spPr/>
    </dgm:pt>
    <dgm:pt modelId="{24964036-75B2-4A54-AD0F-13F465B97F95}" type="pres">
      <dgm:prSet presAssocID="{D3350846-4A38-4017-B395-CFD219881380}" presName="spacer" presStyleCnt="0"/>
      <dgm:spPr/>
    </dgm:pt>
    <dgm:pt modelId="{40FD1FBD-98A1-4024-A457-20617829EDFE}" type="pres">
      <dgm:prSet presAssocID="{1B484DCE-2894-421B-B329-F2796EA7FDAB}" presName="parentText" presStyleLbl="node1" presStyleIdx="3" presStyleCnt="6">
        <dgm:presLayoutVars>
          <dgm:chMax val="0"/>
          <dgm:bulletEnabled val="1"/>
        </dgm:presLayoutVars>
      </dgm:prSet>
      <dgm:spPr/>
    </dgm:pt>
    <dgm:pt modelId="{BCFE948D-F805-434E-B130-52AC3C1D77E9}" type="pres">
      <dgm:prSet presAssocID="{F89EDFF8-C674-423E-ADDD-DD04B1D4248C}" presName="spacer" presStyleCnt="0"/>
      <dgm:spPr/>
    </dgm:pt>
    <dgm:pt modelId="{58FAEE65-A258-41F3-905D-7057CC3BF3C5}" type="pres">
      <dgm:prSet presAssocID="{18132F24-C388-431D-8D1E-2818D6B8218B}" presName="parentText" presStyleLbl="node1" presStyleIdx="4" presStyleCnt="6">
        <dgm:presLayoutVars>
          <dgm:chMax val="0"/>
          <dgm:bulletEnabled val="1"/>
        </dgm:presLayoutVars>
      </dgm:prSet>
      <dgm:spPr/>
    </dgm:pt>
    <dgm:pt modelId="{B41A29D7-A8D8-43F4-8FCE-89B813EE02D0}" type="pres">
      <dgm:prSet presAssocID="{31EDE081-AFD6-48D7-B834-A0653563C631}" presName="spacer" presStyleCnt="0"/>
      <dgm:spPr/>
    </dgm:pt>
    <dgm:pt modelId="{95A4E3CB-5FC3-456B-B2A3-5F35EA041942}" type="pres">
      <dgm:prSet presAssocID="{10440CD1-AF75-4A85-B22D-D36B56428388}" presName="parentText" presStyleLbl="node1" presStyleIdx="5" presStyleCnt="6">
        <dgm:presLayoutVars>
          <dgm:chMax val="0"/>
          <dgm:bulletEnabled val="1"/>
        </dgm:presLayoutVars>
      </dgm:prSet>
      <dgm:spPr/>
    </dgm:pt>
  </dgm:ptLst>
  <dgm:cxnLst>
    <dgm:cxn modelId="{335D9814-ABC3-438F-B61D-7C3B4C217E79}" type="presOf" srcId="{CEF75F3F-76BD-46F9-8640-97DC7700EB5C}" destId="{AE7E298A-5A73-462A-BD23-8F718F1DD787}" srcOrd="0" destOrd="0" presId="urn:microsoft.com/office/officeart/2005/8/layout/vList2"/>
    <dgm:cxn modelId="{B66FC315-CF57-4E5B-8F75-554C66383AB8}" srcId="{CEF75F3F-76BD-46F9-8640-97DC7700EB5C}" destId="{40383B98-FB94-4F08-B397-F03F68C3EB55}" srcOrd="2" destOrd="0" parTransId="{B7B5A1F4-A89E-4B0C-9B5D-10A690F83F4A}" sibTransId="{D3350846-4A38-4017-B395-CFD219881380}"/>
    <dgm:cxn modelId="{5B3FBC38-41C6-4B8F-A04B-6B38045FA419}" srcId="{CEF75F3F-76BD-46F9-8640-97DC7700EB5C}" destId="{18132F24-C388-431D-8D1E-2818D6B8218B}" srcOrd="4" destOrd="0" parTransId="{BF94718A-888A-4623-96A6-9997AFD9C3C7}" sibTransId="{31EDE081-AFD6-48D7-B834-A0653563C631}"/>
    <dgm:cxn modelId="{CE81BE5E-D3B8-4E35-949E-B79EBF08E64A}" type="presOf" srcId="{BD8ABA01-D80D-4D61-8462-E1F1036CDC73}" destId="{44169D01-CE17-4891-9635-48DDC80E85CF}" srcOrd="0" destOrd="0" presId="urn:microsoft.com/office/officeart/2005/8/layout/vList2"/>
    <dgm:cxn modelId="{06509966-2804-49F1-9D96-834AC506D8AD}" srcId="{CEF75F3F-76BD-46F9-8640-97DC7700EB5C}" destId="{1B484DCE-2894-421B-B329-F2796EA7FDAB}" srcOrd="3" destOrd="0" parTransId="{E1790587-1BAA-40F8-BFAE-4047C7325910}" sibTransId="{F89EDFF8-C674-423E-ADDD-DD04B1D4248C}"/>
    <dgm:cxn modelId="{AF0B1B6E-1826-4540-AC37-C0C874529B2E}" srcId="{CEF75F3F-76BD-46F9-8640-97DC7700EB5C}" destId="{10440CD1-AF75-4A85-B22D-D36B56428388}" srcOrd="5" destOrd="0" parTransId="{33EC8C7F-1DC9-4900-B638-D0EF049C5D27}" sibTransId="{92EC0506-C6FA-4851-8BFB-D4D0BA4B9ED7}"/>
    <dgm:cxn modelId="{5BB0BF4F-1212-4053-85AE-3DBCBAEA7667}" srcId="{CEF75F3F-76BD-46F9-8640-97DC7700EB5C}" destId="{BD8ABA01-D80D-4D61-8462-E1F1036CDC73}" srcOrd="0" destOrd="0" parTransId="{538F301A-E7FB-492A-9CB6-1C7D58890168}" sibTransId="{E6434D6E-317E-42B8-893E-505E642B7CE3}"/>
    <dgm:cxn modelId="{1337EB56-5893-4DBD-AB8C-1CA9287951CD}" type="presOf" srcId="{10440CD1-AF75-4A85-B22D-D36B56428388}" destId="{95A4E3CB-5FC3-456B-B2A3-5F35EA041942}" srcOrd="0" destOrd="0" presId="urn:microsoft.com/office/officeart/2005/8/layout/vList2"/>
    <dgm:cxn modelId="{D011CA94-4E36-4647-AFC2-12BA7E12C6D7}" type="presOf" srcId="{3214A5CB-54CD-4197-B3C4-EA97ED6C6987}" destId="{960A4ACF-62E0-4A1A-8FC6-BEB34A62333E}" srcOrd="0" destOrd="0" presId="urn:microsoft.com/office/officeart/2005/8/layout/vList2"/>
    <dgm:cxn modelId="{891558A1-6E41-4CD2-8907-A4AB04F172D0}" type="presOf" srcId="{40383B98-FB94-4F08-B397-F03F68C3EB55}" destId="{C7B1D9BA-8A0C-43A0-A7BF-AACA0941AE2B}" srcOrd="0" destOrd="0" presId="urn:microsoft.com/office/officeart/2005/8/layout/vList2"/>
    <dgm:cxn modelId="{770052B2-24EF-4346-9A27-F2F46035EFA7}" type="presOf" srcId="{18132F24-C388-431D-8D1E-2818D6B8218B}" destId="{58FAEE65-A258-41F3-905D-7057CC3BF3C5}" srcOrd="0" destOrd="0" presId="urn:microsoft.com/office/officeart/2005/8/layout/vList2"/>
    <dgm:cxn modelId="{22A5B2B8-3114-4CC1-B8AD-3C6710878D55}" srcId="{CEF75F3F-76BD-46F9-8640-97DC7700EB5C}" destId="{3214A5CB-54CD-4197-B3C4-EA97ED6C6987}" srcOrd="1" destOrd="0" parTransId="{978408C0-2847-4225-A560-95B5C6830866}" sibTransId="{602A81F1-8971-45DC-B4B0-4EBFCA8EB272}"/>
    <dgm:cxn modelId="{A1621AFF-EBF4-40C8-9238-C83B3D72E59C}" type="presOf" srcId="{1B484DCE-2894-421B-B329-F2796EA7FDAB}" destId="{40FD1FBD-98A1-4024-A457-20617829EDFE}" srcOrd="0" destOrd="0" presId="urn:microsoft.com/office/officeart/2005/8/layout/vList2"/>
    <dgm:cxn modelId="{C21287C4-F36F-4E60-B239-FDADD924A86D}" type="presParOf" srcId="{AE7E298A-5A73-462A-BD23-8F718F1DD787}" destId="{44169D01-CE17-4891-9635-48DDC80E85CF}" srcOrd="0" destOrd="0" presId="urn:microsoft.com/office/officeart/2005/8/layout/vList2"/>
    <dgm:cxn modelId="{6A717277-D2EC-4CBD-98FD-70949F24EB8C}" type="presParOf" srcId="{AE7E298A-5A73-462A-BD23-8F718F1DD787}" destId="{D2BDD144-CA6B-46FD-A575-A1F78885360D}" srcOrd="1" destOrd="0" presId="urn:microsoft.com/office/officeart/2005/8/layout/vList2"/>
    <dgm:cxn modelId="{07AEF51D-4060-4D51-8C18-1493DF8A16E7}" type="presParOf" srcId="{AE7E298A-5A73-462A-BD23-8F718F1DD787}" destId="{960A4ACF-62E0-4A1A-8FC6-BEB34A62333E}" srcOrd="2" destOrd="0" presId="urn:microsoft.com/office/officeart/2005/8/layout/vList2"/>
    <dgm:cxn modelId="{7753806E-A25B-43AB-8DFA-5DD2987C1055}" type="presParOf" srcId="{AE7E298A-5A73-462A-BD23-8F718F1DD787}" destId="{4947EFA9-70D2-4F27-AC97-AB98C289099A}" srcOrd="3" destOrd="0" presId="urn:microsoft.com/office/officeart/2005/8/layout/vList2"/>
    <dgm:cxn modelId="{3FDF12C3-9A5A-4CD5-AA5E-6A41FCB90C92}" type="presParOf" srcId="{AE7E298A-5A73-462A-BD23-8F718F1DD787}" destId="{C7B1D9BA-8A0C-43A0-A7BF-AACA0941AE2B}" srcOrd="4" destOrd="0" presId="urn:microsoft.com/office/officeart/2005/8/layout/vList2"/>
    <dgm:cxn modelId="{FF27DEC6-C678-4A08-9861-FB579F9748CB}" type="presParOf" srcId="{AE7E298A-5A73-462A-BD23-8F718F1DD787}" destId="{24964036-75B2-4A54-AD0F-13F465B97F95}" srcOrd="5" destOrd="0" presId="urn:microsoft.com/office/officeart/2005/8/layout/vList2"/>
    <dgm:cxn modelId="{200512CC-0813-431E-BE72-F701F2BE4091}" type="presParOf" srcId="{AE7E298A-5A73-462A-BD23-8F718F1DD787}" destId="{40FD1FBD-98A1-4024-A457-20617829EDFE}" srcOrd="6" destOrd="0" presId="urn:microsoft.com/office/officeart/2005/8/layout/vList2"/>
    <dgm:cxn modelId="{E2F90EF3-184F-4ABA-AEE6-CBC3D18392BC}" type="presParOf" srcId="{AE7E298A-5A73-462A-BD23-8F718F1DD787}" destId="{BCFE948D-F805-434E-B130-52AC3C1D77E9}" srcOrd="7" destOrd="0" presId="urn:microsoft.com/office/officeart/2005/8/layout/vList2"/>
    <dgm:cxn modelId="{D4AA5842-EFD8-46C7-A9EC-3A44EFC0F199}" type="presParOf" srcId="{AE7E298A-5A73-462A-BD23-8F718F1DD787}" destId="{58FAEE65-A258-41F3-905D-7057CC3BF3C5}" srcOrd="8" destOrd="0" presId="urn:microsoft.com/office/officeart/2005/8/layout/vList2"/>
    <dgm:cxn modelId="{F3720119-5BAC-47F1-B2BB-0FDE8D70C72F}" type="presParOf" srcId="{AE7E298A-5A73-462A-BD23-8F718F1DD787}" destId="{B41A29D7-A8D8-43F4-8FCE-89B813EE02D0}" srcOrd="9" destOrd="0" presId="urn:microsoft.com/office/officeart/2005/8/layout/vList2"/>
    <dgm:cxn modelId="{FC8AA307-2C7C-4BB7-898E-B43DA6382A5F}" type="presParOf" srcId="{AE7E298A-5A73-462A-BD23-8F718F1DD787}" destId="{95A4E3CB-5FC3-456B-B2A3-5F35EA04194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EF75F3F-76BD-46F9-8640-97DC7700EB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D8ABA01-D80D-4D61-8462-E1F1036CDC73}">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2006</a:t>
          </a:r>
          <a:r>
            <a:rPr lang="en-GB" dirty="0">
              <a:latin typeface="Avenir Next LT Pro" panose="020B0504020202020204" pitchFamily="34" charset="0"/>
            </a:rPr>
            <a:t>, the </a:t>
          </a:r>
          <a:r>
            <a:rPr lang="en-GB" b="1" dirty="0">
              <a:latin typeface="Avenir Next LT Pro" panose="020B0504020202020204" pitchFamily="34" charset="0"/>
            </a:rPr>
            <a:t>PlayStation Portable </a:t>
          </a:r>
          <a:r>
            <a:rPr lang="en-GB" dirty="0">
              <a:latin typeface="Avenir Next LT Pro" panose="020B0504020202020204" pitchFamily="34" charset="0"/>
            </a:rPr>
            <a:t>had the highest user-rated games on average with a user score of </a:t>
          </a:r>
          <a:r>
            <a:rPr lang="en-GB" b="1" dirty="0">
              <a:latin typeface="Avenir Next LT Pro" panose="020B0504020202020204" pitchFamily="34" charset="0"/>
            </a:rPr>
            <a:t>7.30</a:t>
          </a:r>
          <a:r>
            <a:rPr lang="en-GB" dirty="0">
              <a:latin typeface="Avenir Next LT Pro" panose="020B0504020202020204" pitchFamily="34" charset="0"/>
            </a:rPr>
            <a:t>, followed by the Nintendo Wii with 7.06, the Xbox 360 with 7.03, the Nintendo DS with 6.96 and finally the PlayStation 3 with 6.86.</a:t>
          </a:r>
          <a:endParaRPr lang="en-US" dirty="0">
            <a:latin typeface="Avenir Next LT Pro" panose="020B0504020202020204" pitchFamily="34" charset="0"/>
          </a:endParaRPr>
        </a:p>
      </dgm:t>
    </dgm:pt>
    <dgm:pt modelId="{538F301A-E7FB-492A-9CB6-1C7D58890168}" type="parTrans" cxnId="{5BB0BF4F-1212-4053-85AE-3DBCBAEA7667}">
      <dgm:prSet/>
      <dgm:spPr/>
      <dgm:t>
        <a:bodyPr/>
        <a:lstStyle/>
        <a:p>
          <a:endParaRPr lang="en-US"/>
        </a:p>
      </dgm:t>
    </dgm:pt>
    <dgm:pt modelId="{E6434D6E-317E-42B8-893E-505E642B7CE3}" type="sibTrans" cxnId="{5BB0BF4F-1212-4053-85AE-3DBCBAEA7667}">
      <dgm:prSet/>
      <dgm:spPr/>
      <dgm:t>
        <a:bodyPr/>
        <a:lstStyle/>
        <a:p>
          <a:endParaRPr lang="en-US"/>
        </a:p>
      </dgm:t>
    </dgm:pt>
    <dgm:pt modelId="{3214A5CB-54CD-4197-B3C4-EA97ED6C6987}">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2007</a:t>
          </a:r>
          <a:r>
            <a:rPr lang="en-GB" dirty="0">
              <a:latin typeface="Avenir Next LT Pro" panose="020B0504020202020204" pitchFamily="34" charset="0"/>
            </a:rPr>
            <a:t>, the </a:t>
          </a:r>
          <a:r>
            <a:rPr lang="en-GB" b="1" dirty="0">
              <a:latin typeface="Avenir Next LT Pro" panose="020B0504020202020204" pitchFamily="34" charset="0"/>
            </a:rPr>
            <a:t>PlayStation Portable </a:t>
          </a:r>
          <a:r>
            <a:rPr lang="en-GB" dirty="0">
              <a:latin typeface="Avenir Next LT Pro" panose="020B0504020202020204" pitchFamily="34" charset="0"/>
            </a:rPr>
            <a:t>had the highest user-rated games on average with a user score of </a:t>
          </a:r>
          <a:r>
            <a:rPr lang="en-GB" b="1" dirty="0">
              <a:latin typeface="Avenir Next LT Pro" panose="020B0504020202020204" pitchFamily="34" charset="0"/>
            </a:rPr>
            <a:t>7.14</a:t>
          </a:r>
          <a:r>
            <a:rPr lang="en-GB" dirty="0">
              <a:latin typeface="Avenir Next LT Pro" panose="020B0504020202020204" pitchFamily="34" charset="0"/>
            </a:rPr>
            <a:t>, followed by the Nintendo DS with 6.97, the Xbox 360 with 6.94, the PlayStation 3 with 6.89 and finally the Nintendo Wii with 6.46.</a:t>
          </a:r>
          <a:endParaRPr lang="en-US" dirty="0">
            <a:latin typeface="Avenir Next LT Pro" panose="020B0504020202020204" pitchFamily="34" charset="0"/>
          </a:endParaRPr>
        </a:p>
      </dgm:t>
    </dgm:pt>
    <dgm:pt modelId="{978408C0-2847-4225-A560-95B5C6830866}" type="parTrans" cxnId="{22A5B2B8-3114-4CC1-B8AD-3C6710878D55}">
      <dgm:prSet/>
      <dgm:spPr/>
      <dgm:t>
        <a:bodyPr/>
        <a:lstStyle/>
        <a:p>
          <a:endParaRPr lang="en-US"/>
        </a:p>
      </dgm:t>
    </dgm:pt>
    <dgm:pt modelId="{602A81F1-8971-45DC-B4B0-4EBFCA8EB272}" type="sibTrans" cxnId="{22A5B2B8-3114-4CC1-B8AD-3C6710878D55}">
      <dgm:prSet/>
      <dgm:spPr/>
      <dgm:t>
        <a:bodyPr/>
        <a:lstStyle/>
        <a:p>
          <a:endParaRPr lang="en-US"/>
        </a:p>
      </dgm:t>
    </dgm:pt>
    <dgm:pt modelId="{40383B98-FB94-4F08-B397-F03F68C3EB55}">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2008</a:t>
          </a:r>
          <a:r>
            <a:rPr lang="en-GB" dirty="0">
              <a:latin typeface="Avenir Next LT Pro" panose="020B0504020202020204" pitchFamily="34" charset="0"/>
            </a:rPr>
            <a:t>, the </a:t>
          </a:r>
          <a:r>
            <a:rPr lang="en-GB" b="1" dirty="0">
              <a:latin typeface="Avenir Next LT Pro" panose="020B0504020202020204" pitchFamily="34" charset="0"/>
            </a:rPr>
            <a:t>PlayStation Portable </a:t>
          </a:r>
          <a:r>
            <a:rPr lang="en-GB" dirty="0">
              <a:latin typeface="Avenir Next LT Pro" panose="020B0504020202020204" pitchFamily="34" charset="0"/>
            </a:rPr>
            <a:t>had the highest user-rated games on average with a user score of </a:t>
          </a:r>
          <a:r>
            <a:rPr lang="en-GB" b="1" dirty="0">
              <a:latin typeface="Avenir Next LT Pro" panose="020B0504020202020204" pitchFamily="34" charset="0"/>
            </a:rPr>
            <a:t>7.40</a:t>
          </a:r>
          <a:r>
            <a:rPr lang="en-GB" dirty="0">
              <a:latin typeface="Avenir Next LT Pro" panose="020B0504020202020204" pitchFamily="34" charset="0"/>
            </a:rPr>
            <a:t>, followed by the Xbox 360 with 7.09, the Nintendo DS with 6.99, the Nintendo Wii with 6.86 and finally the PlayStation 3 with 6.81.</a:t>
          </a:r>
          <a:endParaRPr lang="en-US" dirty="0">
            <a:latin typeface="Avenir Next LT Pro" panose="020B0504020202020204" pitchFamily="34" charset="0"/>
          </a:endParaRPr>
        </a:p>
      </dgm:t>
    </dgm:pt>
    <dgm:pt modelId="{B7B5A1F4-A89E-4B0C-9B5D-10A690F83F4A}" type="parTrans" cxnId="{B66FC315-CF57-4E5B-8F75-554C66383AB8}">
      <dgm:prSet/>
      <dgm:spPr/>
      <dgm:t>
        <a:bodyPr/>
        <a:lstStyle/>
        <a:p>
          <a:endParaRPr lang="en-US"/>
        </a:p>
      </dgm:t>
    </dgm:pt>
    <dgm:pt modelId="{D3350846-4A38-4017-B395-CFD219881380}" type="sibTrans" cxnId="{B66FC315-CF57-4E5B-8F75-554C66383AB8}">
      <dgm:prSet/>
      <dgm:spPr/>
      <dgm:t>
        <a:bodyPr/>
        <a:lstStyle/>
        <a:p>
          <a:endParaRPr lang="en-US"/>
        </a:p>
      </dgm:t>
    </dgm:pt>
    <dgm:pt modelId="{1B484DCE-2894-421B-B329-F2796EA7FDAB}">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2009</a:t>
          </a:r>
          <a:r>
            <a:rPr lang="en-GB" dirty="0">
              <a:latin typeface="Avenir Next LT Pro" panose="020B0504020202020204" pitchFamily="34" charset="0"/>
            </a:rPr>
            <a:t>, the </a:t>
          </a:r>
          <a:r>
            <a:rPr lang="en-GB" b="1" dirty="0">
              <a:latin typeface="Avenir Next LT Pro" panose="020B0504020202020204" pitchFamily="34" charset="0"/>
            </a:rPr>
            <a:t>Nintendo Wii </a:t>
          </a:r>
          <a:r>
            <a:rPr lang="en-GB" dirty="0">
              <a:latin typeface="Avenir Next LT Pro" panose="020B0504020202020204" pitchFamily="34" charset="0"/>
            </a:rPr>
            <a:t>had the highest user-rated games on average with a user score of </a:t>
          </a:r>
          <a:r>
            <a:rPr lang="en-GB" b="1" dirty="0">
              <a:latin typeface="Avenir Next LT Pro" panose="020B0504020202020204" pitchFamily="34" charset="0"/>
            </a:rPr>
            <a:t>7.07</a:t>
          </a:r>
          <a:r>
            <a:rPr lang="en-GB" dirty="0">
              <a:latin typeface="Avenir Next LT Pro" panose="020B0504020202020204" pitchFamily="34" charset="0"/>
            </a:rPr>
            <a:t>, followed by the Nintendo DS with 7.04, the PlayStation Portable with 7.03, the PlayStation 3 with 7.01 and finally the Xbox 360 with 6.94.</a:t>
          </a:r>
          <a:endParaRPr lang="en-US" dirty="0">
            <a:latin typeface="Avenir Next LT Pro" panose="020B0504020202020204" pitchFamily="34" charset="0"/>
          </a:endParaRPr>
        </a:p>
      </dgm:t>
    </dgm:pt>
    <dgm:pt modelId="{E1790587-1BAA-40F8-BFAE-4047C7325910}" type="parTrans" cxnId="{06509966-2804-49F1-9D96-834AC506D8AD}">
      <dgm:prSet/>
      <dgm:spPr/>
      <dgm:t>
        <a:bodyPr/>
        <a:lstStyle/>
        <a:p>
          <a:endParaRPr lang="en-US"/>
        </a:p>
      </dgm:t>
    </dgm:pt>
    <dgm:pt modelId="{F89EDFF8-C674-423E-ADDD-DD04B1D4248C}" type="sibTrans" cxnId="{06509966-2804-49F1-9D96-834AC506D8AD}">
      <dgm:prSet/>
      <dgm:spPr/>
      <dgm:t>
        <a:bodyPr/>
        <a:lstStyle/>
        <a:p>
          <a:endParaRPr lang="en-US"/>
        </a:p>
      </dgm:t>
    </dgm:pt>
    <dgm:pt modelId="{18132F24-C388-431D-8D1E-2818D6B8218B}">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2010</a:t>
          </a:r>
          <a:r>
            <a:rPr lang="en-GB" dirty="0">
              <a:latin typeface="Avenir Next LT Pro" panose="020B0504020202020204" pitchFamily="34" charset="0"/>
            </a:rPr>
            <a:t>, the </a:t>
          </a:r>
          <a:r>
            <a:rPr lang="en-GB" b="1" dirty="0">
              <a:latin typeface="Avenir Next LT Pro" panose="020B0504020202020204" pitchFamily="34" charset="0"/>
            </a:rPr>
            <a:t>PlayStation Portable </a:t>
          </a:r>
          <a:r>
            <a:rPr lang="en-GB" dirty="0">
              <a:latin typeface="Avenir Next LT Pro" panose="020B0504020202020204" pitchFamily="34" charset="0"/>
            </a:rPr>
            <a:t>had the highest user-rated games on average with a user score of  </a:t>
          </a:r>
          <a:r>
            <a:rPr lang="en-GB" b="1" dirty="0">
              <a:latin typeface="Avenir Next LT Pro" panose="020B0504020202020204" pitchFamily="34" charset="0"/>
            </a:rPr>
            <a:t>7.48</a:t>
          </a:r>
          <a:r>
            <a:rPr lang="en-GB" dirty="0">
              <a:latin typeface="Avenir Next LT Pro" panose="020B0504020202020204" pitchFamily="34" charset="0"/>
            </a:rPr>
            <a:t>, followed by the Nintendo Wii with 7.34, the  Nintendo DS with 7.21, the PlayStation 3 with 6.87 and finally the Xbox 360 with 6.86.</a:t>
          </a:r>
          <a:endParaRPr lang="en-US" dirty="0">
            <a:latin typeface="Avenir Next LT Pro" panose="020B0504020202020204" pitchFamily="34" charset="0"/>
          </a:endParaRPr>
        </a:p>
      </dgm:t>
    </dgm:pt>
    <dgm:pt modelId="{BF94718A-888A-4623-96A6-9997AFD9C3C7}" type="parTrans" cxnId="{5B3FBC38-41C6-4B8F-A04B-6B38045FA419}">
      <dgm:prSet/>
      <dgm:spPr/>
      <dgm:t>
        <a:bodyPr/>
        <a:lstStyle/>
        <a:p>
          <a:endParaRPr lang="en-US"/>
        </a:p>
      </dgm:t>
    </dgm:pt>
    <dgm:pt modelId="{31EDE081-AFD6-48D7-B834-A0653563C631}" type="sibTrans" cxnId="{5B3FBC38-41C6-4B8F-A04B-6B38045FA419}">
      <dgm:prSet/>
      <dgm:spPr/>
      <dgm:t>
        <a:bodyPr/>
        <a:lstStyle/>
        <a:p>
          <a:endParaRPr lang="en-US"/>
        </a:p>
      </dgm:t>
    </dgm:pt>
    <dgm:pt modelId="{10440CD1-AF75-4A85-B22D-D36B56428388}">
      <dgm:prSet/>
      <dgm:spPr/>
      <dgm:t>
        <a:bodyPr/>
        <a:lstStyle/>
        <a:p>
          <a:r>
            <a:rPr lang="en-GB" dirty="0">
              <a:latin typeface="Avenir Next LT Pro" panose="020B0504020202020204" pitchFamily="34" charset="0"/>
            </a:rPr>
            <a:t>Lastly, in </a:t>
          </a:r>
          <a:r>
            <a:rPr lang="en-GB" b="1" dirty="0">
              <a:latin typeface="Avenir Next LT Pro" panose="020B0504020202020204" pitchFamily="34" charset="0"/>
            </a:rPr>
            <a:t>2011</a:t>
          </a:r>
          <a:r>
            <a:rPr lang="en-GB" dirty="0">
              <a:latin typeface="Avenir Next LT Pro" panose="020B0504020202020204" pitchFamily="34" charset="0"/>
            </a:rPr>
            <a:t>, the </a:t>
          </a:r>
          <a:r>
            <a:rPr lang="en-GB" b="1" dirty="0">
              <a:latin typeface="Avenir Next LT Pro" panose="020B0504020202020204" pitchFamily="34" charset="0"/>
            </a:rPr>
            <a:t>Nintendo DS </a:t>
          </a:r>
          <a:r>
            <a:rPr lang="en-GB" dirty="0">
              <a:latin typeface="Avenir Next LT Pro" panose="020B0504020202020204" pitchFamily="34" charset="0"/>
            </a:rPr>
            <a:t>had the highest user-rated games on average with a user score of </a:t>
          </a:r>
          <a:r>
            <a:rPr lang="en-GB" b="1" dirty="0">
              <a:latin typeface="Avenir Next LT Pro" panose="020B0504020202020204" pitchFamily="34" charset="0"/>
            </a:rPr>
            <a:t>7.63</a:t>
          </a:r>
          <a:r>
            <a:rPr lang="en-GB" dirty="0">
              <a:latin typeface="Avenir Next LT Pro" panose="020B0504020202020204" pitchFamily="34" charset="0"/>
            </a:rPr>
            <a:t>, followed by the PlayStation Portable with 7.32,  the PlayStation 3 with 6.84, the Nintendo Wii with 6.83 and finally the Xbox 360 with 6.71.</a:t>
          </a:r>
          <a:endParaRPr lang="en-US" dirty="0">
            <a:latin typeface="Avenir Next LT Pro" panose="020B0504020202020204" pitchFamily="34" charset="0"/>
          </a:endParaRPr>
        </a:p>
      </dgm:t>
    </dgm:pt>
    <dgm:pt modelId="{33EC8C7F-1DC9-4900-B638-D0EF049C5D27}" type="parTrans" cxnId="{AF0B1B6E-1826-4540-AC37-C0C874529B2E}">
      <dgm:prSet/>
      <dgm:spPr/>
      <dgm:t>
        <a:bodyPr/>
        <a:lstStyle/>
        <a:p>
          <a:endParaRPr lang="en-US"/>
        </a:p>
      </dgm:t>
    </dgm:pt>
    <dgm:pt modelId="{92EC0506-C6FA-4851-8BFB-D4D0BA4B9ED7}" type="sibTrans" cxnId="{AF0B1B6E-1826-4540-AC37-C0C874529B2E}">
      <dgm:prSet/>
      <dgm:spPr/>
      <dgm:t>
        <a:bodyPr/>
        <a:lstStyle/>
        <a:p>
          <a:endParaRPr lang="en-US"/>
        </a:p>
      </dgm:t>
    </dgm:pt>
    <dgm:pt modelId="{AE7E298A-5A73-462A-BD23-8F718F1DD787}" type="pres">
      <dgm:prSet presAssocID="{CEF75F3F-76BD-46F9-8640-97DC7700EB5C}" presName="linear" presStyleCnt="0">
        <dgm:presLayoutVars>
          <dgm:animLvl val="lvl"/>
          <dgm:resizeHandles val="exact"/>
        </dgm:presLayoutVars>
      </dgm:prSet>
      <dgm:spPr/>
    </dgm:pt>
    <dgm:pt modelId="{44169D01-CE17-4891-9635-48DDC80E85CF}" type="pres">
      <dgm:prSet presAssocID="{BD8ABA01-D80D-4D61-8462-E1F1036CDC73}" presName="parentText" presStyleLbl="node1" presStyleIdx="0" presStyleCnt="6">
        <dgm:presLayoutVars>
          <dgm:chMax val="0"/>
          <dgm:bulletEnabled val="1"/>
        </dgm:presLayoutVars>
      </dgm:prSet>
      <dgm:spPr/>
    </dgm:pt>
    <dgm:pt modelId="{D2BDD144-CA6B-46FD-A575-A1F78885360D}" type="pres">
      <dgm:prSet presAssocID="{E6434D6E-317E-42B8-893E-505E642B7CE3}" presName="spacer" presStyleCnt="0"/>
      <dgm:spPr/>
    </dgm:pt>
    <dgm:pt modelId="{960A4ACF-62E0-4A1A-8FC6-BEB34A62333E}" type="pres">
      <dgm:prSet presAssocID="{3214A5CB-54CD-4197-B3C4-EA97ED6C6987}" presName="parentText" presStyleLbl="node1" presStyleIdx="1" presStyleCnt="6">
        <dgm:presLayoutVars>
          <dgm:chMax val="0"/>
          <dgm:bulletEnabled val="1"/>
        </dgm:presLayoutVars>
      </dgm:prSet>
      <dgm:spPr/>
    </dgm:pt>
    <dgm:pt modelId="{4947EFA9-70D2-4F27-AC97-AB98C289099A}" type="pres">
      <dgm:prSet presAssocID="{602A81F1-8971-45DC-B4B0-4EBFCA8EB272}" presName="spacer" presStyleCnt="0"/>
      <dgm:spPr/>
    </dgm:pt>
    <dgm:pt modelId="{C7B1D9BA-8A0C-43A0-A7BF-AACA0941AE2B}" type="pres">
      <dgm:prSet presAssocID="{40383B98-FB94-4F08-B397-F03F68C3EB55}" presName="parentText" presStyleLbl="node1" presStyleIdx="2" presStyleCnt="6">
        <dgm:presLayoutVars>
          <dgm:chMax val="0"/>
          <dgm:bulletEnabled val="1"/>
        </dgm:presLayoutVars>
      </dgm:prSet>
      <dgm:spPr/>
    </dgm:pt>
    <dgm:pt modelId="{24964036-75B2-4A54-AD0F-13F465B97F95}" type="pres">
      <dgm:prSet presAssocID="{D3350846-4A38-4017-B395-CFD219881380}" presName="spacer" presStyleCnt="0"/>
      <dgm:spPr/>
    </dgm:pt>
    <dgm:pt modelId="{40FD1FBD-98A1-4024-A457-20617829EDFE}" type="pres">
      <dgm:prSet presAssocID="{1B484DCE-2894-421B-B329-F2796EA7FDAB}" presName="parentText" presStyleLbl="node1" presStyleIdx="3" presStyleCnt="6">
        <dgm:presLayoutVars>
          <dgm:chMax val="0"/>
          <dgm:bulletEnabled val="1"/>
        </dgm:presLayoutVars>
      </dgm:prSet>
      <dgm:spPr/>
    </dgm:pt>
    <dgm:pt modelId="{BCFE948D-F805-434E-B130-52AC3C1D77E9}" type="pres">
      <dgm:prSet presAssocID="{F89EDFF8-C674-423E-ADDD-DD04B1D4248C}" presName="spacer" presStyleCnt="0"/>
      <dgm:spPr/>
    </dgm:pt>
    <dgm:pt modelId="{58FAEE65-A258-41F3-905D-7057CC3BF3C5}" type="pres">
      <dgm:prSet presAssocID="{18132F24-C388-431D-8D1E-2818D6B8218B}" presName="parentText" presStyleLbl="node1" presStyleIdx="4" presStyleCnt="6">
        <dgm:presLayoutVars>
          <dgm:chMax val="0"/>
          <dgm:bulletEnabled val="1"/>
        </dgm:presLayoutVars>
      </dgm:prSet>
      <dgm:spPr/>
    </dgm:pt>
    <dgm:pt modelId="{B41A29D7-A8D8-43F4-8FCE-89B813EE02D0}" type="pres">
      <dgm:prSet presAssocID="{31EDE081-AFD6-48D7-B834-A0653563C631}" presName="spacer" presStyleCnt="0"/>
      <dgm:spPr/>
    </dgm:pt>
    <dgm:pt modelId="{95A4E3CB-5FC3-456B-B2A3-5F35EA041942}" type="pres">
      <dgm:prSet presAssocID="{10440CD1-AF75-4A85-B22D-D36B56428388}" presName="parentText" presStyleLbl="node1" presStyleIdx="5" presStyleCnt="6">
        <dgm:presLayoutVars>
          <dgm:chMax val="0"/>
          <dgm:bulletEnabled val="1"/>
        </dgm:presLayoutVars>
      </dgm:prSet>
      <dgm:spPr/>
    </dgm:pt>
  </dgm:ptLst>
  <dgm:cxnLst>
    <dgm:cxn modelId="{335D9814-ABC3-438F-B61D-7C3B4C217E79}" type="presOf" srcId="{CEF75F3F-76BD-46F9-8640-97DC7700EB5C}" destId="{AE7E298A-5A73-462A-BD23-8F718F1DD787}" srcOrd="0" destOrd="0" presId="urn:microsoft.com/office/officeart/2005/8/layout/vList2"/>
    <dgm:cxn modelId="{B66FC315-CF57-4E5B-8F75-554C66383AB8}" srcId="{CEF75F3F-76BD-46F9-8640-97DC7700EB5C}" destId="{40383B98-FB94-4F08-B397-F03F68C3EB55}" srcOrd="2" destOrd="0" parTransId="{B7B5A1F4-A89E-4B0C-9B5D-10A690F83F4A}" sibTransId="{D3350846-4A38-4017-B395-CFD219881380}"/>
    <dgm:cxn modelId="{5B3FBC38-41C6-4B8F-A04B-6B38045FA419}" srcId="{CEF75F3F-76BD-46F9-8640-97DC7700EB5C}" destId="{18132F24-C388-431D-8D1E-2818D6B8218B}" srcOrd="4" destOrd="0" parTransId="{BF94718A-888A-4623-96A6-9997AFD9C3C7}" sibTransId="{31EDE081-AFD6-48D7-B834-A0653563C631}"/>
    <dgm:cxn modelId="{CE81BE5E-D3B8-4E35-949E-B79EBF08E64A}" type="presOf" srcId="{BD8ABA01-D80D-4D61-8462-E1F1036CDC73}" destId="{44169D01-CE17-4891-9635-48DDC80E85CF}" srcOrd="0" destOrd="0" presId="urn:microsoft.com/office/officeart/2005/8/layout/vList2"/>
    <dgm:cxn modelId="{06509966-2804-49F1-9D96-834AC506D8AD}" srcId="{CEF75F3F-76BD-46F9-8640-97DC7700EB5C}" destId="{1B484DCE-2894-421B-B329-F2796EA7FDAB}" srcOrd="3" destOrd="0" parTransId="{E1790587-1BAA-40F8-BFAE-4047C7325910}" sibTransId="{F89EDFF8-C674-423E-ADDD-DD04B1D4248C}"/>
    <dgm:cxn modelId="{AF0B1B6E-1826-4540-AC37-C0C874529B2E}" srcId="{CEF75F3F-76BD-46F9-8640-97DC7700EB5C}" destId="{10440CD1-AF75-4A85-B22D-D36B56428388}" srcOrd="5" destOrd="0" parTransId="{33EC8C7F-1DC9-4900-B638-D0EF049C5D27}" sibTransId="{92EC0506-C6FA-4851-8BFB-D4D0BA4B9ED7}"/>
    <dgm:cxn modelId="{5BB0BF4F-1212-4053-85AE-3DBCBAEA7667}" srcId="{CEF75F3F-76BD-46F9-8640-97DC7700EB5C}" destId="{BD8ABA01-D80D-4D61-8462-E1F1036CDC73}" srcOrd="0" destOrd="0" parTransId="{538F301A-E7FB-492A-9CB6-1C7D58890168}" sibTransId="{E6434D6E-317E-42B8-893E-505E642B7CE3}"/>
    <dgm:cxn modelId="{1337EB56-5893-4DBD-AB8C-1CA9287951CD}" type="presOf" srcId="{10440CD1-AF75-4A85-B22D-D36B56428388}" destId="{95A4E3CB-5FC3-456B-B2A3-5F35EA041942}" srcOrd="0" destOrd="0" presId="urn:microsoft.com/office/officeart/2005/8/layout/vList2"/>
    <dgm:cxn modelId="{D011CA94-4E36-4647-AFC2-12BA7E12C6D7}" type="presOf" srcId="{3214A5CB-54CD-4197-B3C4-EA97ED6C6987}" destId="{960A4ACF-62E0-4A1A-8FC6-BEB34A62333E}" srcOrd="0" destOrd="0" presId="urn:microsoft.com/office/officeart/2005/8/layout/vList2"/>
    <dgm:cxn modelId="{891558A1-6E41-4CD2-8907-A4AB04F172D0}" type="presOf" srcId="{40383B98-FB94-4F08-B397-F03F68C3EB55}" destId="{C7B1D9BA-8A0C-43A0-A7BF-AACA0941AE2B}" srcOrd="0" destOrd="0" presId="urn:microsoft.com/office/officeart/2005/8/layout/vList2"/>
    <dgm:cxn modelId="{770052B2-24EF-4346-9A27-F2F46035EFA7}" type="presOf" srcId="{18132F24-C388-431D-8D1E-2818D6B8218B}" destId="{58FAEE65-A258-41F3-905D-7057CC3BF3C5}" srcOrd="0" destOrd="0" presId="urn:microsoft.com/office/officeart/2005/8/layout/vList2"/>
    <dgm:cxn modelId="{22A5B2B8-3114-4CC1-B8AD-3C6710878D55}" srcId="{CEF75F3F-76BD-46F9-8640-97DC7700EB5C}" destId="{3214A5CB-54CD-4197-B3C4-EA97ED6C6987}" srcOrd="1" destOrd="0" parTransId="{978408C0-2847-4225-A560-95B5C6830866}" sibTransId="{602A81F1-8971-45DC-B4B0-4EBFCA8EB272}"/>
    <dgm:cxn modelId="{A1621AFF-EBF4-40C8-9238-C83B3D72E59C}" type="presOf" srcId="{1B484DCE-2894-421B-B329-F2796EA7FDAB}" destId="{40FD1FBD-98A1-4024-A457-20617829EDFE}" srcOrd="0" destOrd="0" presId="urn:microsoft.com/office/officeart/2005/8/layout/vList2"/>
    <dgm:cxn modelId="{C21287C4-F36F-4E60-B239-FDADD924A86D}" type="presParOf" srcId="{AE7E298A-5A73-462A-BD23-8F718F1DD787}" destId="{44169D01-CE17-4891-9635-48DDC80E85CF}" srcOrd="0" destOrd="0" presId="urn:microsoft.com/office/officeart/2005/8/layout/vList2"/>
    <dgm:cxn modelId="{6A717277-D2EC-4CBD-98FD-70949F24EB8C}" type="presParOf" srcId="{AE7E298A-5A73-462A-BD23-8F718F1DD787}" destId="{D2BDD144-CA6B-46FD-A575-A1F78885360D}" srcOrd="1" destOrd="0" presId="urn:microsoft.com/office/officeart/2005/8/layout/vList2"/>
    <dgm:cxn modelId="{07AEF51D-4060-4D51-8C18-1493DF8A16E7}" type="presParOf" srcId="{AE7E298A-5A73-462A-BD23-8F718F1DD787}" destId="{960A4ACF-62E0-4A1A-8FC6-BEB34A62333E}" srcOrd="2" destOrd="0" presId="urn:microsoft.com/office/officeart/2005/8/layout/vList2"/>
    <dgm:cxn modelId="{7753806E-A25B-43AB-8DFA-5DD2987C1055}" type="presParOf" srcId="{AE7E298A-5A73-462A-BD23-8F718F1DD787}" destId="{4947EFA9-70D2-4F27-AC97-AB98C289099A}" srcOrd="3" destOrd="0" presId="urn:microsoft.com/office/officeart/2005/8/layout/vList2"/>
    <dgm:cxn modelId="{3FDF12C3-9A5A-4CD5-AA5E-6A41FCB90C92}" type="presParOf" srcId="{AE7E298A-5A73-462A-BD23-8F718F1DD787}" destId="{C7B1D9BA-8A0C-43A0-A7BF-AACA0941AE2B}" srcOrd="4" destOrd="0" presId="urn:microsoft.com/office/officeart/2005/8/layout/vList2"/>
    <dgm:cxn modelId="{FF27DEC6-C678-4A08-9861-FB579F9748CB}" type="presParOf" srcId="{AE7E298A-5A73-462A-BD23-8F718F1DD787}" destId="{24964036-75B2-4A54-AD0F-13F465B97F95}" srcOrd="5" destOrd="0" presId="urn:microsoft.com/office/officeart/2005/8/layout/vList2"/>
    <dgm:cxn modelId="{200512CC-0813-431E-BE72-F701F2BE4091}" type="presParOf" srcId="{AE7E298A-5A73-462A-BD23-8F718F1DD787}" destId="{40FD1FBD-98A1-4024-A457-20617829EDFE}" srcOrd="6" destOrd="0" presId="urn:microsoft.com/office/officeart/2005/8/layout/vList2"/>
    <dgm:cxn modelId="{E2F90EF3-184F-4ABA-AEE6-CBC3D18392BC}" type="presParOf" srcId="{AE7E298A-5A73-462A-BD23-8F718F1DD787}" destId="{BCFE948D-F805-434E-B130-52AC3C1D77E9}" srcOrd="7" destOrd="0" presId="urn:microsoft.com/office/officeart/2005/8/layout/vList2"/>
    <dgm:cxn modelId="{D4AA5842-EFD8-46C7-A9EC-3A44EFC0F199}" type="presParOf" srcId="{AE7E298A-5A73-462A-BD23-8F718F1DD787}" destId="{58FAEE65-A258-41F3-905D-7057CC3BF3C5}" srcOrd="8" destOrd="0" presId="urn:microsoft.com/office/officeart/2005/8/layout/vList2"/>
    <dgm:cxn modelId="{F3720119-5BAC-47F1-B2BB-0FDE8D70C72F}" type="presParOf" srcId="{AE7E298A-5A73-462A-BD23-8F718F1DD787}" destId="{B41A29D7-A8D8-43F4-8FCE-89B813EE02D0}" srcOrd="9" destOrd="0" presId="urn:microsoft.com/office/officeart/2005/8/layout/vList2"/>
    <dgm:cxn modelId="{FC8AA307-2C7C-4BB7-898E-B43DA6382A5F}" type="presParOf" srcId="{AE7E298A-5A73-462A-BD23-8F718F1DD787}" destId="{95A4E3CB-5FC3-456B-B2A3-5F35EA04194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451B3F-9849-4C59-96C2-47948D31B9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FCA4AF2-29A5-4AD4-8E25-F1A1888E92F5}">
      <dgm:prSet/>
      <dgm:spPr/>
      <dgm:t>
        <a:bodyPr/>
        <a:lstStyle/>
        <a:p>
          <a:r>
            <a:rPr lang="en-GB" dirty="0">
              <a:latin typeface="Avenir Next LT Pro" panose="020B0504020202020204" pitchFamily="34" charset="0"/>
            </a:rPr>
            <a:t>Thanks to advancements in technology, data has become more and more widespread and continues to be an important resource that can be used by organisations for a multitude of purposes. </a:t>
          </a:r>
          <a:endParaRPr lang="en-US" dirty="0">
            <a:latin typeface="Avenir Next LT Pro" panose="020B0504020202020204" pitchFamily="34" charset="0"/>
          </a:endParaRPr>
        </a:p>
      </dgm:t>
    </dgm:pt>
    <dgm:pt modelId="{968BAC01-EE4C-486A-A7DE-72F2435C4017}" type="parTrans" cxnId="{297A0992-C41A-49BA-87A4-ADC2D82928E7}">
      <dgm:prSet/>
      <dgm:spPr/>
      <dgm:t>
        <a:bodyPr/>
        <a:lstStyle/>
        <a:p>
          <a:endParaRPr lang="en-US"/>
        </a:p>
      </dgm:t>
    </dgm:pt>
    <dgm:pt modelId="{F2261113-4730-4720-A4FF-AD4AA772AF5D}" type="sibTrans" cxnId="{297A0992-C41A-49BA-87A4-ADC2D82928E7}">
      <dgm:prSet/>
      <dgm:spPr/>
      <dgm:t>
        <a:bodyPr/>
        <a:lstStyle/>
        <a:p>
          <a:endParaRPr lang="en-US"/>
        </a:p>
      </dgm:t>
    </dgm:pt>
    <dgm:pt modelId="{B70B3375-9D13-47F8-ABE6-40ACA06A6F4B}">
      <dgm:prSet/>
      <dgm:spPr/>
      <dgm:t>
        <a:bodyPr/>
        <a:lstStyle/>
        <a:p>
          <a:r>
            <a:rPr lang="en-GB" dirty="0">
              <a:latin typeface="Avenir Next LT Pro" panose="020B0504020202020204" pitchFamily="34" charset="0"/>
            </a:rPr>
            <a:t>In recent days, people have access to data through just the touch of the fingertips whether through their phones and other personal devices.</a:t>
          </a:r>
          <a:endParaRPr lang="en-US" dirty="0">
            <a:latin typeface="Avenir Next LT Pro" panose="020B0504020202020204" pitchFamily="34" charset="0"/>
          </a:endParaRPr>
        </a:p>
      </dgm:t>
    </dgm:pt>
    <dgm:pt modelId="{509303FD-F0B8-4045-B540-306853BB9ABC}" type="parTrans" cxnId="{EC1F1BB0-0D82-4C55-95F8-EB1D827EC6D0}">
      <dgm:prSet/>
      <dgm:spPr/>
      <dgm:t>
        <a:bodyPr/>
        <a:lstStyle/>
        <a:p>
          <a:endParaRPr lang="en-US"/>
        </a:p>
      </dgm:t>
    </dgm:pt>
    <dgm:pt modelId="{CF32A787-A586-4124-A3B6-600FBC70883B}" type="sibTrans" cxnId="{EC1F1BB0-0D82-4C55-95F8-EB1D827EC6D0}">
      <dgm:prSet/>
      <dgm:spPr/>
      <dgm:t>
        <a:bodyPr/>
        <a:lstStyle/>
        <a:p>
          <a:endParaRPr lang="en-US"/>
        </a:p>
      </dgm:t>
    </dgm:pt>
    <dgm:pt modelId="{7AC2CD86-4D06-4B9D-9F33-BFE328960C30}">
      <dgm:prSet/>
      <dgm:spPr/>
      <dgm:t>
        <a:bodyPr/>
        <a:lstStyle/>
        <a:p>
          <a:r>
            <a:rPr lang="en-GB" dirty="0">
              <a:latin typeface="Avenir Next LT Pro" panose="020B0504020202020204" pitchFamily="34" charset="0"/>
            </a:rPr>
            <a:t>This data can be processed and through processing the data, we can gain further insights and knowledge that can be used to improve business decisions and efficiency. </a:t>
          </a:r>
          <a:endParaRPr lang="en-US" dirty="0">
            <a:latin typeface="Avenir Next LT Pro" panose="020B0504020202020204" pitchFamily="34" charset="0"/>
          </a:endParaRPr>
        </a:p>
      </dgm:t>
    </dgm:pt>
    <dgm:pt modelId="{DEFCE359-2E0F-4BA9-9AE1-0082E1F0C0AC}" type="parTrans" cxnId="{90D8D152-1B8B-47B2-A7FA-8A98B9B69E20}">
      <dgm:prSet/>
      <dgm:spPr/>
      <dgm:t>
        <a:bodyPr/>
        <a:lstStyle/>
        <a:p>
          <a:endParaRPr lang="en-US"/>
        </a:p>
      </dgm:t>
    </dgm:pt>
    <dgm:pt modelId="{B7C03956-D2E0-4EE5-8A32-21960F363783}" type="sibTrans" cxnId="{90D8D152-1B8B-47B2-A7FA-8A98B9B69E20}">
      <dgm:prSet/>
      <dgm:spPr/>
      <dgm:t>
        <a:bodyPr/>
        <a:lstStyle/>
        <a:p>
          <a:endParaRPr lang="en-US"/>
        </a:p>
      </dgm:t>
    </dgm:pt>
    <dgm:pt modelId="{C2936E73-F121-47C9-8F5D-BD71CF895F97}">
      <dgm:prSet/>
      <dgm:spPr/>
      <dgm:t>
        <a:bodyPr/>
        <a:lstStyle/>
        <a:p>
          <a:r>
            <a:rPr lang="en-GB" dirty="0">
              <a:latin typeface="Avenir Next LT Pro" panose="020B0504020202020204" pitchFamily="34" charset="0"/>
            </a:rPr>
            <a:t>Through data analysis software and techniques, we can turn vast amounts of raw data into wisdom that can be used for value in businesses such as increasing profitability and thus gain an advantage over the competition. </a:t>
          </a:r>
          <a:endParaRPr lang="en-US" dirty="0">
            <a:latin typeface="Avenir Next LT Pro" panose="020B0504020202020204" pitchFamily="34" charset="0"/>
          </a:endParaRPr>
        </a:p>
      </dgm:t>
    </dgm:pt>
    <dgm:pt modelId="{BDAC80B8-F26F-4D63-B3A2-620ECBB84559}" type="parTrans" cxnId="{54BA0A3B-7FB9-41AF-842F-9719BD876306}">
      <dgm:prSet/>
      <dgm:spPr/>
      <dgm:t>
        <a:bodyPr/>
        <a:lstStyle/>
        <a:p>
          <a:endParaRPr lang="en-US"/>
        </a:p>
      </dgm:t>
    </dgm:pt>
    <dgm:pt modelId="{580AE822-05F8-47EE-BCA1-F3ADBFB10B24}" type="sibTrans" cxnId="{54BA0A3B-7FB9-41AF-842F-9719BD876306}">
      <dgm:prSet/>
      <dgm:spPr/>
      <dgm:t>
        <a:bodyPr/>
        <a:lstStyle/>
        <a:p>
          <a:endParaRPr lang="en-US"/>
        </a:p>
      </dgm:t>
    </dgm:pt>
    <dgm:pt modelId="{89E54553-8541-48E2-B4AA-3A6AB9724043}">
      <dgm:prSet/>
      <dgm:spPr/>
      <dgm:t>
        <a:bodyPr/>
        <a:lstStyle/>
        <a:p>
          <a:r>
            <a:rPr lang="en-GB" dirty="0">
              <a:latin typeface="Avenir Next LT Pro" panose="020B0504020202020204" pitchFamily="34" charset="0"/>
            </a:rPr>
            <a:t>As I have a background myself working with the extraction and transformation of data, I know the value of data and this only continues to increase thanks to the increasing possibilities in the future of data, such as the rise of artificial intelligence through programs such as ChatGPT, Midjourney and many others.</a:t>
          </a:r>
          <a:endParaRPr lang="en-US" dirty="0">
            <a:latin typeface="Avenir Next LT Pro" panose="020B0504020202020204" pitchFamily="34" charset="0"/>
          </a:endParaRPr>
        </a:p>
      </dgm:t>
    </dgm:pt>
    <dgm:pt modelId="{53AC99B7-F941-4B40-9003-9A8C51A9D9A7}" type="parTrans" cxnId="{21D0F218-652A-4055-8A88-4D7B9036A688}">
      <dgm:prSet/>
      <dgm:spPr/>
      <dgm:t>
        <a:bodyPr/>
        <a:lstStyle/>
        <a:p>
          <a:endParaRPr lang="en-US"/>
        </a:p>
      </dgm:t>
    </dgm:pt>
    <dgm:pt modelId="{59BB9E5F-A173-4389-BEBB-A935EEC71DCE}" type="sibTrans" cxnId="{21D0F218-652A-4055-8A88-4D7B9036A688}">
      <dgm:prSet/>
      <dgm:spPr/>
      <dgm:t>
        <a:bodyPr/>
        <a:lstStyle/>
        <a:p>
          <a:endParaRPr lang="en-US"/>
        </a:p>
      </dgm:t>
    </dgm:pt>
    <dgm:pt modelId="{521ED2D9-7D8E-4071-B501-7C8F9B597CBA}" type="pres">
      <dgm:prSet presAssocID="{A2451B3F-9849-4C59-96C2-47948D31B99D}" presName="linear" presStyleCnt="0">
        <dgm:presLayoutVars>
          <dgm:animLvl val="lvl"/>
          <dgm:resizeHandles val="exact"/>
        </dgm:presLayoutVars>
      </dgm:prSet>
      <dgm:spPr/>
    </dgm:pt>
    <dgm:pt modelId="{B730E52D-798B-47F9-A677-374C6A1A6E1D}" type="pres">
      <dgm:prSet presAssocID="{7FCA4AF2-29A5-4AD4-8E25-F1A1888E92F5}" presName="parentText" presStyleLbl="node1" presStyleIdx="0" presStyleCnt="5">
        <dgm:presLayoutVars>
          <dgm:chMax val="0"/>
          <dgm:bulletEnabled val="1"/>
        </dgm:presLayoutVars>
      </dgm:prSet>
      <dgm:spPr/>
    </dgm:pt>
    <dgm:pt modelId="{24949574-CBDA-40B2-A754-22C66C002BDE}" type="pres">
      <dgm:prSet presAssocID="{F2261113-4730-4720-A4FF-AD4AA772AF5D}" presName="spacer" presStyleCnt="0"/>
      <dgm:spPr/>
    </dgm:pt>
    <dgm:pt modelId="{A70AF884-6B1A-4335-88D2-C92DD13455D3}" type="pres">
      <dgm:prSet presAssocID="{B70B3375-9D13-47F8-ABE6-40ACA06A6F4B}" presName="parentText" presStyleLbl="node1" presStyleIdx="1" presStyleCnt="5">
        <dgm:presLayoutVars>
          <dgm:chMax val="0"/>
          <dgm:bulletEnabled val="1"/>
        </dgm:presLayoutVars>
      </dgm:prSet>
      <dgm:spPr/>
    </dgm:pt>
    <dgm:pt modelId="{A6965D52-E82F-4FFA-9232-81E0C568D03B}" type="pres">
      <dgm:prSet presAssocID="{CF32A787-A586-4124-A3B6-600FBC70883B}" presName="spacer" presStyleCnt="0"/>
      <dgm:spPr/>
    </dgm:pt>
    <dgm:pt modelId="{211C11E8-9949-45E7-995E-744DC064E98E}" type="pres">
      <dgm:prSet presAssocID="{7AC2CD86-4D06-4B9D-9F33-BFE328960C30}" presName="parentText" presStyleLbl="node1" presStyleIdx="2" presStyleCnt="5">
        <dgm:presLayoutVars>
          <dgm:chMax val="0"/>
          <dgm:bulletEnabled val="1"/>
        </dgm:presLayoutVars>
      </dgm:prSet>
      <dgm:spPr/>
    </dgm:pt>
    <dgm:pt modelId="{A065B360-7184-4953-82AE-334BC12615ED}" type="pres">
      <dgm:prSet presAssocID="{B7C03956-D2E0-4EE5-8A32-21960F363783}" presName="spacer" presStyleCnt="0"/>
      <dgm:spPr/>
    </dgm:pt>
    <dgm:pt modelId="{16FE5F4F-8827-4356-9337-38DD7D3E49B1}" type="pres">
      <dgm:prSet presAssocID="{C2936E73-F121-47C9-8F5D-BD71CF895F97}" presName="parentText" presStyleLbl="node1" presStyleIdx="3" presStyleCnt="5">
        <dgm:presLayoutVars>
          <dgm:chMax val="0"/>
          <dgm:bulletEnabled val="1"/>
        </dgm:presLayoutVars>
      </dgm:prSet>
      <dgm:spPr/>
    </dgm:pt>
    <dgm:pt modelId="{9EEAC930-5AC1-4BF8-ACDA-9DF47F6FD5FB}" type="pres">
      <dgm:prSet presAssocID="{580AE822-05F8-47EE-BCA1-F3ADBFB10B24}" presName="spacer" presStyleCnt="0"/>
      <dgm:spPr/>
    </dgm:pt>
    <dgm:pt modelId="{540F1671-6A34-4C10-BE89-E7F2948C972B}" type="pres">
      <dgm:prSet presAssocID="{89E54553-8541-48E2-B4AA-3A6AB9724043}" presName="parentText" presStyleLbl="node1" presStyleIdx="4" presStyleCnt="5">
        <dgm:presLayoutVars>
          <dgm:chMax val="0"/>
          <dgm:bulletEnabled val="1"/>
        </dgm:presLayoutVars>
      </dgm:prSet>
      <dgm:spPr/>
    </dgm:pt>
  </dgm:ptLst>
  <dgm:cxnLst>
    <dgm:cxn modelId="{4F469006-180C-45CD-81A9-00342EE04073}" type="presOf" srcId="{C2936E73-F121-47C9-8F5D-BD71CF895F97}" destId="{16FE5F4F-8827-4356-9337-38DD7D3E49B1}" srcOrd="0" destOrd="0" presId="urn:microsoft.com/office/officeart/2005/8/layout/vList2"/>
    <dgm:cxn modelId="{21D0F218-652A-4055-8A88-4D7B9036A688}" srcId="{A2451B3F-9849-4C59-96C2-47948D31B99D}" destId="{89E54553-8541-48E2-B4AA-3A6AB9724043}" srcOrd="4" destOrd="0" parTransId="{53AC99B7-F941-4B40-9003-9A8C51A9D9A7}" sibTransId="{59BB9E5F-A173-4389-BEBB-A935EEC71DCE}"/>
    <dgm:cxn modelId="{FF3EEA28-5A09-47FE-90E7-80DC42840F23}" type="presOf" srcId="{89E54553-8541-48E2-B4AA-3A6AB9724043}" destId="{540F1671-6A34-4C10-BE89-E7F2948C972B}" srcOrd="0" destOrd="0" presId="urn:microsoft.com/office/officeart/2005/8/layout/vList2"/>
    <dgm:cxn modelId="{54BA0A3B-7FB9-41AF-842F-9719BD876306}" srcId="{A2451B3F-9849-4C59-96C2-47948D31B99D}" destId="{C2936E73-F121-47C9-8F5D-BD71CF895F97}" srcOrd="3" destOrd="0" parTransId="{BDAC80B8-F26F-4D63-B3A2-620ECBB84559}" sibTransId="{580AE822-05F8-47EE-BCA1-F3ADBFB10B24}"/>
    <dgm:cxn modelId="{211EF35F-4E8A-4832-9CBD-0A2090214BA1}" type="presOf" srcId="{B70B3375-9D13-47F8-ABE6-40ACA06A6F4B}" destId="{A70AF884-6B1A-4335-88D2-C92DD13455D3}" srcOrd="0" destOrd="0" presId="urn:microsoft.com/office/officeart/2005/8/layout/vList2"/>
    <dgm:cxn modelId="{59377963-38E2-4E20-81CA-B7BD14149F51}" type="presOf" srcId="{7FCA4AF2-29A5-4AD4-8E25-F1A1888E92F5}" destId="{B730E52D-798B-47F9-A677-374C6A1A6E1D}" srcOrd="0" destOrd="0" presId="urn:microsoft.com/office/officeart/2005/8/layout/vList2"/>
    <dgm:cxn modelId="{A965CE69-B429-47D8-A179-441D5A1723E6}" type="presOf" srcId="{7AC2CD86-4D06-4B9D-9F33-BFE328960C30}" destId="{211C11E8-9949-45E7-995E-744DC064E98E}" srcOrd="0" destOrd="0" presId="urn:microsoft.com/office/officeart/2005/8/layout/vList2"/>
    <dgm:cxn modelId="{90D8D152-1B8B-47B2-A7FA-8A98B9B69E20}" srcId="{A2451B3F-9849-4C59-96C2-47948D31B99D}" destId="{7AC2CD86-4D06-4B9D-9F33-BFE328960C30}" srcOrd="2" destOrd="0" parTransId="{DEFCE359-2E0F-4BA9-9AE1-0082E1F0C0AC}" sibTransId="{B7C03956-D2E0-4EE5-8A32-21960F363783}"/>
    <dgm:cxn modelId="{297A0992-C41A-49BA-87A4-ADC2D82928E7}" srcId="{A2451B3F-9849-4C59-96C2-47948D31B99D}" destId="{7FCA4AF2-29A5-4AD4-8E25-F1A1888E92F5}" srcOrd="0" destOrd="0" parTransId="{968BAC01-EE4C-486A-A7DE-72F2435C4017}" sibTransId="{F2261113-4730-4720-A4FF-AD4AA772AF5D}"/>
    <dgm:cxn modelId="{C3CE8798-C653-4C9E-A829-84D98AD0ABFB}" type="presOf" srcId="{A2451B3F-9849-4C59-96C2-47948D31B99D}" destId="{521ED2D9-7D8E-4071-B501-7C8F9B597CBA}" srcOrd="0" destOrd="0" presId="urn:microsoft.com/office/officeart/2005/8/layout/vList2"/>
    <dgm:cxn modelId="{EC1F1BB0-0D82-4C55-95F8-EB1D827EC6D0}" srcId="{A2451B3F-9849-4C59-96C2-47948D31B99D}" destId="{B70B3375-9D13-47F8-ABE6-40ACA06A6F4B}" srcOrd="1" destOrd="0" parTransId="{509303FD-F0B8-4045-B540-306853BB9ABC}" sibTransId="{CF32A787-A586-4124-A3B6-600FBC70883B}"/>
    <dgm:cxn modelId="{AC093D55-BBAB-47B7-BE34-15454EBCDFA1}" type="presParOf" srcId="{521ED2D9-7D8E-4071-B501-7C8F9B597CBA}" destId="{B730E52D-798B-47F9-A677-374C6A1A6E1D}" srcOrd="0" destOrd="0" presId="urn:microsoft.com/office/officeart/2005/8/layout/vList2"/>
    <dgm:cxn modelId="{EF5DA117-B574-4C50-9E41-09E192EDD034}" type="presParOf" srcId="{521ED2D9-7D8E-4071-B501-7C8F9B597CBA}" destId="{24949574-CBDA-40B2-A754-22C66C002BDE}" srcOrd="1" destOrd="0" presId="urn:microsoft.com/office/officeart/2005/8/layout/vList2"/>
    <dgm:cxn modelId="{3FC2CDE7-83AE-479A-A7AA-B1810B831EEB}" type="presParOf" srcId="{521ED2D9-7D8E-4071-B501-7C8F9B597CBA}" destId="{A70AF884-6B1A-4335-88D2-C92DD13455D3}" srcOrd="2" destOrd="0" presId="urn:microsoft.com/office/officeart/2005/8/layout/vList2"/>
    <dgm:cxn modelId="{E1010D93-86E8-4CCF-AD18-965C5DDB62D1}" type="presParOf" srcId="{521ED2D9-7D8E-4071-B501-7C8F9B597CBA}" destId="{A6965D52-E82F-4FFA-9232-81E0C568D03B}" srcOrd="3" destOrd="0" presId="urn:microsoft.com/office/officeart/2005/8/layout/vList2"/>
    <dgm:cxn modelId="{F7FA26B6-FC66-455B-BDE9-1CC31380C39E}" type="presParOf" srcId="{521ED2D9-7D8E-4071-B501-7C8F9B597CBA}" destId="{211C11E8-9949-45E7-995E-744DC064E98E}" srcOrd="4" destOrd="0" presId="urn:microsoft.com/office/officeart/2005/8/layout/vList2"/>
    <dgm:cxn modelId="{6A2205DB-2D72-4ACD-B87C-44DB3D06D4F5}" type="presParOf" srcId="{521ED2D9-7D8E-4071-B501-7C8F9B597CBA}" destId="{A065B360-7184-4953-82AE-334BC12615ED}" srcOrd="5" destOrd="0" presId="urn:microsoft.com/office/officeart/2005/8/layout/vList2"/>
    <dgm:cxn modelId="{AAA8AEF1-3677-4359-908F-E52ABC32191F}" type="presParOf" srcId="{521ED2D9-7D8E-4071-B501-7C8F9B597CBA}" destId="{16FE5F4F-8827-4356-9337-38DD7D3E49B1}" srcOrd="6" destOrd="0" presId="urn:microsoft.com/office/officeart/2005/8/layout/vList2"/>
    <dgm:cxn modelId="{661C7F59-44A2-4D3A-86F4-6794ABF8670E}" type="presParOf" srcId="{521ED2D9-7D8E-4071-B501-7C8F9B597CBA}" destId="{9EEAC930-5AC1-4BF8-ACDA-9DF47F6FD5FB}" srcOrd="7" destOrd="0" presId="urn:microsoft.com/office/officeart/2005/8/layout/vList2"/>
    <dgm:cxn modelId="{294B742F-07E7-4EF5-874E-8BA4BA1EF4B6}" type="presParOf" srcId="{521ED2D9-7D8E-4071-B501-7C8F9B597CBA}" destId="{540F1671-6A34-4C10-BE89-E7F2948C972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EF75F3F-76BD-46F9-8640-97DC7700EB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D8ABA01-D80D-4D61-8462-E1F1036CDC73}">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2006</a:t>
          </a:r>
          <a:r>
            <a:rPr lang="en-GB" dirty="0">
              <a:latin typeface="Avenir Next LT Pro" panose="020B0504020202020204" pitchFamily="34" charset="0"/>
            </a:rPr>
            <a:t>, the </a:t>
          </a:r>
          <a:r>
            <a:rPr lang="en-GB" b="1" dirty="0">
              <a:latin typeface="Avenir Next LT Pro" panose="020B0504020202020204" pitchFamily="34" charset="0"/>
            </a:rPr>
            <a:t>PlayStation 3 </a:t>
          </a:r>
          <a:r>
            <a:rPr lang="en-GB" dirty="0">
              <a:latin typeface="Avenir Next LT Pro" panose="020B0504020202020204" pitchFamily="34" charset="0"/>
            </a:rPr>
            <a:t>had the highest critic-rated games on average with a critic score of </a:t>
          </a:r>
          <a:r>
            <a:rPr lang="en-GB" b="1" dirty="0">
              <a:latin typeface="Avenir Next LT Pro" panose="020B0504020202020204" pitchFamily="34" charset="0"/>
            </a:rPr>
            <a:t>70.88</a:t>
          </a:r>
          <a:r>
            <a:rPr lang="en-GB" dirty="0">
              <a:latin typeface="Avenir Next LT Pro" panose="020B0504020202020204" pitchFamily="34" charset="0"/>
            </a:rPr>
            <a:t>, followed by the Xbox 360 with 70.68, the PlayStation Portable with 67.69, the Nintendo DS with 63.47 and finally the Nintendo Wii with 63.31.</a:t>
          </a:r>
          <a:endParaRPr lang="en-US" dirty="0">
            <a:latin typeface="Avenir Next LT Pro" panose="020B0504020202020204" pitchFamily="34" charset="0"/>
          </a:endParaRPr>
        </a:p>
      </dgm:t>
    </dgm:pt>
    <dgm:pt modelId="{538F301A-E7FB-492A-9CB6-1C7D58890168}" type="parTrans" cxnId="{5BB0BF4F-1212-4053-85AE-3DBCBAEA7667}">
      <dgm:prSet/>
      <dgm:spPr/>
      <dgm:t>
        <a:bodyPr/>
        <a:lstStyle/>
        <a:p>
          <a:endParaRPr lang="en-US"/>
        </a:p>
      </dgm:t>
    </dgm:pt>
    <dgm:pt modelId="{E6434D6E-317E-42B8-893E-505E642B7CE3}" type="sibTrans" cxnId="{5BB0BF4F-1212-4053-85AE-3DBCBAEA7667}">
      <dgm:prSet/>
      <dgm:spPr/>
      <dgm:t>
        <a:bodyPr/>
        <a:lstStyle/>
        <a:p>
          <a:endParaRPr lang="en-US"/>
        </a:p>
      </dgm:t>
    </dgm:pt>
    <dgm:pt modelId="{3214A5CB-54CD-4197-B3C4-EA97ED6C6987}">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2007</a:t>
          </a:r>
          <a:r>
            <a:rPr lang="en-GB" dirty="0">
              <a:latin typeface="Avenir Next LT Pro" panose="020B0504020202020204" pitchFamily="34" charset="0"/>
            </a:rPr>
            <a:t>, the </a:t>
          </a:r>
          <a:r>
            <a:rPr lang="en-GB" b="1" dirty="0">
              <a:latin typeface="Avenir Next LT Pro" panose="020B0504020202020204" pitchFamily="34" charset="0"/>
            </a:rPr>
            <a:t>PlayStation 3 </a:t>
          </a:r>
          <a:r>
            <a:rPr lang="en-GB" dirty="0">
              <a:latin typeface="Avenir Next LT Pro" panose="020B0504020202020204" pitchFamily="34" charset="0"/>
            </a:rPr>
            <a:t>had the highest critic-rated games on average with a user score of </a:t>
          </a:r>
          <a:r>
            <a:rPr lang="en-GB" b="1" dirty="0">
              <a:latin typeface="Avenir Next LT Pro" panose="020B0504020202020204" pitchFamily="34" charset="0"/>
            </a:rPr>
            <a:t>73.11</a:t>
          </a:r>
          <a:r>
            <a:rPr lang="en-GB" dirty="0">
              <a:latin typeface="Avenir Next LT Pro" panose="020B0504020202020204" pitchFamily="34" charset="0"/>
            </a:rPr>
            <a:t>, followed by the Xbox 360 with 69.36, the PlayStation Portable with 65.85, the Nintendo DS with 65.25 and finally the Nintendo Wii with 59.85.</a:t>
          </a:r>
          <a:endParaRPr lang="en-US" dirty="0">
            <a:latin typeface="Avenir Next LT Pro" panose="020B0504020202020204" pitchFamily="34" charset="0"/>
          </a:endParaRPr>
        </a:p>
      </dgm:t>
    </dgm:pt>
    <dgm:pt modelId="{978408C0-2847-4225-A560-95B5C6830866}" type="parTrans" cxnId="{22A5B2B8-3114-4CC1-B8AD-3C6710878D55}">
      <dgm:prSet/>
      <dgm:spPr/>
      <dgm:t>
        <a:bodyPr/>
        <a:lstStyle/>
        <a:p>
          <a:endParaRPr lang="en-US"/>
        </a:p>
      </dgm:t>
    </dgm:pt>
    <dgm:pt modelId="{602A81F1-8971-45DC-B4B0-4EBFCA8EB272}" type="sibTrans" cxnId="{22A5B2B8-3114-4CC1-B8AD-3C6710878D55}">
      <dgm:prSet/>
      <dgm:spPr/>
      <dgm:t>
        <a:bodyPr/>
        <a:lstStyle/>
        <a:p>
          <a:endParaRPr lang="en-US"/>
        </a:p>
      </dgm:t>
    </dgm:pt>
    <dgm:pt modelId="{40383B98-FB94-4F08-B397-F03F68C3EB55}">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2008</a:t>
          </a:r>
          <a:r>
            <a:rPr lang="en-GB" dirty="0">
              <a:latin typeface="Avenir Next LT Pro" panose="020B0504020202020204" pitchFamily="34" charset="0"/>
            </a:rPr>
            <a:t>, the </a:t>
          </a:r>
          <a:r>
            <a:rPr lang="en-GB" b="1" dirty="0">
              <a:latin typeface="Avenir Next LT Pro" panose="020B0504020202020204" pitchFamily="34" charset="0"/>
            </a:rPr>
            <a:t>PlayStation 3 </a:t>
          </a:r>
          <a:r>
            <a:rPr lang="en-GB" dirty="0">
              <a:latin typeface="Avenir Next LT Pro" panose="020B0504020202020204" pitchFamily="34" charset="0"/>
            </a:rPr>
            <a:t>had the highest critic-rated games on average with a user score of </a:t>
          </a:r>
          <a:r>
            <a:rPr lang="en-GB" b="1" dirty="0">
              <a:latin typeface="Avenir Next LT Pro" panose="020B0504020202020204" pitchFamily="34" charset="0"/>
            </a:rPr>
            <a:t>70.22</a:t>
          </a:r>
          <a:r>
            <a:rPr lang="en-GB" dirty="0">
              <a:latin typeface="Avenir Next LT Pro" panose="020B0504020202020204" pitchFamily="34" charset="0"/>
            </a:rPr>
            <a:t>, followed by the PlayStation Portable with 69.46, the Xbox 360 with 68.80, the Nintendo DS with 66.29 and finally the Nintendo Wii with 61.22.</a:t>
          </a:r>
          <a:endParaRPr lang="en-US" dirty="0">
            <a:latin typeface="Avenir Next LT Pro" panose="020B0504020202020204" pitchFamily="34" charset="0"/>
          </a:endParaRPr>
        </a:p>
      </dgm:t>
    </dgm:pt>
    <dgm:pt modelId="{B7B5A1F4-A89E-4B0C-9B5D-10A690F83F4A}" type="parTrans" cxnId="{B66FC315-CF57-4E5B-8F75-554C66383AB8}">
      <dgm:prSet/>
      <dgm:spPr/>
      <dgm:t>
        <a:bodyPr/>
        <a:lstStyle/>
        <a:p>
          <a:endParaRPr lang="en-US"/>
        </a:p>
      </dgm:t>
    </dgm:pt>
    <dgm:pt modelId="{D3350846-4A38-4017-B395-CFD219881380}" type="sibTrans" cxnId="{B66FC315-CF57-4E5B-8F75-554C66383AB8}">
      <dgm:prSet/>
      <dgm:spPr/>
      <dgm:t>
        <a:bodyPr/>
        <a:lstStyle/>
        <a:p>
          <a:endParaRPr lang="en-US"/>
        </a:p>
      </dgm:t>
    </dgm:pt>
    <dgm:pt modelId="{1B484DCE-2894-421B-B329-F2796EA7FDAB}">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2009</a:t>
          </a:r>
          <a:r>
            <a:rPr lang="en-GB" dirty="0">
              <a:latin typeface="Avenir Next LT Pro" panose="020B0504020202020204" pitchFamily="34" charset="0"/>
            </a:rPr>
            <a:t>, the </a:t>
          </a:r>
          <a:r>
            <a:rPr lang="en-GB" b="1" dirty="0">
              <a:latin typeface="Avenir Next LT Pro" panose="020B0504020202020204" pitchFamily="34" charset="0"/>
            </a:rPr>
            <a:t>PlayStation 3 </a:t>
          </a:r>
          <a:r>
            <a:rPr lang="en-GB" dirty="0">
              <a:latin typeface="Avenir Next LT Pro" panose="020B0504020202020204" pitchFamily="34" charset="0"/>
            </a:rPr>
            <a:t>had the highest critic-rated games on average with a user score of </a:t>
          </a:r>
          <a:r>
            <a:rPr lang="en-GB" b="1" dirty="0">
              <a:latin typeface="Avenir Next LT Pro" panose="020B0504020202020204" pitchFamily="34" charset="0"/>
            </a:rPr>
            <a:t>71.57</a:t>
          </a:r>
          <a:r>
            <a:rPr lang="en-GB" dirty="0">
              <a:latin typeface="Avenir Next LT Pro" panose="020B0504020202020204" pitchFamily="34" charset="0"/>
            </a:rPr>
            <a:t>, followed by the PlayStation Portable with 68.60, the Xbox 360 with 68.55, the Nintendo DS with 66.24 and finally the Nintendo Wii with 66.11.</a:t>
          </a:r>
          <a:endParaRPr lang="en-US" dirty="0">
            <a:latin typeface="Avenir Next LT Pro" panose="020B0504020202020204" pitchFamily="34" charset="0"/>
          </a:endParaRPr>
        </a:p>
      </dgm:t>
    </dgm:pt>
    <dgm:pt modelId="{E1790587-1BAA-40F8-BFAE-4047C7325910}" type="parTrans" cxnId="{06509966-2804-49F1-9D96-834AC506D8AD}">
      <dgm:prSet/>
      <dgm:spPr/>
      <dgm:t>
        <a:bodyPr/>
        <a:lstStyle/>
        <a:p>
          <a:endParaRPr lang="en-US"/>
        </a:p>
      </dgm:t>
    </dgm:pt>
    <dgm:pt modelId="{F89EDFF8-C674-423E-ADDD-DD04B1D4248C}" type="sibTrans" cxnId="{06509966-2804-49F1-9D96-834AC506D8AD}">
      <dgm:prSet/>
      <dgm:spPr/>
      <dgm:t>
        <a:bodyPr/>
        <a:lstStyle/>
        <a:p>
          <a:endParaRPr lang="en-US"/>
        </a:p>
      </dgm:t>
    </dgm:pt>
    <dgm:pt modelId="{18132F24-C388-431D-8D1E-2818D6B8218B}">
      <dgm:prSet/>
      <dgm:spPr/>
      <dgm:t>
        <a:bodyPr/>
        <a:lstStyle/>
        <a:p>
          <a:r>
            <a:rPr lang="en-GB" dirty="0">
              <a:latin typeface="Avenir Next LT Pro" panose="020B0504020202020204" pitchFamily="34" charset="0"/>
            </a:rPr>
            <a:t>In </a:t>
          </a:r>
          <a:r>
            <a:rPr lang="en-GB" b="1" dirty="0">
              <a:latin typeface="Avenir Next LT Pro" panose="020B0504020202020204" pitchFamily="34" charset="0"/>
            </a:rPr>
            <a:t>2010</a:t>
          </a:r>
          <a:r>
            <a:rPr lang="en-GB" dirty="0">
              <a:latin typeface="Avenir Next LT Pro" panose="020B0504020202020204" pitchFamily="34" charset="0"/>
            </a:rPr>
            <a:t>, the </a:t>
          </a:r>
          <a:r>
            <a:rPr lang="en-GB" b="1" dirty="0">
              <a:latin typeface="Avenir Next LT Pro" panose="020B0504020202020204" pitchFamily="34" charset="0"/>
            </a:rPr>
            <a:t>PlayStation 3 </a:t>
          </a:r>
          <a:r>
            <a:rPr lang="en-GB" dirty="0">
              <a:latin typeface="Avenir Next LT Pro" panose="020B0504020202020204" pitchFamily="34" charset="0"/>
            </a:rPr>
            <a:t>had the highest critic-rated games on average with a user score of  </a:t>
          </a:r>
          <a:r>
            <a:rPr lang="en-GB" b="1" dirty="0">
              <a:latin typeface="Avenir Next LT Pro" panose="020B0504020202020204" pitchFamily="34" charset="0"/>
            </a:rPr>
            <a:t>70.55</a:t>
          </a:r>
          <a:r>
            <a:rPr lang="en-GB" dirty="0">
              <a:latin typeface="Avenir Next LT Pro" panose="020B0504020202020204" pitchFamily="34" charset="0"/>
            </a:rPr>
            <a:t>, followed by the Nintendo DS with 70.36, the PlayStation Portable with 70.17, the Xbox 360 with 68.36 and finally the Nintendo Wii with 67.11.</a:t>
          </a:r>
          <a:endParaRPr lang="en-US" dirty="0">
            <a:latin typeface="Avenir Next LT Pro" panose="020B0504020202020204" pitchFamily="34" charset="0"/>
          </a:endParaRPr>
        </a:p>
      </dgm:t>
    </dgm:pt>
    <dgm:pt modelId="{BF94718A-888A-4623-96A6-9997AFD9C3C7}" type="parTrans" cxnId="{5B3FBC38-41C6-4B8F-A04B-6B38045FA419}">
      <dgm:prSet/>
      <dgm:spPr/>
      <dgm:t>
        <a:bodyPr/>
        <a:lstStyle/>
        <a:p>
          <a:endParaRPr lang="en-US"/>
        </a:p>
      </dgm:t>
    </dgm:pt>
    <dgm:pt modelId="{31EDE081-AFD6-48D7-B834-A0653563C631}" type="sibTrans" cxnId="{5B3FBC38-41C6-4B8F-A04B-6B38045FA419}">
      <dgm:prSet/>
      <dgm:spPr/>
      <dgm:t>
        <a:bodyPr/>
        <a:lstStyle/>
        <a:p>
          <a:endParaRPr lang="en-US"/>
        </a:p>
      </dgm:t>
    </dgm:pt>
    <dgm:pt modelId="{10440CD1-AF75-4A85-B22D-D36B56428388}">
      <dgm:prSet/>
      <dgm:spPr/>
      <dgm:t>
        <a:bodyPr/>
        <a:lstStyle/>
        <a:p>
          <a:r>
            <a:rPr lang="en-GB" dirty="0">
              <a:latin typeface="Avenir Next LT Pro" panose="020B0504020202020204" pitchFamily="34" charset="0"/>
            </a:rPr>
            <a:t>Lastly, in </a:t>
          </a:r>
          <a:r>
            <a:rPr lang="en-GB" b="1" dirty="0">
              <a:latin typeface="Avenir Next LT Pro" panose="020B0504020202020204" pitchFamily="34" charset="0"/>
            </a:rPr>
            <a:t>2011</a:t>
          </a:r>
          <a:r>
            <a:rPr lang="en-GB" dirty="0">
              <a:latin typeface="Avenir Next LT Pro" panose="020B0504020202020204" pitchFamily="34" charset="0"/>
            </a:rPr>
            <a:t>, the </a:t>
          </a:r>
          <a:r>
            <a:rPr lang="en-GB" b="1" dirty="0">
              <a:latin typeface="Avenir Next LT Pro" panose="020B0504020202020204" pitchFamily="34" charset="0"/>
            </a:rPr>
            <a:t>PlayStation 3 </a:t>
          </a:r>
          <a:r>
            <a:rPr lang="en-GB" dirty="0">
              <a:latin typeface="Avenir Next LT Pro" panose="020B0504020202020204" pitchFamily="34" charset="0"/>
            </a:rPr>
            <a:t>had the highest critic-rated games on average with a user score of </a:t>
          </a:r>
          <a:r>
            <a:rPr lang="en-GB" b="1" dirty="0">
              <a:latin typeface="Avenir Next LT Pro" panose="020B0504020202020204" pitchFamily="34" charset="0"/>
            </a:rPr>
            <a:t>70.73,</a:t>
          </a:r>
          <a:r>
            <a:rPr lang="en-GB" dirty="0">
              <a:latin typeface="Avenir Next LT Pro" panose="020B0504020202020204" pitchFamily="34" charset="0"/>
            </a:rPr>
            <a:t> followed by the Nintendo DS with 70.10,  the Xbox 360 with 69.27, the PlayStation Portable with 68.45 and finally the Nintendo Wii with 68.24.</a:t>
          </a:r>
          <a:endParaRPr lang="en-US" dirty="0">
            <a:latin typeface="Avenir Next LT Pro" panose="020B0504020202020204" pitchFamily="34" charset="0"/>
          </a:endParaRPr>
        </a:p>
      </dgm:t>
    </dgm:pt>
    <dgm:pt modelId="{33EC8C7F-1DC9-4900-B638-D0EF049C5D27}" type="parTrans" cxnId="{AF0B1B6E-1826-4540-AC37-C0C874529B2E}">
      <dgm:prSet/>
      <dgm:spPr/>
      <dgm:t>
        <a:bodyPr/>
        <a:lstStyle/>
        <a:p>
          <a:endParaRPr lang="en-US"/>
        </a:p>
      </dgm:t>
    </dgm:pt>
    <dgm:pt modelId="{92EC0506-C6FA-4851-8BFB-D4D0BA4B9ED7}" type="sibTrans" cxnId="{AF0B1B6E-1826-4540-AC37-C0C874529B2E}">
      <dgm:prSet/>
      <dgm:spPr/>
      <dgm:t>
        <a:bodyPr/>
        <a:lstStyle/>
        <a:p>
          <a:endParaRPr lang="en-US"/>
        </a:p>
      </dgm:t>
    </dgm:pt>
    <dgm:pt modelId="{AE7E298A-5A73-462A-BD23-8F718F1DD787}" type="pres">
      <dgm:prSet presAssocID="{CEF75F3F-76BD-46F9-8640-97DC7700EB5C}" presName="linear" presStyleCnt="0">
        <dgm:presLayoutVars>
          <dgm:animLvl val="lvl"/>
          <dgm:resizeHandles val="exact"/>
        </dgm:presLayoutVars>
      </dgm:prSet>
      <dgm:spPr/>
    </dgm:pt>
    <dgm:pt modelId="{44169D01-CE17-4891-9635-48DDC80E85CF}" type="pres">
      <dgm:prSet presAssocID="{BD8ABA01-D80D-4D61-8462-E1F1036CDC73}" presName="parentText" presStyleLbl="node1" presStyleIdx="0" presStyleCnt="6">
        <dgm:presLayoutVars>
          <dgm:chMax val="0"/>
          <dgm:bulletEnabled val="1"/>
        </dgm:presLayoutVars>
      </dgm:prSet>
      <dgm:spPr/>
    </dgm:pt>
    <dgm:pt modelId="{D2BDD144-CA6B-46FD-A575-A1F78885360D}" type="pres">
      <dgm:prSet presAssocID="{E6434D6E-317E-42B8-893E-505E642B7CE3}" presName="spacer" presStyleCnt="0"/>
      <dgm:spPr/>
    </dgm:pt>
    <dgm:pt modelId="{960A4ACF-62E0-4A1A-8FC6-BEB34A62333E}" type="pres">
      <dgm:prSet presAssocID="{3214A5CB-54CD-4197-B3C4-EA97ED6C6987}" presName="parentText" presStyleLbl="node1" presStyleIdx="1" presStyleCnt="6">
        <dgm:presLayoutVars>
          <dgm:chMax val="0"/>
          <dgm:bulletEnabled val="1"/>
        </dgm:presLayoutVars>
      </dgm:prSet>
      <dgm:spPr/>
    </dgm:pt>
    <dgm:pt modelId="{4947EFA9-70D2-4F27-AC97-AB98C289099A}" type="pres">
      <dgm:prSet presAssocID="{602A81F1-8971-45DC-B4B0-4EBFCA8EB272}" presName="spacer" presStyleCnt="0"/>
      <dgm:spPr/>
    </dgm:pt>
    <dgm:pt modelId="{C7B1D9BA-8A0C-43A0-A7BF-AACA0941AE2B}" type="pres">
      <dgm:prSet presAssocID="{40383B98-FB94-4F08-B397-F03F68C3EB55}" presName="parentText" presStyleLbl="node1" presStyleIdx="2" presStyleCnt="6">
        <dgm:presLayoutVars>
          <dgm:chMax val="0"/>
          <dgm:bulletEnabled val="1"/>
        </dgm:presLayoutVars>
      </dgm:prSet>
      <dgm:spPr/>
    </dgm:pt>
    <dgm:pt modelId="{24964036-75B2-4A54-AD0F-13F465B97F95}" type="pres">
      <dgm:prSet presAssocID="{D3350846-4A38-4017-B395-CFD219881380}" presName="spacer" presStyleCnt="0"/>
      <dgm:spPr/>
    </dgm:pt>
    <dgm:pt modelId="{40FD1FBD-98A1-4024-A457-20617829EDFE}" type="pres">
      <dgm:prSet presAssocID="{1B484DCE-2894-421B-B329-F2796EA7FDAB}" presName="parentText" presStyleLbl="node1" presStyleIdx="3" presStyleCnt="6">
        <dgm:presLayoutVars>
          <dgm:chMax val="0"/>
          <dgm:bulletEnabled val="1"/>
        </dgm:presLayoutVars>
      </dgm:prSet>
      <dgm:spPr/>
    </dgm:pt>
    <dgm:pt modelId="{BCFE948D-F805-434E-B130-52AC3C1D77E9}" type="pres">
      <dgm:prSet presAssocID="{F89EDFF8-C674-423E-ADDD-DD04B1D4248C}" presName="spacer" presStyleCnt="0"/>
      <dgm:spPr/>
    </dgm:pt>
    <dgm:pt modelId="{58FAEE65-A258-41F3-905D-7057CC3BF3C5}" type="pres">
      <dgm:prSet presAssocID="{18132F24-C388-431D-8D1E-2818D6B8218B}" presName="parentText" presStyleLbl="node1" presStyleIdx="4" presStyleCnt="6">
        <dgm:presLayoutVars>
          <dgm:chMax val="0"/>
          <dgm:bulletEnabled val="1"/>
        </dgm:presLayoutVars>
      </dgm:prSet>
      <dgm:spPr/>
    </dgm:pt>
    <dgm:pt modelId="{B41A29D7-A8D8-43F4-8FCE-89B813EE02D0}" type="pres">
      <dgm:prSet presAssocID="{31EDE081-AFD6-48D7-B834-A0653563C631}" presName="spacer" presStyleCnt="0"/>
      <dgm:spPr/>
    </dgm:pt>
    <dgm:pt modelId="{95A4E3CB-5FC3-456B-B2A3-5F35EA041942}" type="pres">
      <dgm:prSet presAssocID="{10440CD1-AF75-4A85-B22D-D36B56428388}" presName="parentText" presStyleLbl="node1" presStyleIdx="5" presStyleCnt="6">
        <dgm:presLayoutVars>
          <dgm:chMax val="0"/>
          <dgm:bulletEnabled val="1"/>
        </dgm:presLayoutVars>
      </dgm:prSet>
      <dgm:spPr/>
    </dgm:pt>
  </dgm:ptLst>
  <dgm:cxnLst>
    <dgm:cxn modelId="{335D9814-ABC3-438F-B61D-7C3B4C217E79}" type="presOf" srcId="{CEF75F3F-76BD-46F9-8640-97DC7700EB5C}" destId="{AE7E298A-5A73-462A-BD23-8F718F1DD787}" srcOrd="0" destOrd="0" presId="urn:microsoft.com/office/officeart/2005/8/layout/vList2"/>
    <dgm:cxn modelId="{B66FC315-CF57-4E5B-8F75-554C66383AB8}" srcId="{CEF75F3F-76BD-46F9-8640-97DC7700EB5C}" destId="{40383B98-FB94-4F08-B397-F03F68C3EB55}" srcOrd="2" destOrd="0" parTransId="{B7B5A1F4-A89E-4B0C-9B5D-10A690F83F4A}" sibTransId="{D3350846-4A38-4017-B395-CFD219881380}"/>
    <dgm:cxn modelId="{5B3FBC38-41C6-4B8F-A04B-6B38045FA419}" srcId="{CEF75F3F-76BD-46F9-8640-97DC7700EB5C}" destId="{18132F24-C388-431D-8D1E-2818D6B8218B}" srcOrd="4" destOrd="0" parTransId="{BF94718A-888A-4623-96A6-9997AFD9C3C7}" sibTransId="{31EDE081-AFD6-48D7-B834-A0653563C631}"/>
    <dgm:cxn modelId="{CE81BE5E-D3B8-4E35-949E-B79EBF08E64A}" type="presOf" srcId="{BD8ABA01-D80D-4D61-8462-E1F1036CDC73}" destId="{44169D01-CE17-4891-9635-48DDC80E85CF}" srcOrd="0" destOrd="0" presId="urn:microsoft.com/office/officeart/2005/8/layout/vList2"/>
    <dgm:cxn modelId="{06509966-2804-49F1-9D96-834AC506D8AD}" srcId="{CEF75F3F-76BD-46F9-8640-97DC7700EB5C}" destId="{1B484DCE-2894-421B-B329-F2796EA7FDAB}" srcOrd="3" destOrd="0" parTransId="{E1790587-1BAA-40F8-BFAE-4047C7325910}" sibTransId="{F89EDFF8-C674-423E-ADDD-DD04B1D4248C}"/>
    <dgm:cxn modelId="{AF0B1B6E-1826-4540-AC37-C0C874529B2E}" srcId="{CEF75F3F-76BD-46F9-8640-97DC7700EB5C}" destId="{10440CD1-AF75-4A85-B22D-D36B56428388}" srcOrd="5" destOrd="0" parTransId="{33EC8C7F-1DC9-4900-B638-D0EF049C5D27}" sibTransId="{92EC0506-C6FA-4851-8BFB-D4D0BA4B9ED7}"/>
    <dgm:cxn modelId="{5BB0BF4F-1212-4053-85AE-3DBCBAEA7667}" srcId="{CEF75F3F-76BD-46F9-8640-97DC7700EB5C}" destId="{BD8ABA01-D80D-4D61-8462-E1F1036CDC73}" srcOrd="0" destOrd="0" parTransId="{538F301A-E7FB-492A-9CB6-1C7D58890168}" sibTransId="{E6434D6E-317E-42B8-893E-505E642B7CE3}"/>
    <dgm:cxn modelId="{1337EB56-5893-4DBD-AB8C-1CA9287951CD}" type="presOf" srcId="{10440CD1-AF75-4A85-B22D-D36B56428388}" destId="{95A4E3CB-5FC3-456B-B2A3-5F35EA041942}" srcOrd="0" destOrd="0" presId="urn:microsoft.com/office/officeart/2005/8/layout/vList2"/>
    <dgm:cxn modelId="{D011CA94-4E36-4647-AFC2-12BA7E12C6D7}" type="presOf" srcId="{3214A5CB-54CD-4197-B3C4-EA97ED6C6987}" destId="{960A4ACF-62E0-4A1A-8FC6-BEB34A62333E}" srcOrd="0" destOrd="0" presId="urn:microsoft.com/office/officeart/2005/8/layout/vList2"/>
    <dgm:cxn modelId="{891558A1-6E41-4CD2-8907-A4AB04F172D0}" type="presOf" srcId="{40383B98-FB94-4F08-B397-F03F68C3EB55}" destId="{C7B1D9BA-8A0C-43A0-A7BF-AACA0941AE2B}" srcOrd="0" destOrd="0" presId="urn:microsoft.com/office/officeart/2005/8/layout/vList2"/>
    <dgm:cxn modelId="{770052B2-24EF-4346-9A27-F2F46035EFA7}" type="presOf" srcId="{18132F24-C388-431D-8D1E-2818D6B8218B}" destId="{58FAEE65-A258-41F3-905D-7057CC3BF3C5}" srcOrd="0" destOrd="0" presId="urn:microsoft.com/office/officeart/2005/8/layout/vList2"/>
    <dgm:cxn modelId="{22A5B2B8-3114-4CC1-B8AD-3C6710878D55}" srcId="{CEF75F3F-76BD-46F9-8640-97DC7700EB5C}" destId="{3214A5CB-54CD-4197-B3C4-EA97ED6C6987}" srcOrd="1" destOrd="0" parTransId="{978408C0-2847-4225-A560-95B5C6830866}" sibTransId="{602A81F1-8971-45DC-B4B0-4EBFCA8EB272}"/>
    <dgm:cxn modelId="{A1621AFF-EBF4-40C8-9238-C83B3D72E59C}" type="presOf" srcId="{1B484DCE-2894-421B-B329-F2796EA7FDAB}" destId="{40FD1FBD-98A1-4024-A457-20617829EDFE}" srcOrd="0" destOrd="0" presId="urn:microsoft.com/office/officeart/2005/8/layout/vList2"/>
    <dgm:cxn modelId="{C21287C4-F36F-4E60-B239-FDADD924A86D}" type="presParOf" srcId="{AE7E298A-5A73-462A-BD23-8F718F1DD787}" destId="{44169D01-CE17-4891-9635-48DDC80E85CF}" srcOrd="0" destOrd="0" presId="urn:microsoft.com/office/officeart/2005/8/layout/vList2"/>
    <dgm:cxn modelId="{6A717277-D2EC-4CBD-98FD-70949F24EB8C}" type="presParOf" srcId="{AE7E298A-5A73-462A-BD23-8F718F1DD787}" destId="{D2BDD144-CA6B-46FD-A575-A1F78885360D}" srcOrd="1" destOrd="0" presId="urn:microsoft.com/office/officeart/2005/8/layout/vList2"/>
    <dgm:cxn modelId="{07AEF51D-4060-4D51-8C18-1493DF8A16E7}" type="presParOf" srcId="{AE7E298A-5A73-462A-BD23-8F718F1DD787}" destId="{960A4ACF-62E0-4A1A-8FC6-BEB34A62333E}" srcOrd="2" destOrd="0" presId="urn:microsoft.com/office/officeart/2005/8/layout/vList2"/>
    <dgm:cxn modelId="{7753806E-A25B-43AB-8DFA-5DD2987C1055}" type="presParOf" srcId="{AE7E298A-5A73-462A-BD23-8F718F1DD787}" destId="{4947EFA9-70D2-4F27-AC97-AB98C289099A}" srcOrd="3" destOrd="0" presId="urn:microsoft.com/office/officeart/2005/8/layout/vList2"/>
    <dgm:cxn modelId="{3FDF12C3-9A5A-4CD5-AA5E-6A41FCB90C92}" type="presParOf" srcId="{AE7E298A-5A73-462A-BD23-8F718F1DD787}" destId="{C7B1D9BA-8A0C-43A0-A7BF-AACA0941AE2B}" srcOrd="4" destOrd="0" presId="urn:microsoft.com/office/officeart/2005/8/layout/vList2"/>
    <dgm:cxn modelId="{FF27DEC6-C678-4A08-9861-FB579F9748CB}" type="presParOf" srcId="{AE7E298A-5A73-462A-BD23-8F718F1DD787}" destId="{24964036-75B2-4A54-AD0F-13F465B97F95}" srcOrd="5" destOrd="0" presId="urn:microsoft.com/office/officeart/2005/8/layout/vList2"/>
    <dgm:cxn modelId="{200512CC-0813-431E-BE72-F701F2BE4091}" type="presParOf" srcId="{AE7E298A-5A73-462A-BD23-8F718F1DD787}" destId="{40FD1FBD-98A1-4024-A457-20617829EDFE}" srcOrd="6" destOrd="0" presId="urn:microsoft.com/office/officeart/2005/8/layout/vList2"/>
    <dgm:cxn modelId="{E2F90EF3-184F-4ABA-AEE6-CBC3D18392BC}" type="presParOf" srcId="{AE7E298A-5A73-462A-BD23-8F718F1DD787}" destId="{BCFE948D-F805-434E-B130-52AC3C1D77E9}" srcOrd="7" destOrd="0" presId="urn:microsoft.com/office/officeart/2005/8/layout/vList2"/>
    <dgm:cxn modelId="{D4AA5842-EFD8-46C7-A9EC-3A44EFC0F199}" type="presParOf" srcId="{AE7E298A-5A73-462A-BD23-8F718F1DD787}" destId="{58FAEE65-A258-41F3-905D-7057CC3BF3C5}" srcOrd="8" destOrd="0" presId="urn:microsoft.com/office/officeart/2005/8/layout/vList2"/>
    <dgm:cxn modelId="{F3720119-5BAC-47F1-B2BB-0FDE8D70C72F}" type="presParOf" srcId="{AE7E298A-5A73-462A-BD23-8F718F1DD787}" destId="{B41A29D7-A8D8-43F4-8FCE-89B813EE02D0}" srcOrd="9" destOrd="0" presId="urn:microsoft.com/office/officeart/2005/8/layout/vList2"/>
    <dgm:cxn modelId="{FC8AA307-2C7C-4BB7-898E-B43DA6382A5F}" type="presParOf" srcId="{AE7E298A-5A73-462A-BD23-8F718F1DD787}" destId="{95A4E3CB-5FC3-456B-B2A3-5F35EA04194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2F4EFB4-0E1A-4BAE-8451-2FA1346F82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0AF2E7-DE9B-4289-9A2F-481DBDA5BDD8}">
      <dgm:prSet/>
      <dgm:spPr/>
      <dgm:t>
        <a:bodyPr/>
        <a:lstStyle/>
        <a:p>
          <a:r>
            <a:rPr lang="en-GB" dirty="0">
              <a:latin typeface="Avenir Next LT Pro" panose="020B0504020202020204" pitchFamily="34" charset="0"/>
            </a:rPr>
            <a:t>The </a:t>
          </a:r>
          <a:r>
            <a:rPr lang="en-GB" b="1" dirty="0">
              <a:latin typeface="Avenir Next LT Pro" panose="020B0504020202020204" pitchFamily="34" charset="0"/>
            </a:rPr>
            <a:t>Nintendo Wii </a:t>
          </a:r>
          <a:r>
            <a:rPr lang="en-GB" dirty="0">
              <a:latin typeface="Avenir Next LT Pro" panose="020B0504020202020204" pitchFamily="34" charset="0"/>
            </a:rPr>
            <a:t>had the </a:t>
          </a:r>
          <a:r>
            <a:rPr lang="en-GB" b="1" dirty="0">
              <a:latin typeface="Avenir Next LT Pro" panose="020B0504020202020204" pitchFamily="34" charset="0"/>
            </a:rPr>
            <a:t>best sales of video games</a:t>
          </a:r>
          <a:r>
            <a:rPr lang="en-GB" dirty="0">
              <a:latin typeface="Avenir Next LT Pro" panose="020B0504020202020204" pitchFamily="34" charset="0"/>
            </a:rPr>
            <a:t> throughout the seventh generation of video game consoles, having the </a:t>
          </a:r>
          <a:r>
            <a:rPr lang="en-GB" b="1" dirty="0">
              <a:latin typeface="Avenir Next LT Pro" panose="020B0504020202020204" pitchFamily="34" charset="0"/>
            </a:rPr>
            <a:t>most game sales </a:t>
          </a:r>
          <a:r>
            <a:rPr lang="en-GB" dirty="0">
              <a:latin typeface="Avenir Next LT Pro" panose="020B0504020202020204" pitchFamily="34" charset="0"/>
            </a:rPr>
            <a:t>in </a:t>
          </a:r>
          <a:r>
            <a:rPr lang="en-GB" b="1" dirty="0">
              <a:latin typeface="Avenir Next LT Pro" panose="020B0504020202020204" pitchFamily="34" charset="0"/>
            </a:rPr>
            <a:t>4 out of 6 years </a:t>
          </a:r>
          <a:r>
            <a:rPr lang="en-GB" dirty="0">
              <a:latin typeface="Avenir Next LT Pro" panose="020B0504020202020204" pitchFamily="34" charset="0"/>
            </a:rPr>
            <a:t>in the studied timespan.</a:t>
          </a:r>
          <a:endParaRPr lang="en-US" dirty="0">
            <a:latin typeface="Avenir Next LT Pro" panose="020B0504020202020204" pitchFamily="34" charset="0"/>
          </a:endParaRPr>
        </a:p>
      </dgm:t>
    </dgm:pt>
    <dgm:pt modelId="{BE7F76BD-0453-4BA9-983B-CF84DB378014}" type="parTrans" cxnId="{EFE03809-B6A7-4249-B00E-49856C1D8AB4}">
      <dgm:prSet/>
      <dgm:spPr/>
      <dgm:t>
        <a:bodyPr/>
        <a:lstStyle/>
        <a:p>
          <a:endParaRPr lang="en-US"/>
        </a:p>
      </dgm:t>
    </dgm:pt>
    <dgm:pt modelId="{00A1555F-64F2-4820-AABD-568DCA8F7D2F}" type="sibTrans" cxnId="{EFE03809-B6A7-4249-B00E-49856C1D8AB4}">
      <dgm:prSet/>
      <dgm:spPr/>
      <dgm:t>
        <a:bodyPr/>
        <a:lstStyle/>
        <a:p>
          <a:endParaRPr lang="en-US"/>
        </a:p>
      </dgm:t>
    </dgm:pt>
    <dgm:pt modelId="{D2F5CA5A-3331-4CC0-85AE-9B8AC9552E02}">
      <dgm:prSet/>
      <dgm:spPr/>
      <dgm:t>
        <a:bodyPr/>
        <a:lstStyle/>
        <a:p>
          <a:r>
            <a:rPr lang="en-GB" dirty="0">
              <a:latin typeface="Avenir Next LT Pro" panose="020B0504020202020204" pitchFamily="34" charset="0"/>
            </a:rPr>
            <a:t>The </a:t>
          </a:r>
          <a:r>
            <a:rPr lang="en-GB" b="1" dirty="0">
              <a:latin typeface="Avenir Next LT Pro" panose="020B0504020202020204" pitchFamily="34" charset="0"/>
            </a:rPr>
            <a:t>PlayStation Portable </a:t>
          </a:r>
          <a:r>
            <a:rPr lang="en-GB" dirty="0">
              <a:latin typeface="Avenir Next LT Pro" panose="020B0504020202020204" pitchFamily="34" charset="0"/>
            </a:rPr>
            <a:t>had the </a:t>
          </a:r>
          <a:r>
            <a:rPr lang="en-GB" b="1" dirty="0">
              <a:latin typeface="Avenir Next LT Pro" panose="020B0504020202020204" pitchFamily="34" charset="0"/>
            </a:rPr>
            <a:t>best-rated video games for users </a:t>
          </a:r>
          <a:r>
            <a:rPr lang="en-GB" dirty="0">
              <a:latin typeface="Avenir Next LT Pro" panose="020B0504020202020204" pitchFamily="34" charset="0"/>
            </a:rPr>
            <a:t>throughout the seventh generation of video game consoles, having the </a:t>
          </a:r>
          <a:r>
            <a:rPr lang="en-GB" b="1" dirty="0">
              <a:latin typeface="Avenir Next LT Pro" panose="020B0504020202020204" pitchFamily="34" charset="0"/>
            </a:rPr>
            <a:t>highest average user scores </a:t>
          </a:r>
          <a:r>
            <a:rPr lang="en-GB" dirty="0">
              <a:latin typeface="Avenir Next LT Pro" panose="020B0504020202020204" pitchFamily="34" charset="0"/>
            </a:rPr>
            <a:t>of its video game selection in </a:t>
          </a:r>
          <a:r>
            <a:rPr lang="en-GB" b="1" dirty="0">
              <a:latin typeface="Avenir Next LT Pro" panose="020B0504020202020204" pitchFamily="34" charset="0"/>
            </a:rPr>
            <a:t>4 out of 6 years </a:t>
          </a:r>
          <a:r>
            <a:rPr lang="en-GB" dirty="0">
              <a:latin typeface="Avenir Next LT Pro" panose="020B0504020202020204" pitchFamily="34" charset="0"/>
            </a:rPr>
            <a:t>in the studied timespan.</a:t>
          </a:r>
          <a:endParaRPr lang="en-US" dirty="0">
            <a:latin typeface="Avenir Next LT Pro" panose="020B0504020202020204" pitchFamily="34" charset="0"/>
          </a:endParaRPr>
        </a:p>
      </dgm:t>
    </dgm:pt>
    <dgm:pt modelId="{7B0BA03F-1BCC-4C66-A391-FC2D860A7D86}" type="parTrans" cxnId="{BB809677-2DD9-4DB1-B4B8-6C22C6091CF5}">
      <dgm:prSet/>
      <dgm:spPr/>
      <dgm:t>
        <a:bodyPr/>
        <a:lstStyle/>
        <a:p>
          <a:endParaRPr lang="en-US"/>
        </a:p>
      </dgm:t>
    </dgm:pt>
    <dgm:pt modelId="{811C6B98-FA04-4DD5-8A16-7D375D7B9B2A}" type="sibTrans" cxnId="{BB809677-2DD9-4DB1-B4B8-6C22C6091CF5}">
      <dgm:prSet/>
      <dgm:spPr/>
      <dgm:t>
        <a:bodyPr/>
        <a:lstStyle/>
        <a:p>
          <a:endParaRPr lang="en-US"/>
        </a:p>
      </dgm:t>
    </dgm:pt>
    <dgm:pt modelId="{F424F689-C44F-4B96-8140-C6D4D8162690}">
      <dgm:prSet/>
      <dgm:spPr/>
      <dgm:t>
        <a:bodyPr/>
        <a:lstStyle/>
        <a:p>
          <a:r>
            <a:rPr lang="en-GB" dirty="0">
              <a:latin typeface="Avenir Next LT Pro" panose="020B0504020202020204" pitchFamily="34" charset="0"/>
            </a:rPr>
            <a:t>Finally, the </a:t>
          </a:r>
          <a:r>
            <a:rPr lang="en-GB" b="1" dirty="0">
              <a:latin typeface="Avenir Next LT Pro" panose="020B0504020202020204" pitchFamily="34" charset="0"/>
            </a:rPr>
            <a:t>PlayStation 3</a:t>
          </a:r>
          <a:r>
            <a:rPr lang="en-GB" dirty="0">
              <a:latin typeface="Avenir Next LT Pro" panose="020B0504020202020204" pitchFamily="34" charset="0"/>
            </a:rPr>
            <a:t> had the </a:t>
          </a:r>
          <a:r>
            <a:rPr lang="en-GB" b="1" dirty="0">
              <a:latin typeface="Avenir Next LT Pro" panose="020B0504020202020204" pitchFamily="34" charset="0"/>
            </a:rPr>
            <a:t>best-rated video games for critics </a:t>
          </a:r>
          <a:r>
            <a:rPr lang="en-GB" dirty="0">
              <a:latin typeface="Avenir Next LT Pro" panose="020B0504020202020204" pitchFamily="34" charset="0"/>
            </a:rPr>
            <a:t>throughout the seventh generation of video game consoles, having the </a:t>
          </a:r>
          <a:r>
            <a:rPr lang="en-GB" b="1" dirty="0">
              <a:latin typeface="Avenir Next LT Pro" panose="020B0504020202020204" pitchFamily="34" charset="0"/>
            </a:rPr>
            <a:t>highest average critic scores</a:t>
          </a:r>
          <a:r>
            <a:rPr lang="en-GB" dirty="0">
              <a:latin typeface="Avenir Next LT Pro" panose="020B0504020202020204" pitchFamily="34" charset="0"/>
            </a:rPr>
            <a:t> of its video game selection in </a:t>
          </a:r>
          <a:r>
            <a:rPr lang="en-GB" b="1" dirty="0">
              <a:latin typeface="Avenir Next LT Pro" panose="020B0504020202020204" pitchFamily="34" charset="0"/>
            </a:rPr>
            <a:t>all 6 years</a:t>
          </a:r>
          <a:r>
            <a:rPr lang="en-GB" dirty="0">
              <a:latin typeface="Avenir Next LT Pro" panose="020B0504020202020204" pitchFamily="34" charset="0"/>
            </a:rPr>
            <a:t> in the studied timespan.</a:t>
          </a:r>
          <a:endParaRPr lang="en-US" dirty="0">
            <a:latin typeface="Avenir Next LT Pro" panose="020B0504020202020204" pitchFamily="34" charset="0"/>
          </a:endParaRPr>
        </a:p>
      </dgm:t>
    </dgm:pt>
    <dgm:pt modelId="{5437D432-CF28-410C-8081-4061E9138DA3}" type="parTrans" cxnId="{865C1F34-40DA-426D-9D28-35DED0A59321}">
      <dgm:prSet/>
      <dgm:spPr/>
      <dgm:t>
        <a:bodyPr/>
        <a:lstStyle/>
        <a:p>
          <a:endParaRPr lang="en-US"/>
        </a:p>
      </dgm:t>
    </dgm:pt>
    <dgm:pt modelId="{F9F4E604-4F2F-4F3F-845A-1571BA36299A}" type="sibTrans" cxnId="{865C1F34-40DA-426D-9D28-35DED0A59321}">
      <dgm:prSet/>
      <dgm:spPr/>
      <dgm:t>
        <a:bodyPr/>
        <a:lstStyle/>
        <a:p>
          <a:endParaRPr lang="en-US"/>
        </a:p>
      </dgm:t>
    </dgm:pt>
    <dgm:pt modelId="{57F7E9AF-162B-403F-A515-DD219864955F}">
      <dgm:prSet/>
      <dgm:spPr/>
      <dgm:t>
        <a:bodyPr/>
        <a:lstStyle/>
        <a:p>
          <a:r>
            <a:rPr lang="en-GB" b="1" dirty="0">
              <a:latin typeface="Avenir Next LT Pro" panose="020B0504020202020204" pitchFamily="34" charset="0"/>
            </a:rPr>
            <a:t>PlayStation consoles </a:t>
          </a:r>
          <a:r>
            <a:rPr lang="en-GB" dirty="0">
              <a:latin typeface="Avenir Next LT Pro" panose="020B0504020202020204" pitchFamily="34" charset="0"/>
            </a:rPr>
            <a:t>seemed to be the </a:t>
          </a:r>
          <a:r>
            <a:rPr lang="en-GB" b="1" dirty="0">
              <a:latin typeface="Avenir Next LT Pro" panose="020B0504020202020204" pitchFamily="34" charset="0"/>
            </a:rPr>
            <a:t>most favourable</a:t>
          </a:r>
          <a:r>
            <a:rPr lang="en-GB" dirty="0">
              <a:latin typeface="Avenir Next LT Pro" panose="020B0504020202020204" pitchFamily="34" charset="0"/>
            </a:rPr>
            <a:t>, both for users and critics.</a:t>
          </a:r>
          <a:endParaRPr lang="en-US" dirty="0">
            <a:latin typeface="Avenir Next LT Pro" panose="020B0504020202020204" pitchFamily="34" charset="0"/>
          </a:endParaRPr>
        </a:p>
      </dgm:t>
    </dgm:pt>
    <dgm:pt modelId="{16492F89-4115-4EBA-B793-6DA94414851C}" type="parTrans" cxnId="{80BDDB83-230B-4DDB-BD24-A6C34BD733EE}">
      <dgm:prSet/>
      <dgm:spPr/>
      <dgm:t>
        <a:bodyPr/>
        <a:lstStyle/>
        <a:p>
          <a:endParaRPr lang="en-US"/>
        </a:p>
      </dgm:t>
    </dgm:pt>
    <dgm:pt modelId="{C620B132-86EA-4154-961E-1A61EF7AAD29}" type="sibTrans" cxnId="{80BDDB83-230B-4DDB-BD24-A6C34BD733EE}">
      <dgm:prSet/>
      <dgm:spPr/>
      <dgm:t>
        <a:bodyPr/>
        <a:lstStyle/>
        <a:p>
          <a:endParaRPr lang="en-US"/>
        </a:p>
      </dgm:t>
    </dgm:pt>
    <dgm:pt modelId="{E22DE592-2A1C-4166-9EFF-ED6F5B1678E9}">
      <dgm:prSet/>
      <dgm:spPr/>
      <dgm:t>
        <a:bodyPr/>
        <a:lstStyle/>
        <a:p>
          <a:r>
            <a:rPr lang="en-GB" dirty="0">
              <a:latin typeface="Avenir Next LT Pro" panose="020B0504020202020204" pitchFamily="34" charset="0"/>
            </a:rPr>
            <a:t>There seemed to be </a:t>
          </a:r>
          <a:r>
            <a:rPr lang="en-GB" b="1" dirty="0">
              <a:latin typeface="Avenir Next LT Pro" panose="020B0504020202020204" pitchFamily="34" charset="0"/>
            </a:rPr>
            <a:t>no correlation between video game sales and reviews </a:t>
          </a:r>
          <a:r>
            <a:rPr lang="en-GB" dirty="0">
              <a:latin typeface="Avenir Next LT Pro" panose="020B0504020202020204" pitchFamily="34" charset="0"/>
            </a:rPr>
            <a:t>as whilst the </a:t>
          </a:r>
          <a:r>
            <a:rPr lang="en-GB" b="1" dirty="0">
              <a:latin typeface="Avenir Next LT Pro" panose="020B0504020202020204" pitchFamily="34" charset="0"/>
            </a:rPr>
            <a:t>Nintendo Wii had the lowest average critic scores </a:t>
          </a:r>
          <a:r>
            <a:rPr lang="en-GB" dirty="0">
              <a:latin typeface="Avenir Next LT Pro" panose="020B0504020202020204" pitchFamily="34" charset="0"/>
            </a:rPr>
            <a:t>of its video game selection in </a:t>
          </a:r>
          <a:r>
            <a:rPr lang="en-GB" b="1" dirty="0">
              <a:latin typeface="Avenir Next LT Pro" panose="020B0504020202020204" pitchFamily="34" charset="0"/>
            </a:rPr>
            <a:t>all 6 years </a:t>
          </a:r>
          <a:r>
            <a:rPr lang="en-GB" dirty="0">
              <a:latin typeface="Avenir Next LT Pro" panose="020B0504020202020204" pitchFamily="34" charset="0"/>
            </a:rPr>
            <a:t>in the studied timespan, it </a:t>
          </a:r>
          <a:r>
            <a:rPr lang="en-GB" b="1" dirty="0">
              <a:latin typeface="Avenir Next LT Pro" panose="020B0504020202020204" pitchFamily="34" charset="0"/>
            </a:rPr>
            <a:t>had the best sales of video games</a:t>
          </a:r>
          <a:r>
            <a:rPr lang="en-GB" dirty="0">
              <a:latin typeface="Avenir Next LT Pro" panose="020B0504020202020204" pitchFamily="34" charset="0"/>
            </a:rPr>
            <a:t> throughout the seventh generation of video game consoles.</a:t>
          </a:r>
          <a:endParaRPr lang="en-US" dirty="0">
            <a:latin typeface="Avenir Next LT Pro" panose="020B0504020202020204" pitchFamily="34" charset="0"/>
          </a:endParaRPr>
        </a:p>
      </dgm:t>
    </dgm:pt>
    <dgm:pt modelId="{29B3FCFB-09BF-42EC-B969-E471C2B0E520}" type="parTrans" cxnId="{E786115F-70B4-410E-B1B8-6B971CF84F03}">
      <dgm:prSet/>
      <dgm:spPr/>
      <dgm:t>
        <a:bodyPr/>
        <a:lstStyle/>
        <a:p>
          <a:endParaRPr lang="en-US"/>
        </a:p>
      </dgm:t>
    </dgm:pt>
    <dgm:pt modelId="{F7D2577B-9BDB-4F17-A8F2-D547B46FE3A2}" type="sibTrans" cxnId="{E786115F-70B4-410E-B1B8-6B971CF84F03}">
      <dgm:prSet/>
      <dgm:spPr/>
      <dgm:t>
        <a:bodyPr/>
        <a:lstStyle/>
        <a:p>
          <a:endParaRPr lang="en-US"/>
        </a:p>
      </dgm:t>
    </dgm:pt>
    <dgm:pt modelId="{F4B2AFD0-EA7F-4103-8B87-89CBC7DA4959}" type="pres">
      <dgm:prSet presAssocID="{F2F4EFB4-0E1A-4BAE-8451-2FA1346F8229}" presName="linear" presStyleCnt="0">
        <dgm:presLayoutVars>
          <dgm:animLvl val="lvl"/>
          <dgm:resizeHandles val="exact"/>
        </dgm:presLayoutVars>
      </dgm:prSet>
      <dgm:spPr/>
    </dgm:pt>
    <dgm:pt modelId="{244433CD-7B29-4BD7-8182-F91F9E1DBCB9}" type="pres">
      <dgm:prSet presAssocID="{780AF2E7-DE9B-4289-9A2F-481DBDA5BDD8}" presName="parentText" presStyleLbl="node1" presStyleIdx="0" presStyleCnt="5">
        <dgm:presLayoutVars>
          <dgm:chMax val="0"/>
          <dgm:bulletEnabled val="1"/>
        </dgm:presLayoutVars>
      </dgm:prSet>
      <dgm:spPr/>
    </dgm:pt>
    <dgm:pt modelId="{B20B412C-9455-48FA-A1D2-59632314F783}" type="pres">
      <dgm:prSet presAssocID="{00A1555F-64F2-4820-AABD-568DCA8F7D2F}" presName="spacer" presStyleCnt="0"/>
      <dgm:spPr/>
    </dgm:pt>
    <dgm:pt modelId="{AA1F1183-7739-49C3-8CC6-D9813528E949}" type="pres">
      <dgm:prSet presAssocID="{D2F5CA5A-3331-4CC0-85AE-9B8AC9552E02}" presName="parentText" presStyleLbl="node1" presStyleIdx="1" presStyleCnt="5">
        <dgm:presLayoutVars>
          <dgm:chMax val="0"/>
          <dgm:bulletEnabled val="1"/>
        </dgm:presLayoutVars>
      </dgm:prSet>
      <dgm:spPr/>
    </dgm:pt>
    <dgm:pt modelId="{5C29100E-FC49-45F7-9605-FCA9C3AE6DCE}" type="pres">
      <dgm:prSet presAssocID="{811C6B98-FA04-4DD5-8A16-7D375D7B9B2A}" presName="spacer" presStyleCnt="0"/>
      <dgm:spPr/>
    </dgm:pt>
    <dgm:pt modelId="{1A7D1BC8-DB37-4F52-B386-B3EDAB254284}" type="pres">
      <dgm:prSet presAssocID="{F424F689-C44F-4B96-8140-C6D4D8162690}" presName="parentText" presStyleLbl="node1" presStyleIdx="2" presStyleCnt="5">
        <dgm:presLayoutVars>
          <dgm:chMax val="0"/>
          <dgm:bulletEnabled val="1"/>
        </dgm:presLayoutVars>
      </dgm:prSet>
      <dgm:spPr/>
    </dgm:pt>
    <dgm:pt modelId="{A7627627-F440-47B9-ACCB-2E615243F15B}" type="pres">
      <dgm:prSet presAssocID="{F9F4E604-4F2F-4F3F-845A-1571BA36299A}" presName="spacer" presStyleCnt="0"/>
      <dgm:spPr/>
    </dgm:pt>
    <dgm:pt modelId="{C69115ED-0710-43BF-8E1D-431A9279061A}" type="pres">
      <dgm:prSet presAssocID="{57F7E9AF-162B-403F-A515-DD219864955F}" presName="parentText" presStyleLbl="node1" presStyleIdx="3" presStyleCnt="5">
        <dgm:presLayoutVars>
          <dgm:chMax val="0"/>
          <dgm:bulletEnabled val="1"/>
        </dgm:presLayoutVars>
      </dgm:prSet>
      <dgm:spPr/>
    </dgm:pt>
    <dgm:pt modelId="{9722F291-FB23-48E9-AF97-6E0033BA4B35}" type="pres">
      <dgm:prSet presAssocID="{C620B132-86EA-4154-961E-1A61EF7AAD29}" presName="spacer" presStyleCnt="0"/>
      <dgm:spPr/>
    </dgm:pt>
    <dgm:pt modelId="{31BC6EB6-0A9B-4916-9C16-026487BA0CD6}" type="pres">
      <dgm:prSet presAssocID="{E22DE592-2A1C-4166-9EFF-ED6F5B1678E9}" presName="parentText" presStyleLbl="node1" presStyleIdx="4" presStyleCnt="5">
        <dgm:presLayoutVars>
          <dgm:chMax val="0"/>
          <dgm:bulletEnabled val="1"/>
        </dgm:presLayoutVars>
      </dgm:prSet>
      <dgm:spPr/>
    </dgm:pt>
  </dgm:ptLst>
  <dgm:cxnLst>
    <dgm:cxn modelId="{6370D402-B30F-4FCF-9C5C-48E9627382E1}" type="presOf" srcId="{57F7E9AF-162B-403F-A515-DD219864955F}" destId="{C69115ED-0710-43BF-8E1D-431A9279061A}" srcOrd="0" destOrd="0" presId="urn:microsoft.com/office/officeart/2005/8/layout/vList2"/>
    <dgm:cxn modelId="{EFE03809-B6A7-4249-B00E-49856C1D8AB4}" srcId="{F2F4EFB4-0E1A-4BAE-8451-2FA1346F8229}" destId="{780AF2E7-DE9B-4289-9A2F-481DBDA5BDD8}" srcOrd="0" destOrd="0" parTransId="{BE7F76BD-0453-4BA9-983B-CF84DB378014}" sibTransId="{00A1555F-64F2-4820-AABD-568DCA8F7D2F}"/>
    <dgm:cxn modelId="{865C1F34-40DA-426D-9D28-35DED0A59321}" srcId="{F2F4EFB4-0E1A-4BAE-8451-2FA1346F8229}" destId="{F424F689-C44F-4B96-8140-C6D4D8162690}" srcOrd="2" destOrd="0" parTransId="{5437D432-CF28-410C-8081-4061E9138DA3}" sibTransId="{F9F4E604-4F2F-4F3F-845A-1571BA36299A}"/>
    <dgm:cxn modelId="{E786115F-70B4-410E-B1B8-6B971CF84F03}" srcId="{F2F4EFB4-0E1A-4BAE-8451-2FA1346F8229}" destId="{E22DE592-2A1C-4166-9EFF-ED6F5B1678E9}" srcOrd="4" destOrd="0" parTransId="{29B3FCFB-09BF-42EC-B969-E471C2B0E520}" sibTransId="{F7D2577B-9BDB-4F17-A8F2-D547B46FE3A2}"/>
    <dgm:cxn modelId="{BB809677-2DD9-4DB1-B4B8-6C22C6091CF5}" srcId="{F2F4EFB4-0E1A-4BAE-8451-2FA1346F8229}" destId="{D2F5CA5A-3331-4CC0-85AE-9B8AC9552E02}" srcOrd="1" destOrd="0" parTransId="{7B0BA03F-1BCC-4C66-A391-FC2D860A7D86}" sibTransId="{811C6B98-FA04-4DD5-8A16-7D375D7B9B2A}"/>
    <dgm:cxn modelId="{80BDDB83-230B-4DDB-BD24-A6C34BD733EE}" srcId="{F2F4EFB4-0E1A-4BAE-8451-2FA1346F8229}" destId="{57F7E9AF-162B-403F-A515-DD219864955F}" srcOrd="3" destOrd="0" parTransId="{16492F89-4115-4EBA-B793-6DA94414851C}" sibTransId="{C620B132-86EA-4154-961E-1A61EF7AAD29}"/>
    <dgm:cxn modelId="{7DF08F94-E0BD-4B61-BF16-9155D9F18A0E}" type="presOf" srcId="{E22DE592-2A1C-4166-9EFF-ED6F5B1678E9}" destId="{31BC6EB6-0A9B-4916-9C16-026487BA0CD6}" srcOrd="0" destOrd="0" presId="urn:microsoft.com/office/officeart/2005/8/layout/vList2"/>
    <dgm:cxn modelId="{450A80A1-BDEA-461D-8DFD-D5B368EAEE1F}" type="presOf" srcId="{D2F5CA5A-3331-4CC0-85AE-9B8AC9552E02}" destId="{AA1F1183-7739-49C3-8CC6-D9813528E949}" srcOrd="0" destOrd="0" presId="urn:microsoft.com/office/officeart/2005/8/layout/vList2"/>
    <dgm:cxn modelId="{8FD356AC-451A-4002-A4E3-E1C8711C1276}" type="presOf" srcId="{F2F4EFB4-0E1A-4BAE-8451-2FA1346F8229}" destId="{F4B2AFD0-EA7F-4103-8B87-89CBC7DA4959}" srcOrd="0" destOrd="0" presId="urn:microsoft.com/office/officeart/2005/8/layout/vList2"/>
    <dgm:cxn modelId="{E8E251F4-7895-475C-8EFC-FC54C0EE4F9D}" type="presOf" srcId="{780AF2E7-DE9B-4289-9A2F-481DBDA5BDD8}" destId="{244433CD-7B29-4BD7-8182-F91F9E1DBCB9}" srcOrd="0" destOrd="0" presId="urn:microsoft.com/office/officeart/2005/8/layout/vList2"/>
    <dgm:cxn modelId="{1A8153F9-2230-4F03-A99A-8163B048ED1B}" type="presOf" srcId="{F424F689-C44F-4B96-8140-C6D4D8162690}" destId="{1A7D1BC8-DB37-4F52-B386-B3EDAB254284}" srcOrd="0" destOrd="0" presId="urn:microsoft.com/office/officeart/2005/8/layout/vList2"/>
    <dgm:cxn modelId="{49E7B4C8-81F1-4CB0-8D63-E8E020270A17}" type="presParOf" srcId="{F4B2AFD0-EA7F-4103-8B87-89CBC7DA4959}" destId="{244433CD-7B29-4BD7-8182-F91F9E1DBCB9}" srcOrd="0" destOrd="0" presId="urn:microsoft.com/office/officeart/2005/8/layout/vList2"/>
    <dgm:cxn modelId="{BE38AA0C-5D1B-4E6F-B25F-D3650F2BBAF9}" type="presParOf" srcId="{F4B2AFD0-EA7F-4103-8B87-89CBC7DA4959}" destId="{B20B412C-9455-48FA-A1D2-59632314F783}" srcOrd="1" destOrd="0" presId="urn:microsoft.com/office/officeart/2005/8/layout/vList2"/>
    <dgm:cxn modelId="{E803AD16-8E8E-4F9F-AFD3-A43F30A6BE33}" type="presParOf" srcId="{F4B2AFD0-EA7F-4103-8B87-89CBC7DA4959}" destId="{AA1F1183-7739-49C3-8CC6-D9813528E949}" srcOrd="2" destOrd="0" presId="urn:microsoft.com/office/officeart/2005/8/layout/vList2"/>
    <dgm:cxn modelId="{FAD13A3A-1618-4068-B86B-0D728F9B273C}" type="presParOf" srcId="{F4B2AFD0-EA7F-4103-8B87-89CBC7DA4959}" destId="{5C29100E-FC49-45F7-9605-FCA9C3AE6DCE}" srcOrd="3" destOrd="0" presId="urn:microsoft.com/office/officeart/2005/8/layout/vList2"/>
    <dgm:cxn modelId="{94868990-EAE4-4220-AA96-E5B4D2D0000E}" type="presParOf" srcId="{F4B2AFD0-EA7F-4103-8B87-89CBC7DA4959}" destId="{1A7D1BC8-DB37-4F52-B386-B3EDAB254284}" srcOrd="4" destOrd="0" presId="urn:microsoft.com/office/officeart/2005/8/layout/vList2"/>
    <dgm:cxn modelId="{3FBC268A-9FDF-4500-A430-2D45B0018D1C}" type="presParOf" srcId="{F4B2AFD0-EA7F-4103-8B87-89CBC7DA4959}" destId="{A7627627-F440-47B9-ACCB-2E615243F15B}" srcOrd="5" destOrd="0" presId="urn:microsoft.com/office/officeart/2005/8/layout/vList2"/>
    <dgm:cxn modelId="{EC164BA9-9105-40CD-A854-5161ACE60CD8}" type="presParOf" srcId="{F4B2AFD0-EA7F-4103-8B87-89CBC7DA4959}" destId="{C69115ED-0710-43BF-8E1D-431A9279061A}" srcOrd="6" destOrd="0" presId="urn:microsoft.com/office/officeart/2005/8/layout/vList2"/>
    <dgm:cxn modelId="{00A1D2DD-083E-4F43-9EDA-F2A6C8EE544D}" type="presParOf" srcId="{F4B2AFD0-EA7F-4103-8B87-89CBC7DA4959}" destId="{9722F291-FB23-48E9-AF97-6E0033BA4B35}" srcOrd="7" destOrd="0" presId="urn:microsoft.com/office/officeart/2005/8/layout/vList2"/>
    <dgm:cxn modelId="{275B9237-CB9E-47F1-AF23-8973FFE09390}" type="presParOf" srcId="{F4B2AFD0-EA7F-4103-8B87-89CBC7DA4959}" destId="{31BC6EB6-0A9B-4916-9C16-026487BA0CD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975F53-18B4-4550-AAF5-1EA3CEF399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65D2F-3ECB-4FB2-8975-957F65AA0AC5}">
      <dgm:prSet custT="1"/>
      <dgm:spPr/>
      <dgm:t>
        <a:bodyPr/>
        <a:lstStyle/>
        <a:p>
          <a:pPr algn="ctr"/>
          <a:r>
            <a:rPr lang="en-US" sz="8000" dirty="0">
              <a:latin typeface="Avenir Next LT Pro" panose="020B0504020202020204" pitchFamily="34" charset="0"/>
            </a:rPr>
            <a:t>Video game releases, their reviews and sales</a:t>
          </a:r>
        </a:p>
      </dgm:t>
    </dgm:pt>
    <dgm:pt modelId="{E59B78EB-8695-4CF9-A833-89C7A8A11D77}" type="parTrans" cxnId="{1308980C-3516-4FE4-B690-A96F3D598F1B}">
      <dgm:prSet/>
      <dgm:spPr/>
      <dgm:t>
        <a:bodyPr/>
        <a:lstStyle/>
        <a:p>
          <a:endParaRPr lang="en-US"/>
        </a:p>
      </dgm:t>
    </dgm:pt>
    <dgm:pt modelId="{93468BFB-1A50-4311-8718-DF14E98B0CC6}" type="sibTrans" cxnId="{1308980C-3516-4FE4-B690-A96F3D598F1B}">
      <dgm:prSet/>
      <dgm:spPr/>
      <dgm:t>
        <a:bodyPr/>
        <a:lstStyle/>
        <a:p>
          <a:endParaRPr lang="en-US"/>
        </a:p>
      </dgm:t>
    </dgm:pt>
    <dgm:pt modelId="{2C05C0E3-ABA9-46C2-A74B-EF4BDEB3FABD}" type="pres">
      <dgm:prSet presAssocID="{29975F53-18B4-4550-AAF5-1EA3CEF399D7}" presName="linear" presStyleCnt="0">
        <dgm:presLayoutVars>
          <dgm:animLvl val="lvl"/>
          <dgm:resizeHandles val="exact"/>
        </dgm:presLayoutVars>
      </dgm:prSet>
      <dgm:spPr/>
    </dgm:pt>
    <dgm:pt modelId="{0551CA8A-328E-4E26-9399-E9377124F964}" type="pres">
      <dgm:prSet presAssocID="{B5565D2F-3ECB-4FB2-8975-957F65AA0AC5}" presName="parentText" presStyleLbl="node1" presStyleIdx="0" presStyleCnt="1">
        <dgm:presLayoutVars>
          <dgm:chMax val="0"/>
          <dgm:bulletEnabled val="1"/>
        </dgm:presLayoutVars>
      </dgm:prSet>
      <dgm:spPr/>
    </dgm:pt>
  </dgm:ptLst>
  <dgm:cxnLst>
    <dgm:cxn modelId="{1308980C-3516-4FE4-B690-A96F3D598F1B}" srcId="{29975F53-18B4-4550-AAF5-1EA3CEF399D7}" destId="{B5565D2F-3ECB-4FB2-8975-957F65AA0AC5}" srcOrd="0" destOrd="0" parTransId="{E59B78EB-8695-4CF9-A833-89C7A8A11D77}" sibTransId="{93468BFB-1A50-4311-8718-DF14E98B0CC6}"/>
    <dgm:cxn modelId="{D4C55728-BEF9-48B4-A12F-76F1A1EFF079}" type="presOf" srcId="{B5565D2F-3ECB-4FB2-8975-957F65AA0AC5}" destId="{0551CA8A-328E-4E26-9399-E9377124F964}" srcOrd="0" destOrd="0" presId="urn:microsoft.com/office/officeart/2005/8/layout/vList2"/>
    <dgm:cxn modelId="{C689A5B5-7A94-4E24-8686-9B56437C326C}" type="presOf" srcId="{29975F53-18B4-4550-AAF5-1EA3CEF399D7}" destId="{2C05C0E3-ABA9-46C2-A74B-EF4BDEB3FABD}" srcOrd="0" destOrd="0" presId="urn:microsoft.com/office/officeart/2005/8/layout/vList2"/>
    <dgm:cxn modelId="{A5A61E05-4E71-4F6D-A099-05F869773F5B}" type="presParOf" srcId="{2C05C0E3-ABA9-46C2-A74B-EF4BDEB3FABD}" destId="{0551CA8A-328E-4E26-9399-E9377124F96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B9EA43-7671-4E62-B122-468F0C127DB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GB"/>
        </a:p>
      </dgm:t>
    </dgm:pt>
    <dgm:pt modelId="{9622F0A0-F5FD-4803-824B-02BE65A72E23}">
      <dgm:prSet/>
      <dgm:spPr/>
      <dgm:t>
        <a:bodyPr/>
        <a:lstStyle/>
        <a:p>
          <a:pPr algn="ctr"/>
          <a:r>
            <a:rPr lang="en-GB" dirty="0">
              <a:latin typeface="Avenir Next LT Pro" panose="020B0504020202020204" pitchFamily="34" charset="0"/>
            </a:rPr>
            <a:t>Throughout this project, I followed the 5 steps of the Data Analytics process which involve:</a:t>
          </a:r>
        </a:p>
      </dgm:t>
    </dgm:pt>
    <dgm:pt modelId="{17336C2A-65CD-471B-B36D-9BBADCAD303B}" type="parTrans" cxnId="{FAA1FE91-98B6-402B-A90E-7048A7F7ACDA}">
      <dgm:prSet/>
      <dgm:spPr/>
      <dgm:t>
        <a:bodyPr/>
        <a:lstStyle/>
        <a:p>
          <a:endParaRPr lang="en-GB"/>
        </a:p>
      </dgm:t>
    </dgm:pt>
    <dgm:pt modelId="{C18EC5F3-9468-49F1-AEA5-0F3511AFFA6B}" type="sibTrans" cxnId="{FAA1FE91-98B6-402B-A90E-7048A7F7ACDA}">
      <dgm:prSet/>
      <dgm:spPr/>
      <dgm:t>
        <a:bodyPr/>
        <a:lstStyle/>
        <a:p>
          <a:endParaRPr lang="en-GB"/>
        </a:p>
      </dgm:t>
    </dgm:pt>
    <dgm:pt modelId="{4EE85319-C292-4BFB-8D0B-08F655A9219C}" type="pres">
      <dgm:prSet presAssocID="{C4B9EA43-7671-4E62-B122-468F0C127DBA}" presName="vert0" presStyleCnt="0">
        <dgm:presLayoutVars>
          <dgm:dir/>
          <dgm:animOne val="branch"/>
          <dgm:animLvl val="lvl"/>
        </dgm:presLayoutVars>
      </dgm:prSet>
      <dgm:spPr/>
    </dgm:pt>
    <dgm:pt modelId="{0A4A1759-349D-486A-8D51-B68A6AFC659B}" type="pres">
      <dgm:prSet presAssocID="{9622F0A0-F5FD-4803-824B-02BE65A72E23}" presName="thickLine" presStyleLbl="alignNode1" presStyleIdx="0" presStyleCnt="1"/>
      <dgm:spPr/>
    </dgm:pt>
    <dgm:pt modelId="{14F633A6-34A2-44E3-8C97-F6E312FDBE0A}" type="pres">
      <dgm:prSet presAssocID="{9622F0A0-F5FD-4803-824B-02BE65A72E23}" presName="horz1" presStyleCnt="0"/>
      <dgm:spPr/>
    </dgm:pt>
    <dgm:pt modelId="{91B436E8-2DFB-4E9C-AE05-881CD0AC1B4C}" type="pres">
      <dgm:prSet presAssocID="{9622F0A0-F5FD-4803-824B-02BE65A72E23}" presName="tx1" presStyleLbl="revTx" presStyleIdx="0" presStyleCnt="1"/>
      <dgm:spPr/>
    </dgm:pt>
    <dgm:pt modelId="{76B62D44-2E88-4440-AA1C-580ED529F2A9}" type="pres">
      <dgm:prSet presAssocID="{9622F0A0-F5FD-4803-824B-02BE65A72E23}" presName="vert1" presStyleCnt="0"/>
      <dgm:spPr/>
    </dgm:pt>
  </dgm:ptLst>
  <dgm:cxnLst>
    <dgm:cxn modelId="{6376BF2D-85A4-4554-9F0E-D3D76A54AC0C}" type="presOf" srcId="{9622F0A0-F5FD-4803-824B-02BE65A72E23}" destId="{91B436E8-2DFB-4E9C-AE05-881CD0AC1B4C}" srcOrd="0" destOrd="0" presId="urn:microsoft.com/office/officeart/2008/layout/LinedList"/>
    <dgm:cxn modelId="{B1EAB376-A1A0-4A6E-A309-17DF68EE37CD}" type="presOf" srcId="{C4B9EA43-7671-4E62-B122-468F0C127DBA}" destId="{4EE85319-C292-4BFB-8D0B-08F655A9219C}" srcOrd="0" destOrd="0" presId="urn:microsoft.com/office/officeart/2008/layout/LinedList"/>
    <dgm:cxn modelId="{FAA1FE91-98B6-402B-A90E-7048A7F7ACDA}" srcId="{C4B9EA43-7671-4E62-B122-468F0C127DBA}" destId="{9622F0A0-F5FD-4803-824B-02BE65A72E23}" srcOrd="0" destOrd="0" parTransId="{17336C2A-65CD-471B-B36D-9BBADCAD303B}" sibTransId="{C18EC5F3-9468-49F1-AEA5-0F3511AFFA6B}"/>
    <dgm:cxn modelId="{629C331C-0BF6-4014-89B0-D6CA4CC713F7}" type="presParOf" srcId="{4EE85319-C292-4BFB-8D0B-08F655A9219C}" destId="{0A4A1759-349D-486A-8D51-B68A6AFC659B}" srcOrd="0" destOrd="0" presId="urn:microsoft.com/office/officeart/2008/layout/LinedList"/>
    <dgm:cxn modelId="{B3FA63C6-45AE-4B53-929E-D839C5433ED9}" type="presParOf" srcId="{4EE85319-C292-4BFB-8D0B-08F655A9219C}" destId="{14F633A6-34A2-44E3-8C97-F6E312FDBE0A}" srcOrd="1" destOrd="0" presId="urn:microsoft.com/office/officeart/2008/layout/LinedList"/>
    <dgm:cxn modelId="{2E303B2F-57F9-4723-9839-614120AC9A8A}" type="presParOf" srcId="{14F633A6-34A2-44E3-8C97-F6E312FDBE0A}" destId="{91B436E8-2DFB-4E9C-AE05-881CD0AC1B4C}" srcOrd="0" destOrd="0" presId="urn:microsoft.com/office/officeart/2008/layout/LinedList"/>
    <dgm:cxn modelId="{19B8EF62-1AA6-417E-B035-4BAB185962FF}" type="presParOf" srcId="{14F633A6-34A2-44E3-8C97-F6E312FDBE0A}" destId="{76B62D44-2E88-4440-AA1C-580ED529F2A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B3AEA9-2FC2-4199-AA40-1F7BF774CBF2}" type="doc">
      <dgm:prSet loTypeId="urn:microsoft.com/office/officeart/2009/3/layout/SubStepProcess" loCatId="process" qsTypeId="urn:microsoft.com/office/officeart/2005/8/quickstyle/simple1" qsCatId="simple" csTypeId="urn:microsoft.com/office/officeart/2005/8/colors/accent1_2" csCatId="accent1" phldr="1"/>
      <dgm:spPr/>
    </dgm:pt>
    <dgm:pt modelId="{2406AD04-489C-4C31-BA66-66AB954B93B8}">
      <dgm:prSet phldrT="[Text]"/>
      <dgm:spPr/>
      <dgm:t>
        <a:bodyPr/>
        <a:lstStyle/>
        <a:p>
          <a:pPr>
            <a:buFont typeface="+mj-lt"/>
            <a:buAutoNum type="arabicPeriod"/>
          </a:pPr>
          <a:r>
            <a:rPr lang="en-GB" dirty="0">
              <a:solidFill>
                <a:schemeClr val="bg1"/>
              </a:solidFill>
              <a:latin typeface="Avenir Next LT Pro" panose="020B0504020202020204" pitchFamily="34" charset="0"/>
              <a:ea typeface="Source Sans Pro"/>
              <a:cs typeface="Source Sans Pro"/>
              <a:sym typeface="Source Sans Pro"/>
            </a:rPr>
            <a:t>Defining the question</a:t>
          </a:r>
          <a:endParaRPr lang="en-GB" dirty="0">
            <a:solidFill>
              <a:schemeClr val="bg1"/>
            </a:solidFill>
          </a:endParaRPr>
        </a:p>
      </dgm:t>
    </dgm:pt>
    <dgm:pt modelId="{D1D40130-1A62-4112-82F2-EC707C1514CA}" type="parTrans" cxnId="{A5011663-B4D2-49B1-B073-C37E2D34BF69}">
      <dgm:prSet/>
      <dgm:spPr/>
      <dgm:t>
        <a:bodyPr/>
        <a:lstStyle/>
        <a:p>
          <a:endParaRPr lang="en-GB"/>
        </a:p>
      </dgm:t>
    </dgm:pt>
    <dgm:pt modelId="{7A379CD7-356A-47F5-9A3E-E4C0712C3D04}" type="sibTrans" cxnId="{A5011663-B4D2-49B1-B073-C37E2D34BF69}">
      <dgm:prSet/>
      <dgm:spPr/>
      <dgm:t>
        <a:bodyPr/>
        <a:lstStyle/>
        <a:p>
          <a:endParaRPr lang="en-GB"/>
        </a:p>
      </dgm:t>
    </dgm:pt>
    <dgm:pt modelId="{8ABF216D-7F46-4B64-8A3E-71640FA16414}">
      <dgm:prSet/>
      <dgm:spPr/>
      <dgm:t>
        <a:bodyPr/>
        <a:lstStyle/>
        <a:p>
          <a:r>
            <a:rPr lang="en-GB" dirty="0">
              <a:solidFill>
                <a:schemeClr val="bg1"/>
              </a:solidFill>
              <a:latin typeface="Avenir Next LT Pro" panose="020B0504020202020204" pitchFamily="34" charset="0"/>
              <a:ea typeface="Source Sans Pro"/>
              <a:cs typeface="Source Sans Pro"/>
              <a:sym typeface="Source Sans Pro"/>
            </a:rPr>
            <a:t>Collecting the data</a:t>
          </a:r>
        </a:p>
      </dgm:t>
    </dgm:pt>
    <dgm:pt modelId="{C064437D-9DA5-41D2-9BC7-D4B6F16FD232}" type="parTrans" cxnId="{EFB9FC1E-22D1-4993-8AA2-208C63733351}">
      <dgm:prSet/>
      <dgm:spPr/>
      <dgm:t>
        <a:bodyPr/>
        <a:lstStyle/>
        <a:p>
          <a:endParaRPr lang="en-GB"/>
        </a:p>
      </dgm:t>
    </dgm:pt>
    <dgm:pt modelId="{EDC06FE5-C9C4-42D8-A930-5393F98E2054}" type="sibTrans" cxnId="{EFB9FC1E-22D1-4993-8AA2-208C63733351}">
      <dgm:prSet/>
      <dgm:spPr/>
      <dgm:t>
        <a:bodyPr/>
        <a:lstStyle/>
        <a:p>
          <a:endParaRPr lang="en-GB"/>
        </a:p>
      </dgm:t>
    </dgm:pt>
    <dgm:pt modelId="{078F9628-78CC-4CDC-871A-213F7137A967}">
      <dgm:prSet/>
      <dgm:spPr/>
      <dgm:t>
        <a:bodyPr/>
        <a:lstStyle/>
        <a:p>
          <a:r>
            <a:rPr lang="en-GB" dirty="0">
              <a:solidFill>
                <a:schemeClr val="bg1"/>
              </a:solidFill>
              <a:latin typeface="Avenir Next LT Pro" panose="020B0504020202020204" pitchFamily="34" charset="0"/>
              <a:ea typeface="Source Sans Pro"/>
              <a:cs typeface="Source Sans Pro"/>
              <a:sym typeface="Source Sans Pro"/>
            </a:rPr>
            <a:t>Cleaning the data</a:t>
          </a:r>
        </a:p>
      </dgm:t>
    </dgm:pt>
    <dgm:pt modelId="{608DAFD8-6155-4080-BB65-5594C0A06FBF}" type="parTrans" cxnId="{E216B4B6-4E47-427B-8A45-BD8EA8AA04C3}">
      <dgm:prSet/>
      <dgm:spPr/>
      <dgm:t>
        <a:bodyPr/>
        <a:lstStyle/>
        <a:p>
          <a:endParaRPr lang="en-GB"/>
        </a:p>
      </dgm:t>
    </dgm:pt>
    <dgm:pt modelId="{B1F02778-A15A-4B38-8811-36306C5F9CE3}" type="sibTrans" cxnId="{E216B4B6-4E47-427B-8A45-BD8EA8AA04C3}">
      <dgm:prSet/>
      <dgm:spPr/>
      <dgm:t>
        <a:bodyPr/>
        <a:lstStyle/>
        <a:p>
          <a:endParaRPr lang="en-GB"/>
        </a:p>
      </dgm:t>
    </dgm:pt>
    <dgm:pt modelId="{61B24983-8ED9-44E2-965F-23CD3AA66E05}">
      <dgm:prSet/>
      <dgm:spPr/>
      <dgm:t>
        <a:bodyPr/>
        <a:lstStyle/>
        <a:p>
          <a:r>
            <a:rPr lang="en-GB" dirty="0">
              <a:solidFill>
                <a:schemeClr val="bg1"/>
              </a:solidFill>
              <a:latin typeface="Avenir Next LT Pro" panose="020B0504020202020204" pitchFamily="34" charset="0"/>
              <a:ea typeface="Source Sans Pro"/>
              <a:cs typeface="Source Sans Pro"/>
              <a:sym typeface="Source Sans Pro"/>
            </a:rPr>
            <a:t>Analysing the data</a:t>
          </a:r>
        </a:p>
      </dgm:t>
    </dgm:pt>
    <dgm:pt modelId="{FBF17912-6B97-48FE-8871-A40CF316352F}" type="parTrans" cxnId="{3F80006C-B5D8-4442-B2A9-5BB5F340253C}">
      <dgm:prSet/>
      <dgm:spPr/>
      <dgm:t>
        <a:bodyPr/>
        <a:lstStyle/>
        <a:p>
          <a:endParaRPr lang="en-GB"/>
        </a:p>
      </dgm:t>
    </dgm:pt>
    <dgm:pt modelId="{810F36A4-F421-4A46-A7A3-053A06C3F02E}" type="sibTrans" cxnId="{3F80006C-B5D8-4442-B2A9-5BB5F340253C}">
      <dgm:prSet/>
      <dgm:spPr/>
      <dgm:t>
        <a:bodyPr/>
        <a:lstStyle/>
        <a:p>
          <a:endParaRPr lang="en-GB"/>
        </a:p>
      </dgm:t>
    </dgm:pt>
    <dgm:pt modelId="{EB0F3C23-8A6B-41DA-8849-B13CCAA410F4}">
      <dgm:prSet/>
      <dgm:spPr/>
      <dgm:t>
        <a:bodyPr/>
        <a:lstStyle/>
        <a:p>
          <a:r>
            <a:rPr lang="en-GB" dirty="0">
              <a:solidFill>
                <a:schemeClr val="bg1"/>
              </a:solidFill>
              <a:latin typeface="Avenir Next LT Pro" panose="020B0504020202020204" pitchFamily="34" charset="0"/>
              <a:ea typeface="Source Sans Pro"/>
              <a:cs typeface="Source Sans Pro"/>
              <a:sym typeface="Source Sans Pro"/>
            </a:rPr>
            <a:t>Visualising and sharing my findings</a:t>
          </a:r>
          <a:endParaRPr lang="en-GB" dirty="0">
            <a:solidFill>
              <a:schemeClr val="bg1"/>
            </a:solidFill>
          </a:endParaRPr>
        </a:p>
      </dgm:t>
    </dgm:pt>
    <dgm:pt modelId="{1CCCD661-13A3-4466-A4B6-8E9F82B54E28}" type="parTrans" cxnId="{88E67FCD-A442-4584-89FA-69971BC729DE}">
      <dgm:prSet/>
      <dgm:spPr/>
      <dgm:t>
        <a:bodyPr/>
        <a:lstStyle/>
        <a:p>
          <a:endParaRPr lang="en-GB"/>
        </a:p>
      </dgm:t>
    </dgm:pt>
    <dgm:pt modelId="{0C6D5BC2-7E63-433E-A6FA-B0FA2F5C4940}" type="sibTrans" cxnId="{88E67FCD-A442-4584-89FA-69971BC729DE}">
      <dgm:prSet/>
      <dgm:spPr/>
      <dgm:t>
        <a:bodyPr/>
        <a:lstStyle/>
        <a:p>
          <a:endParaRPr lang="en-GB"/>
        </a:p>
      </dgm:t>
    </dgm:pt>
    <dgm:pt modelId="{EAF59879-8D26-4F43-8C7A-9E0391AD4A39}" type="pres">
      <dgm:prSet presAssocID="{37B3AEA9-2FC2-4199-AA40-1F7BF774CBF2}" presName="Name0" presStyleCnt="0">
        <dgm:presLayoutVars>
          <dgm:chMax val="7"/>
          <dgm:dir/>
          <dgm:animOne val="branch"/>
        </dgm:presLayoutVars>
      </dgm:prSet>
      <dgm:spPr/>
    </dgm:pt>
    <dgm:pt modelId="{432F2A84-64B6-42B9-9D65-B1485DB72728}" type="pres">
      <dgm:prSet presAssocID="{2406AD04-489C-4C31-BA66-66AB954B93B8}" presName="parTx1" presStyleLbl="node1" presStyleIdx="0" presStyleCnt="5"/>
      <dgm:spPr/>
    </dgm:pt>
    <dgm:pt modelId="{BD7C1C66-A56E-4F41-99BF-EE3688AF9F09}" type="pres">
      <dgm:prSet presAssocID="{8ABF216D-7F46-4B64-8A3E-71640FA16414}" presName="parTx2" presStyleLbl="node1" presStyleIdx="1" presStyleCnt="5"/>
      <dgm:spPr/>
    </dgm:pt>
    <dgm:pt modelId="{C0703F2E-1E2A-434F-98AA-320C5B0C7B49}" type="pres">
      <dgm:prSet presAssocID="{078F9628-78CC-4CDC-871A-213F7137A967}" presName="parTx3" presStyleLbl="node1" presStyleIdx="2" presStyleCnt="5"/>
      <dgm:spPr/>
    </dgm:pt>
    <dgm:pt modelId="{D0D2701A-94CA-4CAE-9C25-CE706B84F737}" type="pres">
      <dgm:prSet presAssocID="{61B24983-8ED9-44E2-965F-23CD3AA66E05}" presName="parTx4" presStyleLbl="node1" presStyleIdx="3" presStyleCnt="5"/>
      <dgm:spPr/>
    </dgm:pt>
    <dgm:pt modelId="{5A51B46B-18C5-408F-81AD-0F1C252AD95B}" type="pres">
      <dgm:prSet presAssocID="{EB0F3C23-8A6B-41DA-8849-B13CCAA410F4}" presName="parTx5" presStyleLbl="node1" presStyleIdx="4" presStyleCnt="5"/>
      <dgm:spPr/>
    </dgm:pt>
  </dgm:ptLst>
  <dgm:cxnLst>
    <dgm:cxn modelId="{86050D16-F1DC-4C71-9C3B-63EF3524C4AE}" type="presOf" srcId="{078F9628-78CC-4CDC-871A-213F7137A967}" destId="{C0703F2E-1E2A-434F-98AA-320C5B0C7B49}" srcOrd="0" destOrd="0" presId="urn:microsoft.com/office/officeart/2009/3/layout/SubStepProcess"/>
    <dgm:cxn modelId="{EFB9FC1E-22D1-4993-8AA2-208C63733351}" srcId="{37B3AEA9-2FC2-4199-AA40-1F7BF774CBF2}" destId="{8ABF216D-7F46-4B64-8A3E-71640FA16414}" srcOrd="1" destOrd="0" parTransId="{C064437D-9DA5-41D2-9BC7-D4B6F16FD232}" sibTransId="{EDC06FE5-C9C4-42D8-A930-5393F98E2054}"/>
    <dgm:cxn modelId="{A5011663-B4D2-49B1-B073-C37E2D34BF69}" srcId="{37B3AEA9-2FC2-4199-AA40-1F7BF774CBF2}" destId="{2406AD04-489C-4C31-BA66-66AB954B93B8}" srcOrd="0" destOrd="0" parTransId="{D1D40130-1A62-4112-82F2-EC707C1514CA}" sibTransId="{7A379CD7-356A-47F5-9A3E-E4C0712C3D04}"/>
    <dgm:cxn modelId="{3F80006C-B5D8-4442-B2A9-5BB5F340253C}" srcId="{37B3AEA9-2FC2-4199-AA40-1F7BF774CBF2}" destId="{61B24983-8ED9-44E2-965F-23CD3AA66E05}" srcOrd="3" destOrd="0" parTransId="{FBF17912-6B97-48FE-8871-A40CF316352F}" sibTransId="{810F36A4-F421-4A46-A7A3-053A06C3F02E}"/>
    <dgm:cxn modelId="{8E7F6B9C-794F-4B07-B55F-64455F62223D}" type="presOf" srcId="{8ABF216D-7F46-4B64-8A3E-71640FA16414}" destId="{BD7C1C66-A56E-4F41-99BF-EE3688AF9F09}" srcOrd="0" destOrd="0" presId="urn:microsoft.com/office/officeart/2009/3/layout/SubStepProcess"/>
    <dgm:cxn modelId="{E216B4B6-4E47-427B-8A45-BD8EA8AA04C3}" srcId="{37B3AEA9-2FC2-4199-AA40-1F7BF774CBF2}" destId="{078F9628-78CC-4CDC-871A-213F7137A967}" srcOrd="2" destOrd="0" parTransId="{608DAFD8-6155-4080-BB65-5594C0A06FBF}" sibTransId="{B1F02778-A15A-4B38-8811-36306C5F9CE3}"/>
    <dgm:cxn modelId="{0CC8E7C3-C7FA-441D-8E6D-E12F7C97F264}" type="presOf" srcId="{2406AD04-489C-4C31-BA66-66AB954B93B8}" destId="{432F2A84-64B6-42B9-9D65-B1485DB72728}" srcOrd="0" destOrd="0" presId="urn:microsoft.com/office/officeart/2009/3/layout/SubStepProcess"/>
    <dgm:cxn modelId="{A2E323C5-5726-480B-AC5D-AB98736968AF}" type="presOf" srcId="{EB0F3C23-8A6B-41DA-8849-B13CCAA410F4}" destId="{5A51B46B-18C5-408F-81AD-0F1C252AD95B}" srcOrd="0" destOrd="0" presId="urn:microsoft.com/office/officeart/2009/3/layout/SubStepProcess"/>
    <dgm:cxn modelId="{88E67FCD-A442-4584-89FA-69971BC729DE}" srcId="{37B3AEA9-2FC2-4199-AA40-1F7BF774CBF2}" destId="{EB0F3C23-8A6B-41DA-8849-B13CCAA410F4}" srcOrd="4" destOrd="0" parTransId="{1CCCD661-13A3-4466-A4B6-8E9F82B54E28}" sibTransId="{0C6D5BC2-7E63-433E-A6FA-B0FA2F5C4940}"/>
    <dgm:cxn modelId="{40042FD9-A084-4F48-AB40-32631C240B69}" type="presOf" srcId="{61B24983-8ED9-44E2-965F-23CD3AA66E05}" destId="{D0D2701A-94CA-4CAE-9C25-CE706B84F737}" srcOrd="0" destOrd="0" presId="urn:microsoft.com/office/officeart/2009/3/layout/SubStepProcess"/>
    <dgm:cxn modelId="{C905ACF5-04BD-4CC2-A596-0D8556C1550E}" type="presOf" srcId="{37B3AEA9-2FC2-4199-AA40-1F7BF774CBF2}" destId="{EAF59879-8D26-4F43-8C7A-9E0391AD4A39}" srcOrd="0" destOrd="0" presId="urn:microsoft.com/office/officeart/2009/3/layout/SubStepProcess"/>
    <dgm:cxn modelId="{0AE3FD6C-DF2B-44D4-A1E9-AA7528FAE29D}" type="presParOf" srcId="{EAF59879-8D26-4F43-8C7A-9E0391AD4A39}" destId="{432F2A84-64B6-42B9-9D65-B1485DB72728}" srcOrd="0" destOrd="0" presId="urn:microsoft.com/office/officeart/2009/3/layout/SubStepProcess"/>
    <dgm:cxn modelId="{DE95D6AA-DFD9-4104-9876-825D76C60C81}" type="presParOf" srcId="{EAF59879-8D26-4F43-8C7A-9E0391AD4A39}" destId="{BD7C1C66-A56E-4F41-99BF-EE3688AF9F09}" srcOrd="1" destOrd="0" presId="urn:microsoft.com/office/officeart/2009/3/layout/SubStepProcess"/>
    <dgm:cxn modelId="{E939CD35-8FE8-49B1-BBD9-6F4C2D2415F9}" type="presParOf" srcId="{EAF59879-8D26-4F43-8C7A-9E0391AD4A39}" destId="{C0703F2E-1E2A-434F-98AA-320C5B0C7B49}" srcOrd="2" destOrd="0" presId="urn:microsoft.com/office/officeart/2009/3/layout/SubStepProcess"/>
    <dgm:cxn modelId="{AA836A00-FFAE-4560-B693-31786BEE4706}" type="presParOf" srcId="{EAF59879-8D26-4F43-8C7A-9E0391AD4A39}" destId="{D0D2701A-94CA-4CAE-9C25-CE706B84F737}" srcOrd="3" destOrd="0" presId="urn:microsoft.com/office/officeart/2009/3/layout/SubStepProcess"/>
    <dgm:cxn modelId="{FE9001C6-7A3C-4FC9-B638-B7131F9F07F3}" type="presParOf" srcId="{EAF59879-8D26-4F43-8C7A-9E0391AD4A39}" destId="{5A51B46B-18C5-408F-81AD-0F1C252AD95B}" srcOrd="4" destOrd="0" presId="urn:microsoft.com/office/officeart/2009/3/layout/SubStep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6C7979-882D-498A-B867-EB13977DFED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en-GB"/>
        </a:p>
      </dgm:t>
    </dgm:pt>
    <dgm:pt modelId="{A546929D-BAD6-4DCB-9BED-16441285CF0C}">
      <dgm:prSet/>
      <dgm:spPr/>
      <dgm:t>
        <a:bodyPr/>
        <a:lstStyle/>
        <a:p>
          <a:r>
            <a:rPr lang="en-GB" dirty="0">
              <a:latin typeface="Avenir Next LT Pro" panose="020B0504020202020204" pitchFamily="34" charset="0"/>
            </a:rPr>
            <a:t>Are the sales of video games linked to the reviews they get?</a:t>
          </a:r>
        </a:p>
      </dgm:t>
    </dgm:pt>
    <dgm:pt modelId="{0A3CA03E-F168-4307-9B67-4657BA63A16E}" type="parTrans" cxnId="{E1C42D0E-83B8-40D2-92D6-CD5A90B1066D}">
      <dgm:prSet/>
      <dgm:spPr/>
      <dgm:t>
        <a:bodyPr/>
        <a:lstStyle/>
        <a:p>
          <a:endParaRPr lang="en-GB"/>
        </a:p>
      </dgm:t>
    </dgm:pt>
    <dgm:pt modelId="{88BE1C2F-0CC9-4663-BAE4-F43A128722D0}" type="sibTrans" cxnId="{E1C42D0E-83B8-40D2-92D6-CD5A90B1066D}">
      <dgm:prSet/>
      <dgm:spPr/>
      <dgm:t>
        <a:bodyPr/>
        <a:lstStyle/>
        <a:p>
          <a:endParaRPr lang="en-GB"/>
        </a:p>
      </dgm:t>
    </dgm:pt>
    <dgm:pt modelId="{9AF1572C-5E60-43DF-A087-893FB0643239}" type="pres">
      <dgm:prSet presAssocID="{BA6C7979-882D-498A-B867-EB13977DFEDF}" presName="Name0" presStyleCnt="0">
        <dgm:presLayoutVars>
          <dgm:chMax/>
          <dgm:chPref/>
          <dgm:dir/>
        </dgm:presLayoutVars>
      </dgm:prSet>
      <dgm:spPr/>
    </dgm:pt>
    <dgm:pt modelId="{40009F20-8176-4A93-AD3C-99806A1E3501}" type="pres">
      <dgm:prSet presAssocID="{A546929D-BAD6-4DCB-9BED-16441285CF0C}" presName="composite" presStyleCnt="0"/>
      <dgm:spPr/>
    </dgm:pt>
    <dgm:pt modelId="{546BCDDF-2DEB-4D39-9D2B-D4B6526421A0}" type="pres">
      <dgm:prSet presAssocID="{A546929D-BAD6-4DCB-9BED-16441285CF0C}" presName="Accent" presStyleLbl="alignNode1" presStyleIdx="0" presStyleCnt="1">
        <dgm:presLayoutVars>
          <dgm:chMax val="0"/>
          <dgm:chPref val="0"/>
        </dgm:presLayoutVars>
      </dgm:prSet>
      <dgm:spPr/>
    </dgm:pt>
    <dgm:pt modelId="{3207FDAB-2F8B-46EC-9644-E5F98BE633CE}" type="pres">
      <dgm:prSet presAssocID="{A546929D-BAD6-4DCB-9BED-16441285CF0C}" presName="Image" presStyleLbl="bgImgPlace1" presStyleIdx="0" presStyleCnt="1">
        <dgm:presLayoutVars>
          <dgm:chMax val="0"/>
          <dgm:chPref val="0"/>
          <dgm:bulletEnabled val="1"/>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69E383EF-EB78-451E-8844-909BB0388469}" type="pres">
      <dgm:prSet presAssocID="{A546929D-BAD6-4DCB-9BED-16441285CF0C}" presName="Parent" presStyleLbl="fgAccFollowNode1" presStyleIdx="0" presStyleCnt="1">
        <dgm:presLayoutVars>
          <dgm:chMax val="0"/>
          <dgm:chPref val="0"/>
          <dgm:bulletEnabled val="1"/>
        </dgm:presLayoutVars>
      </dgm:prSet>
      <dgm:spPr/>
    </dgm:pt>
    <dgm:pt modelId="{FF3AC273-1BD8-44B5-859E-EB7B4C3AF165}" type="pres">
      <dgm:prSet presAssocID="{A546929D-BAD6-4DCB-9BED-16441285CF0C}" presName="Space" presStyleCnt="0">
        <dgm:presLayoutVars>
          <dgm:chMax val="0"/>
          <dgm:chPref val="0"/>
        </dgm:presLayoutVars>
      </dgm:prSet>
      <dgm:spPr/>
    </dgm:pt>
  </dgm:ptLst>
  <dgm:cxnLst>
    <dgm:cxn modelId="{E1C42D0E-83B8-40D2-92D6-CD5A90B1066D}" srcId="{BA6C7979-882D-498A-B867-EB13977DFEDF}" destId="{A546929D-BAD6-4DCB-9BED-16441285CF0C}" srcOrd="0" destOrd="0" parTransId="{0A3CA03E-F168-4307-9B67-4657BA63A16E}" sibTransId="{88BE1C2F-0CC9-4663-BAE4-F43A128722D0}"/>
    <dgm:cxn modelId="{205B7945-7E52-40C9-A1A4-90A4380FA6AB}" type="presOf" srcId="{A546929D-BAD6-4DCB-9BED-16441285CF0C}" destId="{69E383EF-EB78-451E-8844-909BB0388469}" srcOrd="0" destOrd="0" presId="urn:microsoft.com/office/officeart/2008/layout/AlternatingPictureCircles"/>
    <dgm:cxn modelId="{6EDD34F6-E01F-413C-BA79-C73B5D38100A}" type="presOf" srcId="{BA6C7979-882D-498A-B867-EB13977DFEDF}" destId="{9AF1572C-5E60-43DF-A087-893FB0643239}" srcOrd="0" destOrd="0" presId="urn:microsoft.com/office/officeart/2008/layout/AlternatingPictureCircles"/>
    <dgm:cxn modelId="{9660BD5F-B0AC-4478-A15F-A62B4AE6DA7D}" type="presParOf" srcId="{9AF1572C-5E60-43DF-A087-893FB0643239}" destId="{40009F20-8176-4A93-AD3C-99806A1E3501}" srcOrd="0" destOrd="0" presId="urn:microsoft.com/office/officeart/2008/layout/AlternatingPictureCircles"/>
    <dgm:cxn modelId="{58F23912-5F6B-4434-A406-2B8CC20239A7}" type="presParOf" srcId="{40009F20-8176-4A93-AD3C-99806A1E3501}" destId="{546BCDDF-2DEB-4D39-9D2B-D4B6526421A0}" srcOrd="0" destOrd="0" presId="urn:microsoft.com/office/officeart/2008/layout/AlternatingPictureCircles"/>
    <dgm:cxn modelId="{04EA729A-5CEB-4FCA-97C4-0323320ECB2A}" type="presParOf" srcId="{40009F20-8176-4A93-AD3C-99806A1E3501}" destId="{3207FDAB-2F8B-46EC-9644-E5F98BE633CE}" srcOrd="1" destOrd="0" presId="urn:microsoft.com/office/officeart/2008/layout/AlternatingPictureCircles"/>
    <dgm:cxn modelId="{A2733D37-E880-46B7-88E8-ABA3B840A08D}" type="presParOf" srcId="{40009F20-8176-4A93-AD3C-99806A1E3501}" destId="{69E383EF-EB78-451E-8844-909BB0388469}" srcOrd="2" destOrd="0" presId="urn:microsoft.com/office/officeart/2008/layout/AlternatingPictureCircles"/>
    <dgm:cxn modelId="{0060D992-B7FE-46F4-A1FC-4A3D23DB5234}" type="presParOf" srcId="{40009F20-8176-4A93-AD3C-99806A1E3501}" destId="{FF3AC273-1BD8-44B5-859E-EB7B4C3AF165}" srcOrd="3" destOrd="0" presId="urn:microsoft.com/office/officeart/2008/layout/AlternatingPictureCircl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451B3F-9849-4C59-96C2-47948D31B99D}"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7FCA4AF2-29A5-4AD4-8E25-F1A1888E92F5}">
      <dgm:prSet/>
      <dgm:spPr/>
      <dgm:t>
        <a:bodyPr/>
        <a:lstStyle/>
        <a:p>
          <a:r>
            <a:rPr lang="en-GB" dirty="0">
              <a:latin typeface="Avenir Next LT Pro" panose="020B0504020202020204" pitchFamily="34" charset="0"/>
            </a:rPr>
            <a:t>Since the question linked video game reviews to video game sales, I had to find datasets for both video game reviews and video game sales</a:t>
          </a:r>
          <a:r>
            <a:rPr lang="en-GB" dirty="0"/>
            <a:t>.</a:t>
          </a:r>
          <a:endParaRPr lang="en-US" dirty="0"/>
        </a:p>
      </dgm:t>
    </dgm:pt>
    <dgm:pt modelId="{968BAC01-EE4C-486A-A7DE-72F2435C4017}" type="parTrans" cxnId="{297A0992-C41A-49BA-87A4-ADC2D82928E7}">
      <dgm:prSet/>
      <dgm:spPr/>
      <dgm:t>
        <a:bodyPr/>
        <a:lstStyle/>
        <a:p>
          <a:endParaRPr lang="en-US"/>
        </a:p>
      </dgm:t>
    </dgm:pt>
    <dgm:pt modelId="{F2261113-4730-4720-A4FF-AD4AA772AF5D}" type="sibTrans" cxnId="{297A0992-C41A-49BA-87A4-ADC2D82928E7}">
      <dgm:prSet/>
      <dgm:spPr/>
      <dgm:t>
        <a:bodyPr/>
        <a:lstStyle/>
        <a:p>
          <a:endParaRPr lang="en-US"/>
        </a:p>
      </dgm:t>
    </dgm:pt>
    <dgm:pt modelId="{B70B3375-9D13-47F8-ABE6-40ACA06A6F4B}">
      <dgm:prSet/>
      <dgm:spPr/>
      <dgm:t>
        <a:bodyPr/>
        <a:lstStyle/>
        <a:p>
          <a:r>
            <a:rPr lang="en-GB" dirty="0">
              <a:latin typeface="Avenir Next LT Pro" panose="020B0504020202020204" pitchFamily="34" charset="0"/>
            </a:rPr>
            <a:t>I managed to retrieve a dataset of global video game reviews taken from the site Metacritic. This dataset was chosen as Metacritic is a website that aggregates reviews from different sources, therefore removing the need to find multiple review sites and determining an aggregate review score from them.</a:t>
          </a:r>
          <a:endParaRPr lang="en-US" dirty="0">
            <a:latin typeface="Avenir Next LT Pro" panose="020B0504020202020204" pitchFamily="34" charset="0"/>
          </a:endParaRPr>
        </a:p>
      </dgm:t>
    </dgm:pt>
    <dgm:pt modelId="{509303FD-F0B8-4045-B540-306853BB9ABC}" type="parTrans" cxnId="{EC1F1BB0-0D82-4C55-95F8-EB1D827EC6D0}">
      <dgm:prSet/>
      <dgm:spPr/>
      <dgm:t>
        <a:bodyPr/>
        <a:lstStyle/>
        <a:p>
          <a:endParaRPr lang="en-US"/>
        </a:p>
      </dgm:t>
    </dgm:pt>
    <dgm:pt modelId="{CF32A787-A586-4124-A3B6-600FBC70883B}" type="sibTrans" cxnId="{EC1F1BB0-0D82-4C55-95F8-EB1D827EC6D0}">
      <dgm:prSet/>
      <dgm:spPr/>
      <dgm:t>
        <a:bodyPr/>
        <a:lstStyle/>
        <a:p>
          <a:endParaRPr lang="en-US"/>
        </a:p>
      </dgm:t>
    </dgm:pt>
    <dgm:pt modelId="{7AC2CD86-4D06-4B9D-9F33-BFE328960C30}">
      <dgm:prSet/>
      <dgm:spPr/>
      <dgm:t>
        <a:bodyPr/>
        <a:lstStyle/>
        <a:p>
          <a:r>
            <a:rPr lang="en-GB" dirty="0">
              <a:latin typeface="Avenir Next LT Pro" panose="020B0504020202020204" pitchFamily="34" charset="0"/>
            </a:rPr>
            <a:t>I also managed to find a dataset of video game sales taken from </a:t>
          </a:r>
          <a:r>
            <a:rPr lang="en-GB" dirty="0" err="1">
              <a:latin typeface="Avenir Next LT Pro" panose="020B0504020202020204" pitchFamily="34" charset="0"/>
            </a:rPr>
            <a:t>VGChartz</a:t>
          </a:r>
          <a:r>
            <a:rPr lang="en-GB" dirty="0">
              <a:latin typeface="Avenir Next LT Pro" panose="020B0504020202020204" pitchFamily="34" charset="0"/>
            </a:rPr>
            <a:t>. This dataset was chosen as </a:t>
          </a:r>
          <a:r>
            <a:rPr lang="en-GB" dirty="0" err="1">
              <a:latin typeface="Avenir Next LT Pro" panose="020B0504020202020204" pitchFamily="34" charset="0"/>
            </a:rPr>
            <a:t>VGChartz</a:t>
          </a:r>
          <a:r>
            <a:rPr lang="en-GB" dirty="0">
              <a:latin typeface="Avenir Next LT Pro" panose="020B0504020202020204" pitchFamily="34" charset="0"/>
            </a:rPr>
            <a:t> is a website that tracks the sales of video games not just globally but also through different regions.</a:t>
          </a:r>
        </a:p>
      </dgm:t>
    </dgm:pt>
    <dgm:pt modelId="{DEFCE359-2E0F-4BA9-9AE1-0082E1F0C0AC}" type="parTrans" cxnId="{90D8D152-1B8B-47B2-A7FA-8A98B9B69E20}">
      <dgm:prSet/>
      <dgm:spPr/>
      <dgm:t>
        <a:bodyPr/>
        <a:lstStyle/>
        <a:p>
          <a:endParaRPr lang="en-US"/>
        </a:p>
      </dgm:t>
    </dgm:pt>
    <dgm:pt modelId="{B7C03956-D2E0-4EE5-8A32-21960F363783}" type="sibTrans" cxnId="{90D8D152-1B8B-47B2-A7FA-8A98B9B69E20}">
      <dgm:prSet/>
      <dgm:spPr/>
      <dgm:t>
        <a:bodyPr/>
        <a:lstStyle/>
        <a:p>
          <a:endParaRPr lang="en-US"/>
        </a:p>
      </dgm:t>
    </dgm:pt>
    <dgm:pt modelId="{C2936E73-F121-47C9-8F5D-BD71CF895F97}">
      <dgm:prSet/>
      <dgm:spPr/>
      <dgm:t>
        <a:bodyPr/>
        <a:lstStyle/>
        <a:p>
          <a:r>
            <a:rPr lang="en-GB" dirty="0">
              <a:latin typeface="Avenir Next LT Pro" panose="020B0504020202020204" pitchFamily="34" charset="0"/>
            </a:rPr>
            <a:t>The datasets were taken from Kaggle, and can be found here:</a:t>
          </a:r>
        </a:p>
        <a:p>
          <a:r>
            <a:rPr lang="en-US" dirty="0">
              <a:solidFill>
                <a:schemeClr val="bg1"/>
              </a:solidFill>
              <a:latin typeface="Avenir Next LT Pro" panose="020B05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https://www.kaggle.com/datasets/thedevastator/global-video-game-sales</a:t>
          </a:r>
          <a:endParaRPr lang="en-US" dirty="0">
            <a:solidFill>
              <a:schemeClr val="bg1"/>
            </a:solidFill>
            <a:latin typeface="Avenir Next LT Pro" panose="020B0504020202020204" pitchFamily="34" charset="0"/>
          </a:endParaRPr>
        </a:p>
        <a:p>
          <a:pPr>
            <a:buChar char="•"/>
          </a:pPr>
          <a:r>
            <a:rPr lang="en-US" b="0" dirty="0">
              <a:solidFill>
                <a:schemeClr val="bg1"/>
              </a:solidFill>
              <a:latin typeface="Avenir Next LT Pro" panose="020B0504020202020204" pitchFamily="34" charset="0"/>
              <a:hlinkClick xmlns:r="http://schemas.openxmlformats.org/officeDocument/2006/relationships" r:id="rId2">
                <a:extLst>
                  <a:ext uri="{A12FA001-AC4F-418D-AE19-62706E023703}">
                    <ahyp:hlinkClr xmlns:ahyp="http://schemas.microsoft.com/office/drawing/2018/hyperlinkcolor" val="tx"/>
                  </a:ext>
                </a:extLst>
              </a:hlinkClick>
            </a:rPr>
            <a:t>https://www.kaggle.com/datasets/henrylin03/metacritic-games-user-reviews-and-metascores</a:t>
          </a:r>
          <a:endParaRPr lang="en-US" b="0" dirty="0">
            <a:solidFill>
              <a:schemeClr val="bg1"/>
            </a:solidFill>
            <a:latin typeface="Avenir Next LT Pro" panose="020B0504020202020204" pitchFamily="34" charset="0"/>
          </a:endParaRPr>
        </a:p>
      </dgm:t>
    </dgm:pt>
    <dgm:pt modelId="{BDAC80B8-F26F-4D63-B3A2-620ECBB84559}" type="parTrans" cxnId="{54BA0A3B-7FB9-41AF-842F-9719BD876306}">
      <dgm:prSet/>
      <dgm:spPr/>
      <dgm:t>
        <a:bodyPr/>
        <a:lstStyle/>
        <a:p>
          <a:endParaRPr lang="en-US"/>
        </a:p>
      </dgm:t>
    </dgm:pt>
    <dgm:pt modelId="{580AE822-05F8-47EE-BCA1-F3ADBFB10B24}" type="sibTrans" cxnId="{54BA0A3B-7FB9-41AF-842F-9719BD876306}">
      <dgm:prSet/>
      <dgm:spPr/>
      <dgm:t>
        <a:bodyPr/>
        <a:lstStyle/>
        <a:p>
          <a:endParaRPr lang="en-US"/>
        </a:p>
      </dgm:t>
    </dgm:pt>
    <dgm:pt modelId="{89E54553-8541-48E2-B4AA-3A6AB9724043}">
      <dgm:prSet/>
      <dgm:spPr/>
      <dgm:t>
        <a:bodyPr/>
        <a:lstStyle/>
        <a:p>
          <a:r>
            <a:rPr lang="en-GB" dirty="0">
              <a:latin typeface="Avenir Next LT Pro" panose="020B0504020202020204" pitchFamily="34" charset="0"/>
            </a:rPr>
            <a:t>As the dataset for video game sales was limited, I decided to limit the scope of video game sales covered to only those within the seventh generation of video game consoles which includes:</a:t>
          </a:r>
        </a:p>
        <a:p>
          <a:r>
            <a:rPr lang="en-GB" dirty="0">
              <a:latin typeface="Avenir Next LT Pro" panose="020B0504020202020204" pitchFamily="34" charset="0"/>
            </a:rPr>
            <a:t>Nintendo Wii, Nintendo DS, PlayStation 3, PlayStation Portable and finally Xbox 360.</a:t>
          </a:r>
        </a:p>
        <a:p>
          <a:endParaRPr lang="en-GB" dirty="0"/>
        </a:p>
      </dgm:t>
    </dgm:pt>
    <dgm:pt modelId="{53AC99B7-F941-4B40-9003-9A8C51A9D9A7}" type="parTrans" cxnId="{21D0F218-652A-4055-8A88-4D7B9036A688}">
      <dgm:prSet/>
      <dgm:spPr/>
      <dgm:t>
        <a:bodyPr/>
        <a:lstStyle/>
        <a:p>
          <a:endParaRPr lang="en-US"/>
        </a:p>
      </dgm:t>
    </dgm:pt>
    <dgm:pt modelId="{59BB9E5F-A173-4389-BEBB-A935EEC71DCE}" type="sibTrans" cxnId="{21D0F218-652A-4055-8A88-4D7B9036A688}">
      <dgm:prSet/>
      <dgm:spPr/>
      <dgm:t>
        <a:bodyPr/>
        <a:lstStyle/>
        <a:p>
          <a:endParaRPr lang="en-US"/>
        </a:p>
      </dgm:t>
    </dgm:pt>
    <dgm:pt modelId="{8B412AE9-FF7C-48EA-A6BB-CADCD47014F2}" type="pres">
      <dgm:prSet presAssocID="{A2451B3F-9849-4C59-96C2-47948D31B99D}" presName="Name0" presStyleCnt="0">
        <dgm:presLayoutVars>
          <dgm:dir/>
          <dgm:resizeHandles val="exact"/>
        </dgm:presLayoutVars>
      </dgm:prSet>
      <dgm:spPr/>
    </dgm:pt>
    <dgm:pt modelId="{FB987037-B5A1-4CEE-9349-0C9BA824E637}" type="pres">
      <dgm:prSet presAssocID="{7FCA4AF2-29A5-4AD4-8E25-F1A1888E92F5}" presName="node" presStyleLbl="node1" presStyleIdx="0" presStyleCnt="9">
        <dgm:presLayoutVars>
          <dgm:bulletEnabled val="1"/>
        </dgm:presLayoutVars>
      </dgm:prSet>
      <dgm:spPr/>
    </dgm:pt>
    <dgm:pt modelId="{A9357D32-3E58-487C-998C-909E79E03C1A}" type="pres">
      <dgm:prSet presAssocID="{F2261113-4730-4720-A4FF-AD4AA772AF5D}" presName="sibTransSpacerBeforeConnector" presStyleCnt="0"/>
      <dgm:spPr/>
    </dgm:pt>
    <dgm:pt modelId="{3F417C76-FE80-4BC9-BA08-BEE358A014A5}" type="pres">
      <dgm:prSet presAssocID="{F2261113-4730-4720-A4FF-AD4AA772AF5D}" presName="sibTrans" presStyleLbl="node1" presStyleIdx="1" presStyleCnt="9"/>
      <dgm:spPr/>
    </dgm:pt>
    <dgm:pt modelId="{B4A9F7FD-B83B-47C4-8056-A8E899E4A907}" type="pres">
      <dgm:prSet presAssocID="{F2261113-4730-4720-A4FF-AD4AA772AF5D}" presName="sibTransSpacerAfterConnector" presStyleCnt="0"/>
      <dgm:spPr/>
    </dgm:pt>
    <dgm:pt modelId="{E3939670-7923-4F2D-AE9B-1FF5F2D7C961}" type="pres">
      <dgm:prSet presAssocID="{B70B3375-9D13-47F8-ABE6-40ACA06A6F4B}" presName="node" presStyleLbl="node1" presStyleIdx="2" presStyleCnt="9">
        <dgm:presLayoutVars>
          <dgm:bulletEnabled val="1"/>
        </dgm:presLayoutVars>
      </dgm:prSet>
      <dgm:spPr/>
    </dgm:pt>
    <dgm:pt modelId="{DB0AAFA7-C7B7-46F3-9E49-11F4F5CB1072}" type="pres">
      <dgm:prSet presAssocID="{CF32A787-A586-4124-A3B6-600FBC70883B}" presName="sibTransSpacerBeforeConnector" presStyleCnt="0"/>
      <dgm:spPr/>
    </dgm:pt>
    <dgm:pt modelId="{3538DE9B-9F95-4A07-AB97-9C2F70103F8F}" type="pres">
      <dgm:prSet presAssocID="{CF32A787-A586-4124-A3B6-600FBC70883B}" presName="sibTrans" presStyleLbl="node1" presStyleIdx="3" presStyleCnt="9"/>
      <dgm:spPr/>
    </dgm:pt>
    <dgm:pt modelId="{9D627947-E8B7-4A58-823E-01AEB8FC476A}" type="pres">
      <dgm:prSet presAssocID="{CF32A787-A586-4124-A3B6-600FBC70883B}" presName="sibTransSpacerAfterConnector" presStyleCnt="0"/>
      <dgm:spPr/>
    </dgm:pt>
    <dgm:pt modelId="{9160CFC6-6F0A-46AB-83C2-95F4AB7630C5}" type="pres">
      <dgm:prSet presAssocID="{7AC2CD86-4D06-4B9D-9F33-BFE328960C30}" presName="node" presStyleLbl="node1" presStyleIdx="4" presStyleCnt="9">
        <dgm:presLayoutVars>
          <dgm:bulletEnabled val="1"/>
        </dgm:presLayoutVars>
      </dgm:prSet>
      <dgm:spPr/>
    </dgm:pt>
    <dgm:pt modelId="{DE8F17F4-70B8-438F-AB9F-AD1741B31D95}" type="pres">
      <dgm:prSet presAssocID="{B7C03956-D2E0-4EE5-8A32-21960F363783}" presName="sibTransSpacerBeforeConnector" presStyleCnt="0"/>
      <dgm:spPr/>
    </dgm:pt>
    <dgm:pt modelId="{F030D1B5-40BB-4549-8DFC-C3F76F87D64D}" type="pres">
      <dgm:prSet presAssocID="{B7C03956-D2E0-4EE5-8A32-21960F363783}" presName="sibTrans" presStyleLbl="node1" presStyleIdx="5" presStyleCnt="9"/>
      <dgm:spPr/>
    </dgm:pt>
    <dgm:pt modelId="{C910B945-1093-44FC-AC7F-9A3468121223}" type="pres">
      <dgm:prSet presAssocID="{B7C03956-D2E0-4EE5-8A32-21960F363783}" presName="sibTransSpacerAfterConnector" presStyleCnt="0"/>
      <dgm:spPr/>
    </dgm:pt>
    <dgm:pt modelId="{A581F83D-2943-415A-B851-EEF3E5F76FC6}" type="pres">
      <dgm:prSet presAssocID="{C2936E73-F121-47C9-8F5D-BD71CF895F97}" presName="node" presStyleLbl="node1" presStyleIdx="6" presStyleCnt="9">
        <dgm:presLayoutVars>
          <dgm:bulletEnabled val="1"/>
        </dgm:presLayoutVars>
      </dgm:prSet>
      <dgm:spPr/>
    </dgm:pt>
    <dgm:pt modelId="{50C39DA6-29B5-4195-9D05-EA6738872FD9}" type="pres">
      <dgm:prSet presAssocID="{580AE822-05F8-47EE-BCA1-F3ADBFB10B24}" presName="sibTransSpacerBeforeConnector" presStyleCnt="0"/>
      <dgm:spPr/>
    </dgm:pt>
    <dgm:pt modelId="{94734508-A263-4F50-8F3C-044BD8A495FB}" type="pres">
      <dgm:prSet presAssocID="{580AE822-05F8-47EE-BCA1-F3ADBFB10B24}" presName="sibTrans" presStyleLbl="node1" presStyleIdx="7" presStyleCnt="9"/>
      <dgm:spPr/>
    </dgm:pt>
    <dgm:pt modelId="{E7313755-451C-4B03-882F-0DC05977CB5E}" type="pres">
      <dgm:prSet presAssocID="{580AE822-05F8-47EE-BCA1-F3ADBFB10B24}" presName="sibTransSpacerAfterConnector" presStyleCnt="0"/>
      <dgm:spPr/>
    </dgm:pt>
    <dgm:pt modelId="{C2F20D09-F99F-450D-9166-37B1B530CCC3}" type="pres">
      <dgm:prSet presAssocID="{89E54553-8541-48E2-B4AA-3A6AB9724043}" presName="node" presStyleLbl="node1" presStyleIdx="8" presStyleCnt="9">
        <dgm:presLayoutVars>
          <dgm:bulletEnabled val="1"/>
        </dgm:presLayoutVars>
      </dgm:prSet>
      <dgm:spPr/>
    </dgm:pt>
  </dgm:ptLst>
  <dgm:cxnLst>
    <dgm:cxn modelId="{DAB1DF00-6212-43F2-BA40-D69661915F36}" type="presOf" srcId="{CF32A787-A586-4124-A3B6-600FBC70883B}" destId="{3538DE9B-9F95-4A07-AB97-9C2F70103F8F}" srcOrd="0" destOrd="0" presId="urn:microsoft.com/office/officeart/2016/7/layout/BasicProcessNew"/>
    <dgm:cxn modelId="{07C49B08-576B-4856-9EE8-AE01FEAD845E}" type="presOf" srcId="{7AC2CD86-4D06-4B9D-9F33-BFE328960C30}" destId="{9160CFC6-6F0A-46AB-83C2-95F4AB7630C5}" srcOrd="0" destOrd="0" presId="urn:microsoft.com/office/officeart/2016/7/layout/BasicProcessNew"/>
    <dgm:cxn modelId="{45B53C17-ADD1-48D9-8CC5-CBF9F37CA7F0}" type="presOf" srcId="{7FCA4AF2-29A5-4AD4-8E25-F1A1888E92F5}" destId="{FB987037-B5A1-4CEE-9349-0C9BA824E637}" srcOrd="0" destOrd="0" presId="urn:microsoft.com/office/officeart/2016/7/layout/BasicProcessNew"/>
    <dgm:cxn modelId="{21D0F218-652A-4055-8A88-4D7B9036A688}" srcId="{A2451B3F-9849-4C59-96C2-47948D31B99D}" destId="{89E54553-8541-48E2-B4AA-3A6AB9724043}" srcOrd="4" destOrd="0" parTransId="{53AC99B7-F941-4B40-9003-9A8C51A9D9A7}" sibTransId="{59BB9E5F-A173-4389-BEBB-A935EEC71DCE}"/>
    <dgm:cxn modelId="{4D9E1D20-9AA6-4F17-B494-3B3B83478A2D}" type="presOf" srcId="{A2451B3F-9849-4C59-96C2-47948D31B99D}" destId="{8B412AE9-FF7C-48EA-A6BB-CADCD47014F2}" srcOrd="0" destOrd="0" presId="urn:microsoft.com/office/officeart/2016/7/layout/BasicProcessNew"/>
    <dgm:cxn modelId="{54BA0A3B-7FB9-41AF-842F-9719BD876306}" srcId="{A2451B3F-9849-4C59-96C2-47948D31B99D}" destId="{C2936E73-F121-47C9-8F5D-BD71CF895F97}" srcOrd="3" destOrd="0" parTransId="{BDAC80B8-F26F-4D63-B3A2-620ECBB84559}" sibTransId="{580AE822-05F8-47EE-BCA1-F3ADBFB10B24}"/>
    <dgm:cxn modelId="{295EC360-8E4E-4158-9C64-F892FD0A8727}" type="presOf" srcId="{F2261113-4730-4720-A4FF-AD4AA772AF5D}" destId="{3F417C76-FE80-4BC9-BA08-BEE358A014A5}" srcOrd="0" destOrd="0" presId="urn:microsoft.com/office/officeart/2016/7/layout/BasicProcessNew"/>
    <dgm:cxn modelId="{90D8D152-1B8B-47B2-A7FA-8A98B9B69E20}" srcId="{A2451B3F-9849-4C59-96C2-47948D31B99D}" destId="{7AC2CD86-4D06-4B9D-9F33-BFE328960C30}" srcOrd="2" destOrd="0" parTransId="{DEFCE359-2E0F-4BA9-9AE1-0082E1F0C0AC}" sibTransId="{B7C03956-D2E0-4EE5-8A32-21960F363783}"/>
    <dgm:cxn modelId="{26A5B176-1738-49C0-9758-5E2D25457942}" type="presOf" srcId="{580AE822-05F8-47EE-BCA1-F3ADBFB10B24}" destId="{94734508-A263-4F50-8F3C-044BD8A495FB}" srcOrd="0" destOrd="0" presId="urn:microsoft.com/office/officeart/2016/7/layout/BasicProcessNew"/>
    <dgm:cxn modelId="{37B9C87E-0DF5-47A1-A611-F973DC9EC482}" type="presOf" srcId="{B7C03956-D2E0-4EE5-8A32-21960F363783}" destId="{F030D1B5-40BB-4549-8DFC-C3F76F87D64D}" srcOrd="0" destOrd="0" presId="urn:microsoft.com/office/officeart/2016/7/layout/BasicProcessNew"/>
    <dgm:cxn modelId="{297A0992-C41A-49BA-87A4-ADC2D82928E7}" srcId="{A2451B3F-9849-4C59-96C2-47948D31B99D}" destId="{7FCA4AF2-29A5-4AD4-8E25-F1A1888E92F5}" srcOrd="0" destOrd="0" parTransId="{968BAC01-EE4C-486A-A7DE-72F2435C4017}" sibTransId="{F2261113-4730-4720-A4FF-AD4AA772AF5D}"/>
    <dgm:cxn modelId="{8056A1A4-FC5A-4E32-A6ED-64D151800594}" type="presOf" srcId="{C2936E73-F121-47C9-8F5D-BD71CF895F97}" destId="{A581F83D-2943-415A-B851-EEF3E5F76FC6}" srcOrd="0" destOrd="0" presId="urn:microsoft.com/office/officeart/2016/7/layout/BasicProcessNew"/>
    <dgm:cxn modelId="{EC1F1BB0-0D82-4C55-95F8-EB1D827EC6D0}" srcId="{A2451B3F-9849-4C59-96C2-47948D31B99D}" destId="{B70B3375-9D13-47F8-ABE6-40ACA06A6F4B}" srcOrd="1" destOrd="0" parTransId="{509303FD-F0B8-4045-B540-306853BB9ABC}" sibTransId="{CF32A787-A586-4124-A3B6-600FBC70883B}"/>
    <dgm:cxn modelId="{A031C1BE-1846-4690-A184-55985DF6D413}" type="presOf" srcId="{B70B3375-9D13-47F8-ABE6-40ACA06A6F4B}" destId="{E3939670-7923-4F2D-AE9B-1FF5F2D7C961}" srcOrd="0" destOrd="0" presId="urn:microsoft.com/office/officeart/2016/7/layout/BasicProcessNew"/>
    <dgm:cxn modelId="{C35720DC-A585-4B54-92F1-C4FC91C0E1AE}" type="presOf" srcId="{89E54553-8541-48E2-B4AA-3A6AB9724043}" destId="{C2F20D09-F99F-450D-9166-37B1B530CCC3}" srcOrd="0" destOrd="0" presId="urn:microsoft.com/office/officeart/2016/7/layout/BasicProcessNew"/>
    <dgm:cxn modelId="{3300D14F-C399-4AF9-A9EF-65B68F7A5521}" type="presParOf" srcId="{8B412AE9-FF7C-48EA-A6BB-CADCD47014F2}" destId="{FB987037-B5A1-4CEE-9349-0C9BA824E637}" srcOrd="0" destOrd="0" presId="urn:microsoft.com/office/officeart/2016/7/layout/BasicProcessNew"/>
    <dgm:cxn modelId="{1E6999AB-963D-492B-9456-9DE50F0E9690}" type="presParOf" srcId="{8B412AE9-FF7C-48EA-A6BB-CADCD47014F2}" destId="{A9357D32-3E58-487C-998C-909E79E03C1A}" srcOrd="1" destOrd="0" presId="urn:microsoft.com/office/officeart/2016/7/layout/BasicProcessNew"/>
    <dgm:cxn modelId="{74DE67F4-522B-4F25-B1C0-457A15052FCE}" type="presParOf" srcId="{8B412AE9-FF7C-48EA-A6BB-CADCD47014F2}" destId="{3F417C76-FE80-4BC9-BA08-BEE358A014A5}" srcOrd="2" destOrd="0" presId="urn:microsoft.com/office/officeart/2016/7/layout/BasicProcessNew"/>
    <dgm:cxn modelId="{F2DE4972-78EF-491F-9F26-17C36BF98B11}" type="presParOf" srcId="{8B412AE9-FF7C-48EA-A6BB-CADCD47014F2}" destId="{B4A9F7FD-B83B-47C4-8056-A8E899E4A907}" srcOrd="3" destOrd="0" presId="urn:microsoft.com/office/officeart/2016/7/layout/BasicProcessNew"/>
    <dgm:cxn modelId="{C5F32436-EE5D-47FE-980B-DD58720E63A5}" type="presParOf" srcId="{8B412AE9-FF7C-48EA-A6BB-CADCD47014F2}" destId="{E3939670-7923-4F2D-AE9B-1FF5F2D7C961}" srcOrd="4" destOrd="0" presId="urn:microsoft.com/office/officeart/2016/7/layout/BasicProcessNew"/>
    <dgm:cxn modelId="{0544DECE-9BEF-4332-BD95-159EBF780306}" type="presParOf" srcId="{8B412AE9-FF7C-48EA-A6BB-CADCD47014F2}" destId="{DB0AAFA7-C7B7-46F3-9E49-11F4F5CB1072}" srcOrd="5" destOrd="0" presId="urn:microsoft.com/office/officeart/2016/7/layout/BasicProcessNew"/>
    <dgm:cxn modelId="{02CB9B55-42B1-4B02-9873-DD5FA8CE3CBB}" type="presParOf" srcId="{8B412AE9-FF7C-48EA-A6BB-CADCD47014F2}" destId="{3538DE9B-9F95-4A07-AB97-9C2F70103F8F}" srcOrd="6" destOrd="0" presId="urn:microsoft.com/office/officeart/2016/7/layout/BasicProcessNew"/>
    <dgm:cxn modelId="{1561463B-B1DE-4763-964E-414D6D27E14A}" type="presParOf" srcId="{8B412AE9-FF7C-48EA-A6BB-CADCD47014F2}" destId="{9D627947-E8B7-4A58-823E-01AEB8FC476A}" srcOrd="7" destOrd="0" presId="urn:microsoft.com/office/officeart/2016/7/layout/BasicProcessNew"/>
    <dgm:cxn modelId="{73508737-4964-4E12-BE89-2115E998E4AC}" type="presParOf" srcId="{8B412AE9-FF7C-48EA-A6BB-CADCD47014F2}" destId="{9160CFC6-6F0A-46AB-83C2-95F4AB7630C5}" srcOrd="8" destOrd="0" presId="urn:microsoft.com/office/officeart/2016/7/layout/BasicProcessNew"/>
    <dgm:cxn modelId="{B5B27B0E-A96A-4854-A043-73F6F1223323}" type="presParOf" srcId="{8B412AE9-FF7C-48EA-A6BB-CADCD47014F2}" destId="{DE8F17F4-70B8-438F-AB9F-AD1741B31D95}" srcOrd="9" destOrd="0" presId="urn:microsoft.com/office/officeart/2016/7/layout/BasicProcessNew"/>
    <dgm:cxn modelId="{FC768B25-4715-4637-8A40-F961001A069E}" type="presParOf" srcId="{8B412AE9-FF7C-48EA-A6BB-CADCD47014F2}" destId="{F030D1B5-40BB-4549-8DFC-C3F76F87D64D}" srcOrd="10" destOrd="0" presId="urn:microsoft.com/office/officeart/2016/7/layout/BasicProcessNew"/>
    <dgm:cxn modelId="{DBF3C033-CE3C-4D6C-A3C5-E28B0FB9D76B}" type="presParOf" srcId="{8B412AE9-FF7C-48EA-A6BB-CADCD47014F2}" destId="{C910B945-1093-44FC-AC7F-9A3468121223}" srcOrd="11" destOrd="0" presId="urn:microsoft.com/office/officeart/2016/7/layout/BasicProcessNew"/>
    <dgm:cxn modelId="{8D829272-0CE4-4CEA-96D5-0CA9C40ED62E}" type="presParOf" srcId="{8B412AE9-FF7C-48EA-A6BB-CADCD47014F2}" destId="{A581F83D-2943-415A-B851-EEF3E5F76FC6}" srcOrd="12" destOrd="0" presId="urn:microsoft.com/office/officeart/2016/7/layout/BasicProcessNew"/>
    <dgm:cxn modelId="{D8EABDFA-790E-4A20-8469-9463860F1B27}" type="presParOf" srcId="{8B412AE9-FF7C-48EA-A6BB-CADCD47014F2}" destId="{50C39DA6-29B5-4195-9D05-EA6738872FD9}" srcOrd="13" destOrd="0" presId="urn:microsoft.com/office/officeart/2016/7/layout/BasicProcessNew"/>
    <dgm:cxn modelId="{23D1038D-2DEA-4DE3-8AB0-D1A2D44BBF2C}" type="presParOf" srcId="{8B412AE9-FF7C-48EA-A6BB-CADCD47014F2}" destId="{94734508-A263-4F50-8F3C-044BD8A495FB}" srcOrd="14" destOrd="0" presId="urn:microsoft.com/office/officeart/2016/7/layout/BasicProcessNew"/>
    <dgm:cxn modelId="{8D04B12A-06B2-4CB9-8ECD-D6AE430A7CAF}" type="presParOf" srcId="{8B412AE9-FF7C-48EA-A6BB-CADCD47014F2}" destId="{E7313755-451C-4B03-882F-0DC05977CB5E}" srcOrd="15" destOrd="0" presId="urn:microsoft.com/office/officeart/2016/7/layout/BasicProcessNew"/>
    <dgm:cxn modelId="{D0DA1751-5E7D-40A0-8AD8-FE90633156DB}" type="presParOf" srcId="{8B412AE9-FF7C-48EA-A6BB-CADCD47014F2}" destId="{C2F20D09-F99F-450D-9166-37B1B530CCC3}" srcOrd="16"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451B3F-9849-4C59-96C2-47948D31B99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FCA4AF2-29A5-4AD4-8E25-F1A1888E92F5}">
      <dgm:prSet/>
      <dgm:spPr/>
      <dgm:t>
        <a:bodyPr/>
        <a:lstStyle/>
        <a:p>
          <a:r>
            <a:rPr lang="en-US" dirty="0">
              <a:latin typeface="Avenir Next LT Pro" panose="020B0504020202020204" pitchFamily="34" charset="0"/>
            </a:rPr>
            <a:t>After collecting the data, I had to pre-process and clean the data to make it fit for usage.</a:t>
          </a:r>
        </a:p>
      </dgm:t>
    </dgm:pt>
    <dgm:pt modelId="{968BAC01-EE4C-486A-A7DE-72F2435C4017}" type="parTrans" cxnId="{297A0992-C41A-49BA-87A4-ADC2D82928E7}">
      <dgm:prSet/>
      <dgm:spPr/>
      <dgm:t>
        <a:bodyPr/>
        <a:lstStyle/>
        <a:p>
          <a:endParaRPr lang="en-US"/>
        </a:p>
      </dgm:t>
    </dgm:pt>
    <dgm:pt modelId="{F2261113-4730-4720-A4FF-AD4AA772AF5D}" type="sibTrans" cxnId="{297A0992-C41A-49BA-87A4-ADC2D82928E7}">
      <dgm:prSet/>
      <dgm:spPr/>
      <dgm:t>
        <a:bodyPr/>
        <a:lstStyle/>
        <a:p>
          <a:endParaRPr lang="en-US"/>
        </a:p>
      </dgm:t>
    </dgm:pt>
    <dgm:pt modelId="{B70B3375-9D13-47F8-ABE6-40ACA06A6F4B}">
      <dgm:prSet/>
      <dgm:spPr/>
      <dgm:t>
        <a:bodyPr/>
        <a:lstStyle/>
        <a:p>
          <a:r>
            <a:rPr lang="en-GB" dirty="0">
              <a:latin typeface="Avenir Next LT Pro" panose="020B0504020202020204" pitchFamily="34" charset="0"/>
            </a:rPr>
            <a:t>To achieve this, I first filtered out video games that did not have any matching sales data. </a:t>
          </a:r>
          <a:r>
            <a:rPr lang="en-US" dirty="0">
              <a:latin typeface="Avenir Next LT Pro" panose="020B0504020202020204" pitchFamily="34" charset="0"/>
            </a:rPr>
            <a:t>I also made sure that the data was clean of duplicates, there were no null or erroneous values, the correct video game review data matched with the correct video game sales data, etc.</a:t>
          </a:r>
        </a:p>
      </dgm:t>
    </dgm:pt>
    <dgm:pt modelId="{509303FD-F0B8-4045-B540-306853BB9ABC}" type="parTrans" cxnId="{EC1F1BB0-0D82-4C55-95F8-EB1D827EC6D0}">
      <dgm:prSet/>
      <dgm:spPr/>
      <dgm:t>
        <a:bodyPr/>
        <a:lstStyle/>
        <a:p>
          <a:endParaRPr lang="en-US"/>
        </a:p>
      </dgm:t>
    </dgm:pt>
    <dgm:pt modelId="{CF32A787-A586-4124-A3B6-600FBC70883B}" type="sibTrans" cxnId="{EC1F1BB0-0D82-4C55-95F8-EB1D827EC6D0}">
      <dgm:prSet/>
      <dgm:spPr/>
      <dgm:t>
        <a:bodyPr/>
        <a:lstStyle/>
        <a:p>
          <a:endParaRPr lang="en-US"/>
        </a:p>
      </dgm:t>
    </dgm:pt>
    <dgm:pt modelId="{7AC2CD86-4D06-4B9D-9F33-BFE328960C30}">
      <dgm:prSet/>
      <dgm:spPr/>
      <dgm:t>
        <a:bodyPr/>
        <a:lstStyle/>
        <a:p>
          <a:r>
            <a:rPr lang="en-US" dirty="0">
              <a:latin typeface="Avenir Next LT Pro" panose="020B0504020202020204" pitchFamily="34" charset="0"/>
            </a:rPr>
            <a:t>I also made sure to homogenize the names of consoles to their full names instead of shortened forms as they were in the video game sales data to make sure they are readable and understandable to non-gamers. </a:t>
          </a:r>
        </a:p>
      </dgm:t>
    </dgm:pt>
    <dgm:pt modelId="{DEFCE359-2E0F-4BA9-9AE1-0082E1F0C0AC}" type="parTrans" cxnId="{90D8D152-1B8B-47B2-A7FA-8A98B9B69E20}">
      <dgm:prSet/>
      <dgm:spPr/>
      <dgm:t>
        <a:bodyPr/>
        <a:lstStyle/>
        <a:p>
          <a:endParaRPr lang="en-US"/>
        </a:p>
      </dgm:t>
    </dgm:pt>
    <dgm:pt modelId="{B7C03956-D2E0-4EE5-8A32-21960F363783}" type="sibTrans" cxnId="{90D8D152-1B8B-47B2-A7FA-8A98B9B69E20}">
      <dgm:prSet/>
      <dgm:spPr/>
      <dgm:t>
        <a:bodyPr/>
        <a:lstStyle/>
        <a:p>
          <a:endParaRPr lang="en-US"/>
        </a:p>
      </dgm:t>
    </dgm:pt>
    <dgm:pt modelId="{C2936E73-F121-47C9-8F5D-BD71CF895F97}">
      <dgm:prSet/>
      <dgm:spPr/>
      <dgm:t>
        <a:bodyPr/>
        <a:lstStyle/>
        <a:p>
          <a:r>
            <a:rPr lang="en-US" dirty="0">
              <a:latin typeface="Avenir Next LT Pro" panose="020B0504020202020204" pitchFamily="34" charset="0"/>
            </a:rPr>
            <a:t>I</a:t>
          </a:r>
          <a:r>
            <a:rPr lang="en-US" baseline="0" dirty="0">
              <a:latin typeface="Avenir Next LT Pro" panose="020B0504020202020204" pitchFamily="34" charset="0"/>
            </a:rPr>
            <a:t> also made sure to add conditional formatting to all relevant columns to make sure only certain data types were accepted and made sure to sort the data by year of release, in ascending order.</a:t>
          </a:r>
          <a:endParaRPr lang="en-US" dirty="0">
            <a:latin typeface="Avenir Next LT Pro" panose="020B0504020202020204" pitchFamily="34" charset="0"/>
          </a:endParaRPr>
        </a:p>
      </dgm:t>
    </dgm:pt>
    <dgm:pt modelId="{BDAC80B8-F26F-4D63-B3A2-620ECBB84559}" type="parTrans" cxnId="{54BA0A3B-7FB9-41AF-842F-9719BD876306}">
      <dgm:prSet/>
      <dgm:spPr/>
      <dgm:t>
        <a:bodyPr/>
        <a:lstStyle/>
        <a:p>
          <a:endParaRPr lang="en-US"/>
        </a:p>
      </dgm:t>
    </dgm:pt>
    <dgm:pt modelId="{580AE822-05F8-47EE-BCA1-F3ADBFB10B24}" type="sibTrans" cxnId="{54BA0A3B-7FB9-41AF-842F-9719BD876306}">
      <dgm:prSet/>
      <dgm:spPr/>
      <dgm:t>
        <a:bodyPr/>
        <a:lstStyle/>
        <a:p>
          <a:endParaRPr lang="en-US"/>
        </a:p>
      </dgm:t>
    </dgm:pt>
    <dgm:pt modelId="{89E54553-8541-48E2-B4AA-3A6AB9724043}">
      <dgm:prSet/>
      <dgm:spPr/>
      <dgm:t>
        <a:bodyPr/>
        <a:lstStyle/>
        <a:p>
          <a:r>
            <a:rPr lang="en-US" dirty="0">
              <a:latin typeface="Avenir Next LT Pro" panose="020B0504020202020204" pitchFamily="34" charset="0"/>
            </a:rPr>
            <a:t>Finally, </a:t>
          </a:r>
          <a:r>
            <a:rPr lang="en-GB" dirty="0">
              <a:latin typeface="Avenir Next LT Pro" panose="020B0504020202020204" pitchFamily="34" charset="0"/>
            </a:rPr>
            <a:t>I used a merge query within </a:t>
          </a:r>
          <a:r>
            <a:rPr lang="en-GB" dirty="0" err="1">
              <a:latin typeface="Avenir Next LT Pro" panose="020B0504020202020204" pitchFamily="34" charset="0"/>
            </a:rPr>
            <a:t>PowerQuery</a:t>
          </a:r>
          <a:r>
            <a:rPr lang="en-GB" dirty="0">
              <a:latin typeface="Avenir Next LT Pro" panose="020B0504020202020204" pitchFamily="34" charset="0"/>
            </a:rPr>
            <a:t> editor to merge the video game sales and video game reviews datasets together.</a:t>
          </a:r>
          <a:endParaRPr lang="en-US" dirty="0">
            <a:latin typeface="Avenir Next LT Pro" panose="020B0504020202020204" pitchFamily="34" charset="0"/>
          </a:endParaRPr>
        </a:p>
      </dgm:t>
    </dgm:pt>
    <dgm:pt modelId="{53AC99B7-F941-4B40-9003-9A8C51A9D9A7}" type="parTrans" cxnId="{21D0F218-652A-4055-8A88-4D7B9036A688}">
      <dgm:prSet/>
      <dgm:spPr/>
      <dgm:t>
        <a:bodyPr/>
        <a:lstStyle/>
        <a:p>
          <a:endParaRPr lang="en-US"/>
        </a:p>
      </dgm:t>
    </dgm:pt>
    <dgm:pt modelId="{59BB9E5F-A173-4389-BEBB-A935EEC71DCE}" type="sibTrans" cxnId="{21D0F218-652A-4055-8A88-4D7B9036A688}">
      <dgm:prSet/>
      <dgm:spPr/>
      <dgm:t>
        <a:bodyPr/>
        <a:lstStyle/>
        <a:p>
          <a:endParaRPr lang="en-US"/>
        </a:p>
      </dgm:t>
    </dgm:pt>
    <dgm:pt modelId="{5625904A-2325-4E6D-BB84-977E2F2CA96D}" type="pres">
      <dgm:prSet presAssocID="{A2451B3F-9849-4C59-96C2-47948D31B99D}" presName="outerComposite" presStyleCnt="0">
        <dgm:presLayoutVars>
          <dgm:chMax val="5"/>
          <dgm:dir/>
          <dgm:resizeHandles val="exact"/>
        </dgm:presLayoutVars>
      </dgm:prSet>
      <dgm:spPr/>
    </dgm:pt>
    <dgm:pt modelId="{8DE536C2-C073-4168-BEE6-5076AFCA2A87}" type="pres">
      <dgm:prSet presAssocID="{A2451B3F-9849-4C59-96C2-47948D31B99D}" presName="dummyMaxCanvas" presStyleCnt="0">
        <dgm:presLayoutVars/>
      </dgm:prSet>
      <dgm:spPr/>
    </dgm:pt>
    <dgm:pt modelId="{0F444732-7F10-4D32-9255-73F6FB330202}" type="pres">
      <dgm:prSet presAssocID="{A2451B3F-9849-4C59-96C2-47948D31B99D}" presName="FiveNodes_1" presStyleLbl="node1" presStyleIdx="0" presStyleCnt="5">
        <dgm:presLayoutVars>
          <dgm:bulletEnabled val="1"/>
        </dgm:presLayoutVars>
      </dgm:prSet>
      <dgm:spPr/>
    </dgm:pt>
    <dgm:pt modelId="{8EFFE2D4-F685-472E-8670-9F86C0ABD466}" type="pres">
      <dgm:prSet presAssocID="{A2451B3F-9849-4C59-96C2-47948D31B99D}" presName="FiveNodes_2" presStyleLbl="node1" presStyleIdx="1" presStyleCnt="5">
        <dgm:presLayoutVars>
          <dgm:bulletEnabled val="1"/>
        </dgm:presLayoutVars>
      </dgm:prSet>
      <dgm:spPr/>
    </dgm:pt>
    <dgm:pt modelId="{0C1BA234-62AE-4A5B-9193-ECAC69AA973B}" type="pres">
      <dgm:prSet presAssocID="{A2451B3F-9849-4C59-96C2-47948D31B99D}" presName="FiveNodes_3" presStyleLbl="node1" presStyleIdx="2" presStyleCnt="5">
        <dgm:presLayoutVars>
          <dgm:bulletEnabled val="1"/>
        </dgm:presLayoutVars>
      </dgm:prSet>
      <dgm:spPr/>
    </dgm:pt>
    <dgm:pt modelId="{D76C4334-D50D-49A8-B3D7-314D6D11B2E5}" type="pres">
      <dgm:prSet presAssocID="{A2451B3F-9849-4C59-96C2-47948D31B99D}" presName="FiveNodes_4" presStyleLbl="node1" presStyleIdx="3" presStyleCnt="5">
        <dgm:presLayoutVars>
          <dgm:bulletEnabled val="1"/>
        </dgm:presLayoutVars>
      </dgm:prSet>
      <dgm:spPr/>
    </dgm:pt>
    <dgm:pt modelId="{76FFBB8B-3A03-4D40-A311-9A36D7189AF8}" type="pres">
      <dgm:prSet presAssocID="{A2451B3F-9849-4C59-96C2-47948D31B99D}" presName="FiveNodes_5" presStyleLbl="node1" presStyleIdx="4" presStyleCnt="5">
        <dgm:presLayoutVars>
          <dgm:bulletEnabled val="1"/>
        </dgm:presLayoutVars>
      </dgm:prSet>
      <dgm:spPr/>
    </dgm:pt>
    <dgm:pt modelId="{6FE993FE-CAF1-49A4-A00C-E9CD98B1672F}" type="pres">
      <dgm:prSet presAssocID="{A2451B3F-9849-4C59-96C2-47948D31B99D}" presName="FiveConn_1-2" presStyleLbl="fgAccFollowNode1" presStyleIdx="0" presStyleCnt="4">
        <dgm:presLayoutVars>
          <dgm:bulletEnabled val="1"/>
        </dgm:presLayoutVars>
      </dgm:prSet>
      <dgm:spPr/>
    </dgm:pt>
    <dgm:pt modelId="{8D4BBF02-DF89-4015-B6BF-B5E3FFA42FA6}" type="pres">
      <dgm:prSet presAssocID="{A2451B3F-9849-4C59-96C2-47948D31B99D}" presName="FiveConn_2-3" presStyleLbl="fgAccFollowNode1" presStyleIdx="1" presStyleCnt="4">
        <dgm:presLayoutVars>
          <dgm:bulletEnabled val="1"/>
        </dgm:presLayoutVars>
      </dgm:prSet>
      <dgm:spPr/>
    </dgm:pt>
    <dgm:pt modelId="{38C8D02C-ACB1-42F8-8AC0-EE0DC4013CD3}" type="pres">
      <dgm:prSet presAssocID="{A2451B3F-9849-4C59-96C2-47948D31B99D}" presName="FiveConn_3-4" presStyleLbl="fgAccFollowNode1" presStyleIdx="2" presStyleCnt="4">
        <dgm:presLayoutVars>
          <dgm:bulletEnabled val="1"/>
        </dgm:presLayoutVars>
      </dgm:prSet>
      <dgm:spPr/>
    </dgm:pt>
    <dgm:pt modelId="{F697B4B9-FFD7-4628-A640-766F12C76EBF}" type="pres">
      <dgm:prSet presAssocID="{A2451B3F-9849-4C59-96C2-47948D31B99D}" presName="FiveConn_4-5" presStyleLbl="fgAccFollowNode1" presStyleIdx="3" presStyleCnt="4">
        <dgm:presLayoutVars>
          <dgm:bulletEnabled val="1"/>
        </dgm:presLayoutVars>
      </dgm:prSet>
      <dgm:spPr/>
    </dgm:pt>
    <dgm:pt modelId="{515D54D3-071E-47BA-83FF-26135CF1B1BA}" type="pres">
      <dgm:prSet presAssocID="{A2451B3F-9849-4C59-96C2-47948D31B99D}" presName="FiveNodes_1_text" presStyleLbl="node1" presStyleIdx="4" presStyleCnt="5">
        <dgm:presLayoutVars>
          <dgm:bulletEnabled val="1"/>
        </dgm:presLayoutVars>
      </dgm:prSet>
      <dgm:spPr/>
    </dgm:pt>
    <dgm:pt modelId="{E0A9B0B6-5CD3-4371-9C76-8FF3953C89CD}" type="pres">
      <dgm:prSet presAssocID="{A2451B3F-9849-4C59-96C2-47948D31B99D}" presName="FiveNodes_2_text" presStyleLbl="node1" presStyleIdx="4" presStyleCnt="5">
        <dgm:presLayoutVars>
          <dgm:bulletEnabled val="1"/>
        </dgm:presLayoutVars>
      </dgm:prSet>
      <dgm:spPr/>
    </dgm:pt>
    <dgm:pt modelId="{8C324DF6-59F9-4326-8DF4-2B911BD4A275}" type="pres">
      <dgm:prSet presAssocID="{A2451B3F-9849-4C59-96C2-47948D31B99D}" presName="FiveNodes_3_text" presStyleLbl="node1" presStyleIdx="4" presStyleCnt="5">
        <dgm:presLayoutVars>
          <dgm:bulletEnabled val="1"/>
        </dgm:presLayoutVars>
      </dgm:prSet>
      <dgm:spPr/>
    </dgm:pt>
    <dgm:pt modelId="{8D9C373D-62D4-4A64-A965-91C2337947A2}" type="pres">
      <dgm:prSet presAssocID="{A2451B3F-9849-4C59-96C2-47948D31B99D}" presName="FiveNodes_4_text" presStyleLbl="node1" presStyleIdx="4" presStyleCnt="5">
        <dgm:presLayoutVars>
          <dgm:bulletEnabled val="1"/>
        </dgm:presLayoutVars>
      </dgm:prSet>
      <dgm:spPr/>
    </dgm:pt>
    <dgm:pt modelId="{7C7A113D-20B0-4688-B71E-0532E0F57951}" type="pres">
      <dgm:prSet presAssocID="{A2451B3F-9849-4C59-96C2-47948D31B99D}" presName="FiveNodes_5_text" presStyleLbl="node1" presStyleIdx="4" presStyleCnt="5">
        <dgm:presLayoutVars>
          <dgm:bulletEnabled val="1"/>
        </dgm:presLayoutVars>
      </dgm:prSet>
      <dgm:spPr/>
    </dgm:pt>
  </dgm:ptLst>
  <dgm:cxnLst>
    <dgm:cxn modelId="{CBF9BE0E-382B-45CF-B4CF-C2A85362887E}" type="presOf" srcId="{7AC2CD86-4D06-4B9D-9F33-BFE328960C30}" destId="{0C1BA234-62AE-4A5B-9193-ECAC69AA973B}" srcOrd="0" destOrd="0" presId="urn:microsoft.com/office/officeart/2005/8/layout/vProcess5"/>
    <dgm:cxn modelId="{D6719110-62E6-4F65-B77B-A5C8941A8049}" type="presOf" srcId="{7FCA4AF2-29A5-4AD4-8E25-F1A1888E92F5}" destId="{0F444732-7F10-4D32-9255-73F6FB330202}" srcOrd="0" destOrd="0" presId="urn:microsoft.com/office/officeart/2005/8/layout/vProcess5"/>
    <dgm:cxn modelId="{21D0F218-652A-4055-8A88-4D7B9036A688}" srcId="{A2451B3F-9849-4C59-96C2-47948D31B99D}" destId="{89E54553-8541-48E2-B4AA-3A6AB9724043}" srcOrd="4" destOrd="0" parTransId="{53AC99B7-F941-4B40-9003-9A8C51A9D9A7}" sibTransId="{59BB9E5F-A173-4389-BEBB-A935EEC71DCE}"/>
    <dgm:cxn modelId="{5329E33A-D0D5-4C84-814A-472208E50B34}" type="presOf" srcId="{C2936E73-F121-47C9-8F5D-BD71CF895F97}" destId="{8D9C373D-62D4-4A64-A965-91C2337947A2}" srcOrd="1" destOrd="0" presId="urn:microsoft.com/office/officeart/2005/8/layout/vProcess5"/>
    <dgm:cxn modelId="{54BA0A3B-7FB9-41AF-842F-9719BD876306}" srcId="{A2451B3F-9849-4C59-96C2-47948D31B99D}" destId="{C2936E73-F121-47C9-8F5D-BD71CF895F97}" srcOrd="3" destOrd="0" parTransId="{BDAC80B8-F26F-4D63-B3A2-620ECBB84559}" sibTransId="{580AE822-05F8-47EE-BCA1-F3ADBFB10B24}"/>
    <dgm:cxn modelId="{A96B3B42-B964-49DE-87C7-FD9A60740706}" type="presOf" srcId="{B7C03956-D2E0-4EE5-8A32-21960F363783}" destId="{38C8D02C-ACB1-42F8-8AC0-EE0DC4013CD3}" srcOrd="0" destOrd="0" presId="urn:microsoft.com/office/officeart/2005/8/layout/vProcess5"/>
    <dgm:cxn modelId="{2FD4396F-821B-4D32-B629-9566558687FB}" type="presOf" srcId="{B70B3375-9D13-47F8-ABE6-40ACA06A6F4B}" destId="{E0A9B0B6-5CD3-4371-9C76-8FF3953C89CD}" srcOrd="1" destOrd="0" presId="urn:microsoft.com/office/officeart/2005/8/layout/vProcess5"/>
    <dgm:cxn modelId="{75F52E52-02BC-4396-93AB-852AA644B1C2}" type="presOf" srcId="{CF32A787-A586-4124-A3B6-600FBC70883B}" destId="{8D4BBF02-DF89-4015-B6BF-B5E3FFA42FA6}" srcOrd="0" destOrd="0" presId="urn:microsoft.com/office/officeart/2005/8/layout/vProcess5"/>
    <dgm:cxn modelId="{90D8D152-1B8B-47B2-A7FA-8A98B9B69E20}" srcId="{A2451B3F-9849-4C59-96C2-47948D31B99D}" destId="{7AC2CD86-4D06-4B9D-9F33-BFE328960C30}" srcOrd="2" destOrd="0" parTransId="{DEFCE359-2E0F-4BA9-9AE1-0082E1F0C0AC}" sibTransId="{B7C03956-D2E0-4EE5-8A32-21960F363783}"/>
    <dgm:cxn modelId="{5D3F0990-FCC4-48BD-97BE-E13AD8FDF4C6}" type="presOf" srcId="{89E54553-8541-48E2-B4AA-3A6AB9724043}" destId="{76FFBB8B-3A03-4D40-A311-9A36D7189AF8}" srcOrd="0" destOrd="0" presId="urn:microsoft.com/office/officeart/2005/8/layout/vProcess5"/>
    <dgm:cxn modelId="{297A0992-C41A-49BA-87A4-ADC2D82928E7}" srcId="{A2451B3F-9849-4C59-96C2-47948D31B99D}" destId="{7FCA4AF2-29A5-4AD4-8E25-F1A1888E92F5}" srcOrd="0" destOrd="0" parTransId="{968BAC01-EE4C-486A-A7DE-72F2435C4017}" sibTransId="{F2261113-4730-4720-A4FF-AD4AA772AF5D}"/>
    <dgm:cxn modelId="{99BE3792-3BA4-45C5-A3A2-9C2CB7B2C9DD}" type="presOf" srcId="{F2261113-4730-4720-A4FF-AD4AA772AF5D}" destId="{6FE993FE-CAF1-49A4-A00C-E9CD98B1672F}" srcOrd="0" destOrd="0" presId="urn:microsoft.com/office/officeart/2005/8/layout/vProcess5"/>
    <dgm:cxn modelId="{E417A396-0E1F-4A8C-BD1D-59E19D45E291}" type="presOf" srcId="{C2936E73-F121-47C9-8F5D-BD71CF895F97}" destId="{D76C4334-D50D-49A8-B3D7-314D6D11B2E5}" srcOrd="0" destOrd="0" presId="urn:microsoft.com/office/officeart/2005/8/layout/vProcess5"/>
    <dgm:cxn modelId="{007ADCA9-2421-45A6-992F-BB769D9E2BF1}" type="presOf" srcId="{A2451B3F-9849-4C59-96C2-47948D31B99D}" destId="{5625904A-2325-4E6D-BB84-977E2F2CA96D}" srcOrd="0" destOrd="0" presId="urn:microsoft.com/office/officeart/2005/8/layout/vProcess5"/>
    <dgm:cxn modelId="{EC1F1BB0-0D82-4C55-95F8-EB1D827EC6D0}" srcId="{A2451B3F-9849-4C59-96C2-47948D31B99D}" destId="{B70B3375-9D13-47F8-ABE6-40ACA06A6F4B}" srcOrd="1" destOrd="0" parTransId="{509303FD-F0B8-4045-B540-306853BB9ABC}" sibTransId="{CF32A787-A586-4124-A3B6-600FBC70883B}"/>
    <dgm:cxn modelId="{A4A656C3-B8B0-47CB-B4FA-18028E0041C3}" type="presOf" srcId="{7FCA4AF2-29A5-4AD4-8E25-F1A1888E92F5}" destId="{515D54D3-071E-47BA-83FF-26135CF1B1BA}" srcOrd="1" destOrd="0" presId="urn:microsoft.com/office/officeart/2005/8/layout/vProcess5"/>
    <dgm:cxn modelId="{BA5450D9-DC22-470A-A8A2-A18D751BDD3F}" type="presOf" srcId="{B70B3375-9D13-47F8-ABE6-40ACA06A6F4B}" destId="{8EFFE2D4-F685-472E-8670-9F86C0ABD466}" srcOrd="0" destOrd="0" presId="urn:microsoft.com/office/officeart/2005/8/layout/vProcess5"/>
    <dgm:cxn modelId="{288623DC-7FE1-425A-81AE-9CE747E53A3C}" type="presOf" srcId="{89E54553-8541-48E2-B4AA-3A6AB9724043}" destId="{7C7A113D-20B0-4688-B71E-0532E0F57951}" srcOrd="1" destOrd="0" presId="urn:microsoft.com/office/officeart/2005/8/layout/vProcess5"/>
    <dgm:cxn modelId="{14AF6BEF-6756-4412-9142-83569B5F2B36}" type="presOf" srcId="{580AE822-05F8-47EE-BCA1-F3ADBFB10B24}" destId="{F697B4B9-FFD7-4628-A640-766F12C76EBF}" srcOrd="0" destOrd="0" presId="urn:microsoft.com/office/officeart/2005/8/layout/vProcess5"/>
    <dgm:cxn modelId="{002F0BF8-F4FB-4B4A-892E-B4D6C9D75887}" type="presOf" srcId="{7AC2CD86-4D06-4B9D-9F33-BFE328960C30}" destId="{8C324DF6-59F9-4326-8DF4-2B911BD4A275}" srcOrd="1" destOrd="0" presId="urn:microsoft.com/office/officeart/2005/8/layout/vProcess5"/>
    <dgm:cxn modelId="{91121A89-8BEE-4065-A08C-80BF63CB7EFC}" type="presParOf" srcId="{5625904A-2325-4E6D-BB84-977E2F2CA96D}" destId="{8DE536C2-C073-4168-BEE6-5076AFCA2A87}" srcOrd="0" destOrd="0" presId="urn:microsoft.com/office/officeart/2005/8/layout/vProcess5"/>
    <dgm:cxn modelId="{1BB9452E-94F3-490C-8698-39970542F530}" type="presParOf" srcId="{5625904A-2325-4E6D-BB84-977E2F2CA96D}" destId="{0F444732-7F10-4D32-9255-73F6FB330202}" srcOrd="1" destOrd="0" presId="urn:microsoft.com/office/officeart/2005/8/layout/vProcess5"/>
    <dgm:cxn modelId="{D0A296D5-E113-4E61-86EE-D8A494C17FBA}" type="presParOf" srcId="{5625904A-2325-4E6D-BB84-977E2F2CA96D}" destId="{8EFFE2D4-F685-472E-8670-9F86C0ABD466}" srcOrd="2" destOrd="0" presId="urn:microsoft.com/office/officeart/2005/8/layout/vProcess5"/>
    <dgm:cxn modelId="{19354460-14EA-45C3-8437-3E02E0026C74}" type="presParOf" srcId="{5625904A-2325-4E6D-BB84-977E2F2CA96D}" destId="{0C1BA234-62AE-4A5B-9193-ECAC69AA973B}" srcOrd="3" destOrd="0" presId="urn:microsoft.com/office/officeart/2005/8/layout/vProcess5"/>
    <dgm:cxn modelId="{CA4585B2-DDA8-40E5-94DC-1DCDDAC59BC5}" type="presParOf" srcId="{5625904A-2325-4E6D-BB84-977E2F2CA96D}" destId="{D76C4334-D50D-49A8-B3D7-314D6D11B2E5}" srcOrd="4" destOrd="0" presId="urn:microsoft.com/office/officeart/2005/8/layout/vProcess5"/>
    <dgm:cxn modelId="{EE0DFB7F-1F35-499C-B050-123355AB7B76}" type="presParOf" srcId="{5625904A-2325-4E6D-BB84-977E2F2CA96D}" destId="{76FFBB8B-3A03-4D40-A311-9A36D7189AF8}" srcOrd="5" destOrd="0" presId="urn:microsoft.com/office/officeart/2005/8/layout/vProcess5"/>
    <dgm:cxn modelId="{48DB5B1F-3A29-4E87-851D-49C3B0EAE21D}" type="presParOf" srcId="{5625904A-2325-4E6D-BB84-977E2F2CA96D}" destId="{6FE993FE-CAF1-49A4-A00C-E9CD98B1672F}" srcOrd="6" destOrd="0" presId="urn:microsoft.com/office/officeart/2005/8/layout/vProcess5"/>
    <dgm:cxn modelId="{1AFD542C-B7A6-4533-943A-9AAB7DFACF4C}" type="presParOf" srcId="{5625904A-2325-4E6D-BB84-977E2F2CA96D}" destId="{8D4BBF02-DF89-4015-B6BF-B5E3FFA42FA6}" srcOrd="7" destOrd="0" presId="urn:microsoft.com/office/officeart/2005/8/layout/vProcess5"/>
    <dgm:cxn modelId="{64531B51-9B46-41EE-903C-33C0B32EC0AC}" type="presParOf" srcId="{5625904A-2325-4E6D-BB84-977E2F2CA96D}" destId="{38C8D02C-ACB1-42F8-8AC0-EE0DC4013CD3}" srcOrd="8" destOrd="0" presId="urn:microsoft.com/office/officeart/2005/8/layout/vProcess5"/>
    <dgm:cxn modelId="{F5D82358-C1BC-40AD-84AA-EE4122432333}" type="presParOf" srcId="{5625904A-2325-4E6D-BB84-977E2F2CA96D}" destId="{F697B4B9-FFD7-4628-A640-766F12C76EBF}" srcOrd="9" destOrd="0" presId="urn:microsoft.com/office/officeart/2005/8/layout/vProcess5"/>
    <dgm:cxn modelId="{F476CED0-1844-4537-8F91-BFCA7AAA1F06}" type="presParOf" srcId="{5625904A-2325-4E6D-BB84-977E2F2CA96D}" destId="{515D54D3-071E-47BA-83FF-26135CF1B1BA}" srcOrd="10" destOrd="0" presId="urn:microsoft.com/office/officeart/2005/8/layout/vProcess5"/>
    <dgm:cxn modelId="{3E0A70E9-837F-49F0-B4C5-076CBD4BEA39}" type="presParOf" srcId="{5625904A-2325-4E6D-BB84-977E2F2CA96D}" destId="{E0A9B0B6-5CD3-4371-9C76-8FF3953C89CD}" srcOrd="11" destOrd="0" presId="urn:microsoft.com/office/officeart/2005/8/layout/vProcess5"/>
    <dgm:cxn modelId="{FFE56B3A-4BF2-456C-9A7C-B15871B77A83}" type="presParOf" srcId="{5625904A-2325-4E6D-BB84-977E2F2CA96D}" destId="{8C324DF6-59F9-4326-8DF4-2B911BD4A275}" srcOrd="12" destOrd="0" presId="urn:microsoft.com/office/officeart/2005/8/layout/vProcess5"/>
    <dgm:cxn modelId="{473143DD-7346-427C-9C43-2FC8C4316042}" type="presParOf" srcId="{5625904A-2325-4E6D-BB84-977E2F2CA96D}" destId="{8D9C373D-62D4-4A64-A965-91C2337947A2}" srcOrd="13" destOrd="0" presId="urn:microsoft.com/office/officeart/2005/8/layout/vProcess5"/>
    <dgm:cxn modelId="{FC097E81-BCD6-48D5-A3BD-C2969BC55480}" type="presParOf" srcId="{5625904A-2325-4E6D-BB84-977E2F2CA96D}" destId="{7C7A113D-20B0-4688-B71E-0532E0F57951}"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1A3738-1DB1-427A-A42C-2E0E88AF6CBC}"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GB"/>
        </a:p>
      </dgm:t>
    </dgm:pt>
    <dgm:pt modelId="{00036B2C-F00A-4976-B7EE-5C1AD98F0BEB}">
      <dgm:prSet phldrT="[Text]"/>
      <dgm:spPr/>
      <dgm:t>
        <a:bodyPr/>
        <a:lstStyle/>
        <a:p>
          <a:r>
            <a:rPr lang="en-GB" dirty="0">
              <a:latin typeface="Avenir Next LT Pro" panose="020B0504020202020204" pitchFamily="34" charset="0"/>
            </a:rPr>
            <a:t>Initial video game reviews dataset</a:t>
          </a:r>
        </a:p>
      </dgm:t>
    </dgm:pt>
    <dgm:pt modelId="{E258CFC6-27C1-4BCE-B959-43187622126E}" type="parTrans" cxnId="{0D0F3FB2-2895-460B-8D8C-FE2A2BB42BB0}">
      <dgm:prSet/>
      <dgm:spPr/>
      <dgm:t>
        <a:bodyPr/>
        <a:lstStyle/>
        <a:p>
          <a:endParaRPr lang="en-GB"/>
        </a:p>
      </dgm:t>
    </dgm:pt>
    <dgm:pt modelId="{37CE24B2-B27F-4BE3-A686-FA82C3C5E48B}" type="sibTrans" cxnId="{0D0F3FB2-2895-460B-8D8C-FE2A2BB42BB0}">
      <dgm:prSet/>
      <dgm:spPr/>
      <dgm:t>
        <a:bodyPr/>
        <a:lstStyle/>
        <a:p>
          <a:endParaRPr lang="en-GB"/>
        </a:p>
      </dgm:t>
    </dgm:pt>
    <dgm:pt modelId="{C180BEF9-C540-41FA-9920-4A51B5F6564F}">
      <dgm:prSet phldrT="[Text]"/>
      <dgm:spPr/>
      <dgm:t>
        <a:bodyPr/>
        <a:lstStyle/>
        <a:p>
          <a:r>
            <a:rPr lang="en-GB" dirty="0">
              <a:latin typeface="Avenir Next LT Pro" panose="020B0504020202020204" pitchFamily="34" charset="0"/>
            </a:rPr>
            <a:t>Initial video game sales dataset</a:t>
          </a:r>
        </a:p>
      </dgm:t>
    </dgm:pt>
    <dgm:pt modelId="{55CBFC65-2CC9-4C66-BF52-82FB5BA8E118}" type="sibTrans" cxnId="{702419A2-1F05-4073-B3D7-78E1EBF3EAA2}">
      <dgm:prSet/>
      <dgm:spPr/>
      <dgm:t>
        <a:bodyPr/>
        <a:lstStyle/>
        <a:p>
          <a:endParaRPr lang="en-GB"/>
        </a:p>
      </dgm:t>
    </dgm:pt>
    <dgm:pt modelId="{F32BAA23-6F9D-4FCB-8213-B4E0B356D931}" type="parTrans" cxnId="{702419A2-1F05-4073-B3D7-78E1EBF3EAA2}">
      <dgm:prSet/>
      <dgm:spPr/>
      <dgm:t>
        <a:bodyPr/>
        <a:lstStyle/>
        <a:p>
          <a:endParaRPr lang="en-GB"/>
        </a:p>
      </dgm:t>
    </dgm:pt>
    <dgm:pt modelId="{EE48E839-8B4B-4010-A7E0-25BBE94E5A06}" type="pres">
      <dgm:prSet presAssocID="{D61A3738-1DB1-427A-A42C-2E0E88AF6CBC}" presName="Name0" presStyleCnt="0">
        <dgm:presLayoutVars>
          <dgm:dir/>
          <dgm:resizeHandles val="exact"/>
        </dgm:presLayoutVars>
      </dgm:prSet>
      <dgm:spPr/>
    </dgm:pt>
    <dgm:pt modelId="{8F6A04B8-96E3-4BCA-8422-715542864389}" type="pres">
      <dgm:prSet presAssocID="{00036B2C-F00A-4976-B7EE-5C1AD98F0BEB}" presName="compNode" presStyleCnt="0"/>
      <dgm:spPr/>
    </dgm:pt>
    <dgm:pt modelId="{3C616BD3-F06D-4147-86F6-16FD84AD18B7}" type="pres">
      <dgm:prSet presAssocID="{00036B2C-F00A-4976-B7EE-5C1AD98F0BEB}" presName="pictRect" presStyleLbl="node1" presStyleIdx="0" presStyleCnt="2"/>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430" b="-164384"/>
          </a:stretch>
        </a:blipFill>
      </dgm:spPr>
    </dgm:pt>
    <dgm:pt modelId="{5AFD6C32-7E57-49CE-88ED-13D6459083D8}" type="pres">
      <dgm:prSet presAssocID="{00036B2C-F00A-4976-B7EE-5C1AD98F0BEB}" presName="textRect" presStyleLbl="revTx" presStyleIdx="0" presStyleCnt="2">
        <dgm:presLayoutVars>
          <dgm:bulletEnabled val="1"/>
        </dgm:presLayoutVars>
      </dgm:prSet>
      <dgm:spPr/>
    </dgm:pt>
    <dgm:pt modelId="{E5A071E9-8C6A-4161-959A-FF88E397E9CC}" type="pres">
      <dgm:prSet presAssocID="{37CE24B2-B27F-4BE3-A686-FA82C3C5E48B}" presName="sibTrans" presStyleLbl="sibTrans2D1" presStyleIdx="0" presStyleCnt="0"/>
      <dgm:spPr/>
    </dgm:pt>
    <dgm:pt modelId="{ED4D333F-6386-4481-99C4-7D2AA9D5C24D}" type="pres">
      <dgm:prSet presAssocID="{C180BEF9-C540-41FA-9920-4A51B5F6564F}" presName="compNode" presStyleCnt="0"/>
      <dgm:spPr/>
    </dgm:pt>
    <dgm:pt modelId="{A01F88D6-7E24-4D8C-B535-B66AFBAF0AA2}" type="pres">
      <dgm:prSet presAssocID="{C180BEF9-C540-41FA-9920-4A51B5F6564F}" presName="pictRect" presStyleLbl="node1" presStyleIdx="1" presStyleCnt="2"/>
      <dgm:spPr>
        <a:prstGeom prst="rect">
          <a:avLst/>
        </a:prstGeom>
        <a:blipFill dpi="0" rotWithShape="1">
          <a:blip xmlns:r="http://schemas.openxmlformats.org/officeDocument/2006/relationships" r:embed="rId2"/>
          <a:srcRect/>
          <a:stretch>
            <a:fillRect l="202" t="51" r="-202" b="-41591"/>
          </a:stretch>
        </a:blipFill>
      </dgm:spPr>
    </dgm:pt>
    <dgm:pt modelId="{85BB9E65-E22E-4940-81FC-521BCE3511FE}" type="pres">
      <dgm:prSet presAssocID="{C180BEF9-C540-41FA-9920-4A51B5F6564F}" presName="textRect" presStyleLbl="revTx" presStyleIdx="1" presStyleCnt="2">
        <dgm:presLayoutVars>
          <dgm:bulletEnabled val="1"/>
        </dgm:presLayoutVars>
      </dgm:prSet>
      <dgm:spPr/>
    </dgm:pt>
  </dgm:ptLst>
  <dgm:cxnLst>
    <dgm:cxn modelId="{5068D18F-D3E5-4CB9-B0B0-DA74A0689653}" type="presOf" srcId="{37CE24B2-B27F-4BE3-A686-FA82C3C5E48B}" destId="{E5A071E9-8C6A-4161-959A-FF88E397E9CC}" srcOrd="0" destOrd="0" presId="urn:microsoft.com/office/officeart/2005/8/layout/pList1"/>
    <dgm:cxn modelId="{702419A2-1F05-4073-B3D7-78E1EBF3EAA2}" srcId="{D61A3738-1DB1-427A-A42C-2E0E88AF6CBC}" destId="{C180BEF9-C540-41FA-9920-4A51B5F6564F}" srcOrd="1" destOrd="0" parTransId="{F32BAA23-6F9D-4FCB-8213-B4E0B356D931}" sibTransId="{55CBFC65-2CC9-4C66-BF52-82FB5BA8E118}"/>
    <dgm:cxn modelId="{0D0F3FB2-2895-460B-8D8C-FE2A2BB42BB0}" srcId="{D61A3738-1DB1-427A-A42C-2E0E88AF6CBC}" destId="{00036B2C-F00A-4976-B7EE-5C1AD98F0BEB}" srcOrd="0" destOrd="0" parTransId="{E258CFC6-27C1-4BCE-B959-43187622126E}" sibTransId="{37CE24B2-B27F-4BE3-A686-FA82C3C5E48B}"/>
    <dgm:cxn modelId="{8CAB57BF-1E44-4BBF-BBE7-1E310E66EE13}" type="presOf" srcId="{C180BEF9-C540-41FA-9920-4A51B5F6564F}" destId="{85BB9E65-E22E-4940-81FC-521BCE3511FE}" srcOrd="0" destOrd="0" presId="urn:microsoft.com/office/officeart/2005/8/layout/pList1"/>
    <dgm:cxn modelId="{6FB6E5CB-BC03-4299-90EC-75EA0484479A}" type="presOf" srcId="{D61A3738-1DB1-427A-A42C-2E0E88AF6CBC}" destId="{EE48E839-8B4B-4010-A7E0-25BBE94E5A06}" srcOrd="0" destOrd="0" presId="urn:microsoft.com/office/officeart/2005/8/layout/pList1"/>
    <dgm:cxn modelId="{DCF8F8DB-ED59-4BC5-BD71-D0D8550F459D}" type="presOf" srcId="{00036B2C-F00A-4976-B7EE-5C1AD98F0BEB}" destId="{5AFD6C32-7E57-49CE-88ED-13D6459083D8}" srcOrd="0" destOrd="0" presId="urn:microsoft.com/office/officeart/2005/8/layout/pList1"/>
    <dgm:cxn modelId="{7446CE0E-D305-44A7-A085-82939EF9C324}" type="presParOf" srcId="{EE48E839-8B4B-4010-A7E0-25BBE94E5A06}" destId="{8F6A04B8-96E3-4BCA-8422-715542864389}" srcOrd="0" destOrd="0" presId="urn:microsoft.com/office/officeart/2005/8/layout/pList1"/>
    <dgm:cxn modelId="{BBC4F9FA-5737-4FCE-9AE5-179C64A3CAE3}" type="presParOf" srcId="{8F6A04B8-96E3-4BCA-8422-715542864389}" destId="{3C616BD3-F06D-4147-86F6-16FD84AD18B7}" srcOrd="0" destOrd="0" presId="urn:microsoft.com/office/officeart/2005/8/layout/pList1"/>
    <dgm:cxn modelId="{5CF8D4F4-3B63-4D59-8C3C-FD016524231B}" type="presParOf" srcId="{8F6A04B8-96E3-4BCA-8422-715542864389}" destId="{5AFD6C32-7E57-49CE-88ED-13D6459083D8}" srcOrd="1" destOrd="0" presId="urn:microsoft.com/office/officeart/2005/8/layout/pList1"/>
    <dgm:cxn modelId="{4FB42043-AEC5-45ED-86EC-BB5B29190FEA}" type="presParOf" srcId="{EE48E839-8B4B-4010-A7E0-25BBE94E5A06}" destId="{E5A071E9-8C6A-4161-959A-FF88E397E9CC}" srcOrd="1" destOrd="0" presId="urn:microsoft.com/office/officeart/2005/8/layout/pList1"/>
    <dgm:cxn modelId="{6FD4719B-8868-4022-B06F-6B9FFE224966}" type="presParOf" srcId="{EE48E839-8B4B-4010-A7E0-25BBE94E5A06}" destId="{ED4D333F-6386-4481-99C4-7D2AA9D5C24D}" srcOrd="2" destOrd="0" presId="urn:microsoft.com/office/officeart/2005/8/layout/pList1"/>
    <dgm:cxn modelId="{84738795-1F73-4EA0-BFD2-886CBFCCA3E9}" type="presParOf" srcId="{ED4D333F-6386-4481-99C4-7D2AA9D5C24D}" destId="{A01F88D6-7E24-4D8C-B535-B66AFBAF0AA2}" srcOrd="0" destOrd="0" presId="urn:microsoft.com/office/officeart/2005/8/layout/pList1"/>
    <dgm:cxn modelId="{7C6C8FFF-561F-4B4A-8FBF-BC5FD90FAA9A}" type="presParOf" srcId="{ED4D333F-6386-4481-99C4-7D2AA9D5C24D}" destId="{85BB9E65-E22E-4940-81FC-521BCE3511FE}"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0D642-9655-4681-9761-1D9E4ED95DE7}">
      <dsp:nvSpPr>
        <dsp:cNvPr id="0" name=""/>
        <dsp:cNvSpPr/>
      </dsp:nvSpPr>
      <dsp:spPr>
        <a:xfrm>
          <a:off x="0" y="1915"/>
          <a:ext cx="8905200" cy="9710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9C043-F448-46E6-8ABD-8531D2B8FA5D}">
      <dsp:nvSpPr>
        <dsp:cNvPr id="0" name=""/>
        <dsp:cNvSpPr/>
      </dsp:nvSpPr>
      <dsp:spPr>
        <a:xfrm>
          <a:off x="293736" y="220397"/>
          <a:ext cx="534066" cy="534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091F34-9D86-4ACF-8505-D2C6701103F0}">
      <dsp:nvSpPr>
        <dsp:cNvPr id="0" name=""/>
        <dsp:cNvSpPr/>
      </dsp:nvSpPr>
      <dsp:spPr>
        <a:xfrm>
          <a:off x="1121539" y="1915"/>
          <a:ext cx="7783660" cy="971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67" tIns="102767" rIns="102767" bIns="102767" numCol="1" spcCol="1270" anchor="ctr" anchorCtr="0">
          <a:noAutofit/>
        </a:bodyPr>
        <a:lstStyle/>
        <a:p>
          <a:pPr marL="0" lvl="0" indent="0" algn="l" defTabSz="533400">
            <a:lnSpc>
              <a:spcPct val="100000"/>
            </a:lnSpc>
            <a:spcBef>
              <a:spcPct val="0"/>
            </a:spcBef>
            <a:spcAft>
              <a:spcPct val="35000"/>
            </a:spcAft>
            <a:buNone/>
          </a:pPr>
          <a:r>
            <a:rPr lang="en-GB" sz="1200" kern="1200" dirty="0">
              <a:latin typeface="Avenir Next LT Pro" panose="020B0504020202020204" pitchFamily="34" charset="0"/>
            </a:rPr>
            <a:t>I am a former Software Developer for </a:t>
          </a:r>
          <a:r>
            <a:rPr lang="en-GB" sz="1200" kern="1200" dirty="0" err="1">
              <a:latin typeface="Avenir Next LT Pro" panose="020B0504020202020204" pitchFamily="34" charset="0"/>
            </a:rPr>
            <a:t>Quinnox</a:t>
          </a:r>
          <a:r>
            <a:rPr lang="en-GB" sz="1200" kern="1200" dirty="0">
              <a:latin typeface="Avenir Next LT Pro" panose="020B0504020202020204" pitchFamily="34" charset="0"/>
            </a:rPr>
            <a:t> Consultancy Services. In this role, I was put in projects that specialised in extracting and transforming data from other platforms to be used for the creation of proprietary software for </a:t>
          </a:r>
          <a:r>
            <a:rPr lang="en-GB" sz="1200" kern="1200" dirty="0" err="1">
              <a:latin typeface="Avenir Next LT Pro" panose="020B0504020202020204" pitchFamily="34" charset="0"/>
            </a:rPr>
            <a:t>Quinnox</a:t>
          </a:r>
          <a:r>
            <a:rPr lang="en-GB" sz="1200" kern="1200" dirty="0">
              <a:latin typeface="Avenir Next LT Pro" panose="020B0504020202020204" pitchFamily="34" charset="0"/>
            </a:rPr>
            <a:t> and its clients. It was thanks to this experience that I gained an interest in Data Analytics.</a:t>
          </a:r>
          <a:endParaRPr lang="en-US" sz="1200" kern="1200" dirty="0">
            <a:latin typeface="Avenir Next LT Pro" panose="020B0504020202020204" pitchFamily="34" charset="0"/>
          </a:endParaRPr>
        </a:p>
      </dsp:txBody>
      <dsp:txXfrm>
        <a:off x="1121539" y="1915"/>
        <a:ext cx="7783660" cy="971029"/>
      </dsp:txXfrm>
    </dsp:sp>
    <dsp:sp modelId="{61563982-C043-44BB-88FC-D113A1384E08}">
      <dsp:nvSpPr>
        <dsp:cNvPr id="0" name=""/>
        <dsp:cNvSpPr/>
      </dsp:nvSpPr>
      <dsp:spPr>
        <a:xfrm>
          <a:off x="0" y="1215703"/>
          <a:ext cx="8905200" cy="9710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87774-338E-44D8-82BC-E979990FCCA6}">
      <dsp:nvSpPr>
        <dsp:cNvPr id="0" name=""/>
        <dsp:cNvSpPr/>
      </dsp:nvSpPr>
      <dsp:spPr>
        <a:xfrm>
          <a:off x="293736" y="1434184"/>
          <a:ext cx="534066" cy="534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287A7B-DE66-4A9B-89E1-2245B2BE9FAC}">
      <dsp:nvSpPr>
        <dsp:cNvPr id="0" name=""/>
        <dsp:cNvSpPr/>
      </dsp:nvSpPr>
      <dsp:spPr>
        <a:xfrm>
          <a:off x="1121539" y="1215703"/>
          <a:ext cx="7783660" cy="971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67" tIns="102767" rIns="102767" bIns="102767" numCol="1" spcCol="1270" anchor="ctr" anchorCtr="0">
          <a:noAutofit/>
        </a:bodyPr>
        <a:lstStyle/>
        <a:p>
          <a:pPr marL="0" lvl="0" indent="0" algn="l" defTabSz="533400">
            <a:lnSpc>
              <a:spcPct val="100000"/>
            </a:lnSpc>
            <a:spcBef>
              <a:spcPct val="0"/>
            </a:spcBef>
            <a:spcAft>
              <a:spcPct val="35000"/>
            </a:spcAft>
            <a:buNone/>
          </a:pPr>
          <a:r>
            <a:rPr lang="en-GB" sz="1200" kern="1200" dirty="0">
              <a:latin typeface="Avenir Next LT Pro" panose="020B0504020202020204" pitchFamily="34" charset="0"/>
            </a:rPr>
            <a:t>Whilst wanting to become a Data Analyst, I found myself to be severely lacking the understanding and experience necessary for the role. Thanks to the Skills Bootcamp in Essential Data Skills run by Cambridge Spark, I took the first steps in my journey to becoming a Data Analyst.</a:t>
          </a:r>
          <a:endParaRPr lang="en-US" sz="1200" kern="1200" dirty="0">
            <a:latin typeface="Avenir Next LT Pro" panose="020B0504020202020204" pitchFamily="34" charset="0"/>
          </a:endParaRPr>
        </a:p>
      </dsp:txBody>
      <dsp:txXfrm>
        <a:off x="1121539" y="1215703"/>
        <a:ext cx="7783660" cy="971029"/>
      </dsp:txXfrm>
    </dsp:sp>
    <dsp:sp modelId="{CB2D6881-8294-4A22-A844-71DB40E36AED}">
      <dsp:nvSpPr>
        <dsp:cNvPr id="0" name=""/>
        <dsp:cNvSpPr/>
      </dsp:nvSpPr>
      <dsp:spPr>
        <a:xfrm>
          <a:off x="0" y="2429490"/>
          <a:ext cx="8905200" cy="9710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4BD64-AB61-4F6D-81BC-BBD2F324D141}">
      <dsp:nvSpPr>
        <dsp:cNvPr id="0" name=""/>
        <dsp:cNvSpPr/>
      </dsp:nvSpPr>
      <dsp:spPr>
        <a:xfrm>
          <a:off x="293736" y="2647971"/>
          <a:ext cx="534066" cy="534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8E460-CE77-411A-A283-051975510A15}">
      <dsp:nvSpPr>
        <dsp:cNvPr id="0" name=""/>
        <dsp:cNvSpPr/>
      </dsp:nvSpPr>
      <dsp:spPr>
        <a:xfrm>
          <a:off x="1121539" y="2429490"/>
          <a:ext cx="7783660" cy="971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67" tIns="102767" rIns="102767" bIns="102767" numCol="1" spcCol="1270" anchor="ctr" anchorCtr="0">
          <a:noAutofit/>
        </a:bodyPr>
        <a:lstStyle/>
        <a:p>
          <a:pPr marL="0" lvl="0" indent="0" algn="l" defTabSz="533400">
            <a:lnSpc>
              <a:spcPct val="100000"/>
            </a:lnSpc>
            <a:spcBef>
              <a:spcPct val="0"/>
            </a:spcBef>
            <a:spcAft>
              <a:spcPct val="35000"/>
            </a:spcAft>
            <a:buNone/>
          </a:pPr>
          <a:r>
            <a:rPr lang="en-GB" sz="1200" kern="1200" dirty="0">
              <a:latin typeface="Avenir Next LT Pro" panose="020B0504020202020204" pitchFamily="34" charset="0"/>
            </a:rPr>
            <a:t>As a result of my time in the Bootcamp, I gained a solid understanding of the key processes and techniques used in the Data Lifecycle alongside developing fundamental skills in key software used within the Data Analytics industry such as Microsoft Excel (and </a:t>
          </a:r>
          <a:r>
            <a:rPr lang="en-GB" sz="1200" kern="1200" dirty="0" err="1">
              <a:latin typeface="Avenir Next LT Pro" panose="020B0504020202020204" pitchFamily="34" charset="0"/>
            </a:rPr>
            <a:t>PowerQuery</a:t>
          </a:r>
          <a:r>
            <a:rPr lang="en-GB" sz="1200" kern="1200" dirty="0">
              <a:latin typeface="Avenir Next LT Pro" panose="020B0504020202020204" pitchFamily="34" charset="0"/>
            </a:rPr>
            <a:t> editor) for extracting and transforming data and visualising the data with business intelligence tools such as </a:t>
          </a:r>
          <a:r>
            <a:rPr lang="en-GB" sz="1200" kern="1200" dirty="0" err="1">
              <a:latin typeface="Avenir Next LT Pro" panose="020B0504020202020204" pitchFamily="34" charset="0"/>
            </a:rPr>
            <a:t>PowerBI</a:t>
          </a:r>
          <a:r>
            <a:rPr lang="en-GB" sz="1200" kern="1200" dirty="0">
              <a:latin typeface="Avenir Next LT Pro" panose="020B0504020202020204" pitchFamily="34" charset="0"/>
            </a:rPr>
            <a:t>.</a:t>
          </a:r>
          <a:endParaRPr lang="en-US" sz="1200" kern="1200" dirty="0">
            <a:latin typeface="Avenir Next LT Pro" panose="020B0504020202020204" pitchFamily="34" charset="0"/>
          </a:endParaRPr>
        </a:p>
      </dsp:txBody>
      <dsp:txXfrm>
        <a:off x="1121539" y="2429490"/>
        <a:ext cx="7783660" cy="971029"/>
      </dsp:txXfrm>
    </dsp:sp>
    <dsp:sp modelId="{95C2DC54-5B4C-491B-9D24-471FB8C80814}">
      <dsp:nvSpPr>
        <dsp:cNvPr id="0" name=""/>
        <dsp:cNvSpPr/>
      </dsp:nvSpPr>
      <dsp:spPr>
        <a:xfrm>
          <a:off x="0" y="3643277"/>
          <a:ext cx="8905200" cy="9710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DB2602-B4E1-4E7D-AF27-C25F1F4B0E0E}">
      <dsp:nvSpPr>
        <dsp:cNvPr id="0" name=""/>
        <dsp:cNvSpPr/>
      </dsp:nvSpPr>
      <dsp:spPr>
        <a:xfrm>
          <a:off x="293736" y="3861759"/>
          <a:ext cx="534066" cy="534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0EF2B-A271-4C3F-ADBC-64AE53EBA109}">
      <dsp:nvSpPr>
        <dsp:cNvPr id="0" name=""/>
        <dsp:cNvSpPr/>
      </dsp:nvSpPr>
      <dsp:spPr>
        <a:xfrm>
          <a:off x="1121539" y="3643277"/>
          <a:ext cx="7783660" cy="971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67" tIns="102767" rIns="102767" bIns="102767" numCol="1" spcCol="1270" anchor="ctr" anchorCtr="0">
          <a:noAutofit/>
        </a:bodyPr>
        <a:lstStyle/>
        <a:p>
          <a:pPr marL="0" lvl="0" indent="0" algn="l" defTabSz="622300">
            <a:lnSpc>
              <a:spcPct val="100000"/>
            </a:lnSpc>
            <a:spcBef>
              <a:spcPct val="0"/>
            </a:spcBef>
            <a:spcAft>
              <a:spcPct val="35000"/>
            </a:spcAft>
            <a:buNone/>
          </a:pPr>
          <a:r>
            <a:rPr lang="en-GB" sz="1400" kern="1200" dirty="0">
              <a:latin typeface="Avenir Next LT Pro" panose="020B0504020202020204" pitchFamily="34" charset="0"/>
            </a:rPr>
            <a:t>In here, you will find demonstrations of my knowledge and understanding of Data Analytics and the techniques used in the industry through projects I completed from my time in the Bootcamp alongside further projects done after the bootcamp.</a:t>
          </a:r>
          <a:endParaRPr lang="en-US" sz="1400" kern="1200" dirty="0">
            <a:latin typeface="Avenir Next LT Pro" panose="020B0504020202020204" pitchFamily="34" charset="0"/>
          </a:endParaRPr>
        </a:p>
      </dsp:txBody>
      <dsp:txXfrm>
        <a:off x="1121539" y="3643277"/>
        <a:ext cx="7783660" cy="9710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EEE4-5D22-47AA-BD3E-0A307AE13E6F}">
      <dsp:nvSpPr>
        <dsp:cNvPr id="0" name=""/>
        <dsp:cNvSpPr/>
      </dsp:nvSpPr>
      <dsp:spPr>
        <a:xfrm>
          <a:off x="627994" y="2848"/>
          <a:ext cx="6872011" cy="4581356"/>
        </a:xfrm>
        <a:prstGeom prst="rect">
          <a:avLst/>
        </a:prstGeom>
        <a:blipFill dpi="0" rotWithShape="1">
          <a:blip xmlns:r="http://schemas.openxmlformats.org/officeDocument/2006/relationships" r:embed="rId1"/>
          <a:srcRect/>
          <a:stretch>
            <a:fillRect t="17321" b="17321"/>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15ECDF-FA10-4FBE-85D9-D1B6CDF76087}">
      <dsp:nvSpPr>
        <dsp:cNvPr id="0" name=""/>
        <dsp:cNvSpPr/>
      </dsp:nvSpPr>
      <dsp:spPr>
        <a:xfrm>
          <a:off x="1882104" y="3796852"/>
          <a:ext cx="4363791" cy="1618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0" numCol="1" spcCol="1270" anchor="t" anchorCtr="0">
          <a:noAutofit/>
        </a:bodyPr>
        <a:lstStyle/>
        <a:p>
          <a:pPr marL="0" lvl="0" indent="0" algn="ctr" defTabSz="1466850">
            <a:lnSpc>
              <a:spcPct val="90000"/>
            </a:lnSpc>
            <a:spcBef>
              <a:spcPct val="0"/>
            </a:spcBef>
            <a:spcAft>
              <a:spcPct val="35000"/>
            </a:spcAft>
            <a:buNone/>
          </a:pPr>
          <a:r>
            <a:rPr lang="en-GB" sz="3300" kern="1200" dirty="0">
              <a:latin typeface="Avenir Next LT Pro" panose="020B0504020202020204" pitchFamily="34" charset="0"/>
            </a:rPr>
            <a:t>Combined video game sales and review dataset</a:t>
          </a:r>
        </a:p>
      </dsp:txBody>
      <dsp:txXfrm>
        <a:off x="1882104" y="3796852"/>
        <a:ext cx="4363791" cy="16189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89ACA-FAC7-4B6E-B1E4-CC365A31E824}">
      <dsp:nvSpPr>
        <dsp:cNvPr id="0" name=""/>
        <dsp:cNvSpPr/>
      </dsp:nvSpPr>
      <dsp:spPr>
        <a:xfrm>
          <a:off x="0" y="277155"/>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After cleaning the data, I utilised PivotTables to calculate, summarise and analyse the data to make comparisons and spot patterns and trends in the data.</a:t>
          </a:r>
          <a:endParaRPr lang="en-US" sz="1400" kern="1200" dirty="0">
            <a:latin typeface="Avenir Next LT Pro" panose="020B0504020202020204" pitchFamily="34" charset="0"/>
          </a:endParaRPr>
        </a:p>
      </dsp:txBody>
      <dsp:txXfrm>
        <a:off x="37382" y="314537"/>
        <a:ext cx="8830436" cy="691000"/>
      </dsp:txXfrm>
    </dsp:sp>
    <dsp:sp modelId="{BB5F3302-812A-4DDF-A124-8B06AEC327AA}">
      <dsp:nvSpPr>
        <dsp:cNvPr id="0" name=""/>
        <dsp:cNvSpPr/>
      </dsp:nvSpPr>
      <dsp:spPr>
        <a:xfrm>
          <a:off x="0" y="1083240"/>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I created multiple PivotTables with a focus on either the reviews for each video game in the dataset and the sales of each video game in the dataset, both globally and split by region.</a:t>
          </a:r>
          <a:endParaRPr lang="en-US" sz="1400" kern="1200" dirty="0">
            <a:latin typeface="Avenir Next LT Pro" panose="020B0504020202020204" pitchFamily="34" charset="0"/>
          </a:endParaRPr>
        </a:p>
      </dsp:txBody>
      <dsp:txXfrm>
        <a:off x="37382" y="1120622"/>
        <a:ext cx="8830436" cy="691000"/>
      </dsp:txXfrm>
    </dsp:sp>
    <dsp:sp modelId="{FA385316-3286-497E-A884-781ED16EE4F2}">
      <dsp:nvSpPr>
        <dsp:cNvPr id="0" name=""/>
        <dsp:cNvSpPr/>
      </dsp:nvSpPr>
      <dsp:spPr>
        <a:xfrm>
          <a:off x="0" y="1889325"/>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After creating the PivotTables, I utilised slicers to split the data in the PivotTables based on different factors.</a:t>
          </a:r>
          <a:endParaRPr lang="en-US" sz="1400" kern="1200" dirty="0">
            <a:latin typeface="Avenir Next LT Pro" panose="020B0504020202020204" pitchFamily="34" charset="0"/>
          </a:endParaRPr>
        </a:p>
      </dsp:txBody>
      <dsp:txXfrm>
        <a:off x="37382" y="1926707"/>
        <a:ext cx="8830436" cy="691000"/>
      </dsp:txXfrm>
    </dsp:sp>
    <dsp:sp modelId="{B5F3A5A8-742F-42C9-A336-8084F021BE14}">
      <dsp:nvSpPr>
        <dsp:cNvPr id="0" name=""/>
        <dsp:cNvSpPr/>
      </dsp:nvSpPr>
      <dsp:spPr>
        <a:xfrm>
          <a:off x="0" y="2695410"/>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For the data on reviews, I created slicers for: Genre, Platform and Year.</a:t>
          </a:r>
          <a:endParaRPr lang="en-US" sz="1400" kern="1200" dirty="0">
            <a:latin typeface="Avenir Next LT Pro" panose="020B0504020202020204" pitchFamily="34" charset="0"/>
          </a:endParaRPr>
        </a:p>
      </dsp:txBody>
      <dsp:txXfrm>
        <a:off x="37382" y="2732792"/>
        <a:ext cx="8830436" cy="691000"/>
      </dsp:txXfrm>
    </dsp:sp>
    <dsp:sp modelId="{A56703D2-0F66-46E7-8554-DD46A741E1D3}">
      <dsp:nvSpPr>
        <dsp:cNvPr id="0" name=""/>
        <dsp:cNvSpPr/>
      </dsp:nvSpPr>
      <dsp:spPr>
        <a:xfrm>
          <a:off x="0" y="3501495"/>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For the data on sales, I created a slicer only for Year as I felt the data already had enough granularity.</a:t>
          </a:r>
          <a:endParaRPr lang="en-US" sz="1400" kern="1200" dirty="0">
            <a:latin typeface="Avenir Next LT Pro" panose="020B0504020202020204" pitchFamily="34" charset="0"/>
          </a:endParaRPr>
        </a:p>
      </dsp:txBody>
      <dsp:txXfrm>
        <a:off x="37382" y="3538877"/>
        <a:ext cx="8830436" cy="691000"/>
      </dsp:txXfrm>
    </dsp:sp>
    <dsp:sp modelId="{06D4B026-02AE-4EF9-BE55-856D73E5D0D7}">
      <dsp:nvSpPr>
        <dsp:cNvPr id="0" name=""/>
        <dsp:cNvSpPr/>
      </dsp:nvSpPr>
      <dsp:spPr>
        <a:xfrm>
          <a:off x="0" y="4307580"/>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Thanks to the slicers, I was able to determine that the dataset should be limited to only include video games from the range of years from 2006 to 2011 in order to prevent the data from being skewed as this was the range of years in which all the consoles had been released and none of them had been discontinued.</a:t>
          </a:r>
          <a:endParaRPr lang="en-US" sz="1400" kern="1200" dirty="0">
            <a:latin typeface="Avenir Next LT Pro" panose="020B0504020202020204" pitchFamily="34" charset="0"/>
          </a:endParaRPr>
        </a:p>
      </dsp:txBody>
      <dsp:txXfrm>
        <a:off x="37382" y="4344962"/>
        <a:ext cx="8830436" cy="691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F1F05-60DC-4E5F-BDBE-78BF4B6485ED}">
      <dsp:nvSpPr>
        <dsp:cNvPr id="0" name=""/>
        <dsp:cNvSpPr/>
      </dsp:nvSpPr>
      <dsp:spPr>
        <a:xfrm>
          <a:off x="2617" y="659343"/>
          <a:ext cx="3867906" cy="2664987"/>
        </a:xfrm>
        <a:prstGeom prst="rect">
          <a:avLst/>
        </a:prstGeom>
        <a:blipFill dpi="0" rotWithShape="1">
          <a:blip xmlns:r="http://schemas.openxmlformats.org/officeDocument/2006/relationships" r:embed="rId1"/>
          <a:srcRect/>
          <a:stretch>
            <a:fillRect l="-25950" r="-2595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A82E73-8D9F-48BF-8E7C-67F8C6F24017}">
      <dsp:nvSpPr>
        <dsp:cNvPr id="0" name=""/>
        <dsp:cNvSpPr/>
      </dsp:nvSpPr>
      <dsp:spPr>
        <a:xfrm>
          <a:off x="2617" y="3324330"/>
          <a:ext cx="3867906" cy="1434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0" numCol="1" spcCol="1270" anchor="t" anchorCtr="0">
          <a:noAutofit/>
        </a:bodyPr>
        <a:lstStyle/>
        <a:p>
          <a:pPr marL="0" lvl="0" indent="0" algn="ctr" defTabSz="1333500">
            <a:lnSpc>
              <a:spcPct val="90000"/>
            </a:lnSpc>
            <a:spcBef>
              <a:spcPct val="0"/>
            </a:spcBef>
            <a:spcAft>
              <a:spcPct val="35000"/>
            </a:spcAft>
            <a:buNone/>
          </a:pPr>
          <a:r>
            <a:rPr lang="en-GB" sz="3000" kern="1200" dirty="0"/>
            <a:t>PivotTables + </a:t>
          </a:r>
          <a:r>
            <a:rPr lang="en-GB" sz="3000" kern="1200" dirty="0" err="1"/>
            <a:t>PivotCharts</a:t>
          </a:r>
          <a:r>
            <a:rPr lang="en-GB" sz="3000" kern="1200" dirty="0"/>
            <a:t> for sales data</a:t>
          </a:r>
        </a:p>
      </dsp:txBody>
      <dsp:txXfrm>
        <a:off x="2617" y="3324330"/>
        <a:ext cx="3867906" cy="1434993"/>
      </dsp:txXfrm>
    </dsp:sp>
    <dsp:sp modelId="{8A75B303-8D4C-4572-B2FC-3F1A5F2FF9FD}">
      <dsp:nvSpPr>
        <dsp:cNvPr id="0" name=""/>
        <dsp:cNvSpPr/>
      </dsp:nvSpPr>
      <dsp:spPr>
        <a:xfrm>
          <a:off x="4257476" y="659343"/>
          <a:ext cx="3867906" cy="2664987"/>
        </a:xfrm>
        <a:prstGeom prst="rect">
          <a:avLst/>
        </a:prstGeom>
        <a:blipFill rotWithShape="1">
          <a:blip xmlns:r="http://schemas.openxmlformats.org/officeDocument/2006/relationships" r:embed="rId2"/>
          <a:srcRect/>
          <a:stretch>
            <a:fillRect l="-16000" r="-16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11D495-8EED-42D3-8024-67128D6BD6C4}">
      <dsp:nvSpPr>
        <dsp:cNvPr id="0" name=""/>
        <dsp:cNvSpPr/>
      </dsp:nvSpPr>
      <dsp:spPr>
        <a:xfrm>
          <a:off x="4257476" y="3324330"/>
          <a:ext cx="3867906" cy="1434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0" numCol="1" spcCol="1270" anchor="t" anchorCtr="0">
          <a:noAutofit/>
        </a:bodyPr>
        <a:lstStyle/>
        <a:p>
          <a:pPr marL="0" lvl="0" indent="0" algn="ctr" defTabSz="1333500">
            <a:lnSpc>
              <a:spcPct val="90000"/>
            </a:lnSpc>
            <a:spcBef>
              <a:spcPct val="0"/>
            </a:spcBef>
            <a:spcAft>
              <a:spcPct val="35000"/>
            </a:spcAft>
            <a:buNone/>
          </a:pPr>
          <a:r>
            <a:rPr lang="en-GB" sz="3000" kern="1200" dirty="0"/>
            <a:t>PivotTables + </a:t>
          </a:r>
          <a:r>
            <a:rPr lang="en-GB" sz="3000" kern="1200" dirty="0" err="1"/>
            <a:t>PivotCharts</a:t>
          </a:r>
          <a:r>
            <a:rPr lang="en-GB" sz="3000" kern="1200" dirty="0"/>
            <a:t> for reviews data</a:t>
          </a:r>
        </a:p>
      </dsp:txBody>
      <dsp:txXfrm>
        <a:off x="4257476" y="3324330"/>
        <a:ext cx="3867906" cy="143499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89ACA-FAC7-4B6E-B1E4-CC365A31E824}">
      <dsp:nvSpPr>
        <dsp:cNvPr id="0" name=""/>
        <dsp:cNvSpPr/>
      </dsp:nvSpPr>
      <dsp:spPr>
        <a:xfrm>
          <a:off x="0" y="144743"/>
          <a:ext cx="8905200" cy="9845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I created a </a:t>
          </a:r>
          <a:r>
            <a:rPr lang="en-US" sz="1200" kern="1200" dirty="0" err="1"/>
            <a:t>PowerBI</a:t>
          </a:r>
          <a:r>
            <a:rPr lang="en-US" sz="1200" kern="1200" dirty="0"/>
            <a:t> dashboard to visualize and share my findings regarding the data on video game reviews and sales. In creating the </a:t>
          </a:r>
          <a:r>
            <a:rPr lang="en-US" sz="1200" kern="1200" dirty="0" err="1"/>
            <a:t>PowerBI</a:t>
          </a:r>
          <a:r>
            <a:rPr lang="en-US" sz="1200" kern="1200" dirty="0"/>
            <a:t> dashboard, I decided to display the data in a format that even non-data savvy users can check and interact with.</a:t>
          </a:r>
        </a:p>
      </dsp:txBody>
      <dsp:txXfrm>
        <a:off x="48062" y="192805"/>
        <a:ext cx="8809076" cy="888430"/>
      </dsp:txXfrm>
    </dsp:sp>
    <dsp:sp modelId="{FA385316-3286-497E-A884-781ED16EE4F2}">
      <dsp:nvSpPr>
        <dsp:cNvPr id="0" name=""/>
        <dsp:cNvSpPr/>
      </dsp:nvSpPr>
      <dsp:spPr>
        <a:xfrm>
          <a:off x="0" y="1163858"/>
          <a:ext cx="8905200" cy="9845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Inside of the </a:t>
          </a:r>
          <a:r>
            <a:rPr lang="en-GB" sz="1200" kern="1200" dirty="0" err="1"/>
            <a:t>PowerBI</a:t>
          </a:r>
          <a:r>
            <a:rPr lang="en-GB" sz="1200" kern="1200" dirty="0"/>
            <a:t> dashboard, alongside a contents page section I also created three different sections for: user scores, sales and critic scores. These sections could be accessed through buttons that, when clicked, direct to each specific section.</a:t>
          </a:r>
          <a:endParaRPr lang="en-US" sz="1200" kern="1200" dirty="0"/>
        </a:p>
      </dsp:txBody>
      <dsp:txXfrm>
        <a:off x="48062" y="1211920"/>
        <a:ext cx="8809076" cy="888430"/>
      </dsp:txXfrm>
    </dsp:sp>
    <dsp:sp modelId="{B5F3A5A8-742F-42C9-A336-8084F021BE14}">
      <dsp:nvSpPr>
        <dsp:cNvPr id="0" name=""/>
        <dsp:cNvSpPr/>
      </dsp:nvSpPr>
      <dsp:spPr>
        <a:xfrm>
          <a:off x="0" y="2182973"/>
          <a:ext cx="8905200" cy="9845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For the user and critic scores section, I utilized 4 visualizations:  A clustered column chart displaying the average/minimum/maximum/standard deviation of scores (with the intended metric being able to be chosen by the users through buttons in the page), a matrix table showing the name of the video game alongside the scores (through each platform if the game was available in different platforms), and cards showing the highest rated game’s name and rating alongside the lowest rated game’s name and rating (which is visible if the user chooses minimum for the clustered column chart).</a:t>
          </a:r>
        </a:p>
      </dsp:txBody>
      <dsp:txXfrm>
        <a:off x="48062" y="2231035"/>
        <a:ext cx="8809076" cy="888430"/>
      </dsp:txXfrm>
    </dsp:sp>
    <dsp:sp modelId="{A56703D2-0F66-46E7-8554-DD46A741E1D3}">
      <dsp:nvSpPr>
        <dsp:cNvPr id="0" name=""/>
        <dsp:cNvSpPr/>
      </dsp:nvSpPr>
      <dsp:spPr>
        <a:xfrm>
          <a:off x="0" y="3202088"/>
          <a:ext cx="8905200" cy="9845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Similarly, for the sales section I also utilized 4 visualizations: A clustered column chart displaying the sales of video games either globally, in North America, in Europe, in Japan or in other territories (with the intended territory being able to be chosen by the users through buttons in the page), a matrix table showing the name of the video game alongside the sales (through each platform if the game was available in different platforms alongside the sales for each territory if multiple territories were chosen), and cards showing the highest selling game’s name and the amount of units sold.</a:t>
          </a:r>
        </a:p>
      </dsp:txBody>
      <dsp:txXfrm>
        <a:off x="48062" y="3250150"/>
        <a:ext cx="8809076" cy="888430"/>
      </dsp:txXfrm>
    </dsp:sp>
    <dsp:sp modelId="{06D4B026-02AE-4EF9-BE55-856D73E5D0D7}">
      <dsp:nvSpPr>
        <dsp:cNvPr id="0" name=""/>
        <dsp:cNvSpPr/>
      </dsp:nvSpPr>
      <dsp:spPr>
        <a:xfrm>
          <a:off x="0" y="4221203"/>
          <a:ext cx="8905200" cy="9845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I also added slicers to all three sections that allowed users to choose: the platform the game was released in, the year of release and the genre. This was done to provide greater granularity in the data visualisations.</a:t>
          </a:r>
          <a:endParaRPr lang="en-US" sz="1200" kern="1200" dirty="0"/>
        </a:p>
      </dsp:txBody>
      <dsp:txXfrm>
        <a:off x="48062" y="4269265"/>
        <a:ext cx="8809076" cy="8884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C6E7-3E01-4716-A3D4-2188828AA366}">
      <dsp:nvSpPr>
        <dsp:cNvPr id="0" name=""/>
        <dsp:cNvSpPr/>
      </dsp:nvSpPr>
      <dsp:spPr>
        <a:xfrm>
          <a:off x="1711945" y="3772"/>
          <a:ext cx="5313710" cy="3661146"/>
        </a:xfrm>
        <a:prstGeom prst="rect">
          <a:avLst/>
        </a:prstGeom>
        <a:blipFill dpi="0" rotWithShape="1">
          <a:blip xmlns:r="http://schemas.openxmlformats.org/officeDocument/2006/relationships" r:embed="rId1"/>
          <a:srcRect/>
          <a:stretch>
            <a:fillRect t="9375" b="9375"/>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D27CD7-D97C-4EE3-A94F-F15D98B4C5E5}">
      <dsp:nvSpPr>
        <dsp:cNvPr id="0" name=""/>
        <dsp:cNvSpPr/>
      </dsp:nvSpPr>
      <dsp:spPr>
        <a:xfrm>
          <a:off x="1711945" y="3664918"/>
          <a:ext cx="5313710" cy="197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6936" tIns="376936" rIns="376936" bIns="0" numCol="1" spcCol="1270" anchor="t" anchorCtr="0">
          <a:noAutofit/>
        </a:bodyPr>
        <a:lstStyle/>
        <a:p>
          <a:pPr marL="0" lvl="0" indent="0" algn="ctr" defTabSz="2355850">
            <a:lnSpc>
              <a:spcPct val="90000"/>
            </a:lnSpc>
            <a:spcBef>
              <a:spcPct val="0"/>
            </a:spcBef>
            <a:spcAft>
              <a:spcPct val="35000"/>
            </a:spcAft>
            <a:buNone/>
          </a:pPr>
          <a:r>
            <a:rPr lang="en-GB" sz="5300" kern="1200" dirty="0">
              <a:latin typeface="Avenir Next LT Pro" panose="020B0504020202020204" pitchFamily="34" charset="0"/>
            </a:rPr>
            <a:t>Contents page</a:t>
          </a:r>
        </a:p>
      </dsp:txBody>
      <dsp:txXfrm>
        <a:off x="1711945" y="3664918"/>
        <a:ext cx="5313710" cy="19713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C6E7-3E01-4716-A3D4-2188828AA366}">
      <dsp:nvSpPr>
        <dsp:cNvPr id="0" name=""/>
        <dsp:cNvSpPr/>
      </dsp:nvSpPr>
      <dsp:spPr>
        <a:xfrm>
          <a:off x="1711945" y="3772"/>
          <a:ext cx="5313710" cy="3661146"/>
        </a:xfrm>
        <a:prstGeom prst="rect">
          <a:avLst/>
        </a:prstGeom>
        <a:blipFill dpi="0" rotWithShape="1">
          <a:blip xmlns:r="http://schemas.openxmlformats.org/officeDocument/2006/relationships" r:embed="rId1"/>
          <a:srcRect/>
          <a:stretch>
            <a:fillRect t="9387" b="9387"/>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D27CD7-D97C-4EE3-A94F-F15D98B4C5E5}">
      <dsp:nvSpPr>
        <dsp:cNvPr id="0" name=""/>
        <dsp:cNvSpPr/>
      </dsp:nvSpPr>
      <dsp:spPr>
        <a:xfrm>
          <a:off x="1711945" y="3664918"/>
          <a:ext cx="5313710" cy="197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0" numCol="1" spcCol="1270" anchor="t" anchorCtr="0">
          <a:noAutofit/>
        </a:bodyPr>
        <a:lstStyle/>
        <a:p>
          <a:pPr marL="0" lvl="0" indent="0" algn="ctr" defTabSz="2667000">
            <a:lnSpc>
              <a:spcPct val="90000"/>
            </a:lnSpc>
            <a:spcBef>
              <a:spcPct val="0"/>
            </a:spcBef>
            <a:spcAft>
              <a:spcPct val="35000"/>
            </a:spcAft>
            <a:buNone/>
          </a:pPr>
          <a:r>
            <a:rPr lang="en-GB" sz="6000" kern="1200" dirty="0">
              <a:latin typeface="Avenir Next LT Pro" panose="020B0504020202020204" pitchFamily="34" charset="0"/>
            </a:rPr>
            <a:t>User scores</a:t>
          </a:r>
        </a:p>
      </dsp:txBody>
      <dsp:txXfrm>
        <a:off x="1711945" y="3664918"/>
        <a:ext cx="5313710" cy="19713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C6E7-3E01-4716-A3D4-2188828AA366}">
      <dsp:nvSpPr>
        <dsp:cNvPr id="0" name=""/>
        <dsp:cNvSpPr/>
      </dsp:nvSpPr>
      <dsp:spPr>
        <a:xfrm>
          <a:off x="1711945" y="3772"/>
          <a:ext cx="5313710" cy="3661146"/>
        </a:xfrm>
        <a:prstGeom prst="rect">
          <a:avLst/>
        </a:prstGeom>
        <a:blipFill dpi="0" rotWithShape="1">
          <a:blip xmlns:r="http://schemas.openxmlformats.org/officeDocument/2006/relationships" r:embed="rId1"/>
          <a:srcRect/>
          <a:stretch>
            <a:fillRect t="9343" b="9343"/>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D27CD7-D97C-4EE3-A94F-F15D98B4C5E5}">
      <dsp:nvSpPr>
        <dsp:cNvPr id="0" name=""/>
        <dsp:cNvSpPr/>
      </dsp:nvSpPr>
      <dsp:spPr>
        <a:xfrm>
          <a:off x="1711945" y="3664918"/>
          <a:ext cx="5313710" cy="197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0" numCol="1" spcCol="1270" anchor="t" anchorCtr="0">
          <a:noAutofit/>
        </a:bodyPr>
        <a:lstStyle/>
        <a:p>
          <a:pPr marL="0" lvl="0" indent="0" algn="ctr" defTabSz="2667000">
            <a:lnSpc>
              <a:spcPct val="90000"/>
            </a:lnSpc>
            <a:spcBef>
              <a:spcPct val="0"/>
            </a:spcBef>
            <a:spcAft>
              <a:spcPct val="35000"/>
            </a:spcAft>
            <a:buNone/>
          </a:pPr>
          <a:r>
            <a:rPr lang="en-GB" sz="6000" kern="1200" dirty="0">
              <a:latin typeface="Avenir Next LT Pro" panose="020B0504020202020204" pitchFamily="34" charset="0"/>
            </a:rPr>
            <a:t>Sales</a:t>
          </a:r>
        </a:p>
      </dsp:txBody>
      <dsp:txXfrm>
        <a:off x="1711945" y="3664918"/>
        <a:ext cx="5313710" cy="19713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C6E7-3E01-4716-A3D4-2188828AA366}">
      <dsp:nvSpPr>
        <dsp:cNvPr id="0" name=""/>
        <dsp:cNvSpPr/>
      </dsp:nvSpPr>
      <dsp:spPr>
        <a:xfrm>
          <a:off x="1711945" y="3772"/>
          <a:ext cx="5313710" cy="3661146"/>
        </a:xfrm>
        <a:prstGeom prst="rect">
          <a:avLst/>
        </a:prstGeom>
        <a:blipFill dpi="0" rotWithShape="1">
          <a:blip xmlns:r="http://schemas.openxmlformats.org/officeDocument/2006/relationships" r:embed="rId1"/>
          <a:srcRect/>
          <a:stretch>
            <a:fillRect t="8904" b="8904"/>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D27CD7-D97C-4EE3-A94F-F15D98B4C5E5}">
      <dsp:nvSpPr>
        <dsp:cNvPr id="0" name=""/>
        <dsp:cNvSpPr/>
      </dsp:nvSpPr>
      <dsp:spPr>
        <a:xfrm>
          <a:off x="1711945" y="3664918"/>
          <a:ext cx="5313710" cy="197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0" numCol="1" spcCol="1270" anchor="t" anchorCtr="0">
          <a:noAutofit/>
        </a:bodyPr>
        <a:lstStyle/>
        <a:p>
          <a:pPr marL="0" lvl="0" indent="0" algn="ctr" defTabSz="2667000">
            <a:lnSpc>
              <a:spcPct val="90000"/>
            </a:lnSpc>
            <a:spcBef>
              <a:spcPct val="0"/>
            </a:spcBef>
            <a:spcAft>
              <a:spcPct val="35000"/>
            </a:spcAft>
            <a:buNone/>
          </a:pPr>
          <a:r>
            <a:rPr lang="en-GB" sz="6000" kern="1200" dirty="0">
              <a:latin typeface="Avenir Next LT Pro" panose="020B0504020202020204" pitchFamily="34" charset="0"/>
            </a:rPr>
            <a:t>Critic scores</a:t>
          </a:r>
        </a:p>
      </dsp:txBody>
      <dsp:txXfrm>
        <a:off x="1711945" y="3664918"/>
        <a:ext cx="5313710" cy="197138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69D01-CE17-4891-9635-48DDC80E85CF}">
      <dsp:nvSpPr>
        <dsp:cNvPr id="0" name=""/>
        <dsp:cNvSpPr/>
      </dsp:nvSpPr>
      <dsp:spPr>
        <a:xfrm>
          <a:off x="0" y="3930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2006</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Nintendo Wii </a:t>
          </a:r>
          <a:r>
            <a:rPr lang="en-GB" sz="1500" kern="1200" dirty="0">
              <a:latin typeface="Avenir Next LT Pro" panose="020B0504020202020204" pitchFamily="34" charset="0"/>
            </a:rPr>
            <a:t>had the highest video game sales in total with a total sales value (in millions of copies sold) of </a:t>
          </a:r>
          <a:r>
            <a:rPr lang="en-GB" sz="1500" b="1" kern="1200" dirty="0">
              <a:latin typeface="Avenir Next LT Pro" panose="020B0504020202020204" pitchFamily="34" charset="0"/>
            </a:rPr>
            <a:t>102.03</a:t>
          </a:r>
          <a:r>
            <a:rPr lang="en-GB" sz="1500" kern="1200" dirty="0">
              <a:latin typeface="Avenir Next LT Pro" panose="020B0504020202020204" pitchFamily="34" charset="0"/>
            </a:rPr>
            <a:t>, followed by the Nintendo DS with 71.50, the Xbox 360 with 41.65, the PlayStation Portable with 41.51 and finally the PlayStation 3 with 14.48.</a:t>
          </a:r>
          <a:endParaRPr lang="en-US" sz="1500" kern="1200" dirty="0">
            <a:latin typeface="Avenir Next LT Pro" panose="020B0504020202020204" pitchFamily="34" charset="0"/>
          </a:endParaRPr>
        </a:p>
      </dsp:txBody>
      <dsp:txXfrm>
        <a:off x="40266" y="79572"/>
        <a:ext cx="8824668" cy="744318"/>
      </dsp:txXfrm>
    </dsp:sp>
    <dsp:sp modelId="{960A4ACF-62E0-4A1A-8FC6-BEB34A62333E}">
      <dsp:nvSpPr>
        <dsp:cNvPr id="0" name=""/>
        <dsp:cNvSpPr/>
      </dsp:nvSpPr>
      <dsp:spPr>
        <a:xfrm>
          <a:off x="0" y="90735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2007</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Nintendo Wii </a:t>
          </a:r>
          <a:r>
            <a:rPr lang="en-GB" sz="1500" kern="1200" dirty="0">
              <a:latin typeface="Avenir Next LT Pro" panose="020B0504020202020204" pitchFamily="34" charset="0"/>
            </a:rPr>
            <a:t>had the highest video game sales in total with a total sales value (in millions of copies sold) of </a:t>
          </a:r>
          <a:r>
            <a:rPr lang="en-GB" sz="1500" b="1" kern="1200" dirty="0">
              <a:latin typeface="Avenir Next LT Pro" panose="020B0504020202020204" pitchFamily="34" charset="0"/>
            </a:rPr>
            <a:t>141.43</a:t>
          </a:r>
          <a:r>
            <a:rPr lang="en-GB" sz="1500" kern="1200" dirty="0">
              <a:latin typeface="Avenir Next LT Pro" panose="020B0504020202020204" pitchFamily="34" charset="0"/>
            </a:rPr>
            <a:t>, followed by the Nintendo DS with 86.51, the Xbox 360 with 85.65, the PlayStation 3 with 61.36 and finally the PlayStation Portable with 33.60.</a:t>
          </a:r>
          <a:endParaRPr lang="en-US" sz="1500" kern="1200" dirty="0">
            <a:latin typeface="Avenir Next LT Pro" panose="020B0504020202020204" pitchFamily="34" charset="0"/>
          </a:endParaRPr>
        </a:p>
      </dsp:txBody>
      <dsp:txXfrm>
        <a:off x="40266" y="947622"/>
        <a:ext cx="8824668" cy="744318"/>
      </dsp:txXfrm>
    </dsp:sp>
    <dsp:sp modelId="{C7B1D9BA-8A0C-43A0-A7BF-AACA0941AE2B}">
      <dsp:nvSpPr>
        <dsp:cNvPr id="0" name=""/>
        <dsp:cNvSpPr/>
      </dsp:nvSpPr>
      <dsp:spPr>
        <a:xfrm>
          <a:off x="0" y="177540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2008</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Nintendo Wii </a:t>
          </a:r>
          <a:r>
            <a:rPr lang="en-GB" sz="1500" kern="1200" dirty="0">
              <a:latin typeface="Avenir Next LT Pro" panose="020B0504020202020204" pitchFamily="34" charset="0"/>
            </a:rPr>
            <a:t>had the highest video game sales in total with a total sales value (in millions of copies sold) of </a:t>
          </a:r>
          <a:r>
            <a:rPr lang="en-GB" sz="1500" b="1" kern="1200" dirty="0">
              <a:latin typeface="Avenir Next LT Pro" panose="020B0504020202020204" pitchFamily="34" charset="0"/>
            </a:rPr>
            <a:t>150.89,</a:t>
          </a:r>
          <a:r>
            <a:rPr lang="en-GB" sz="1500" kern="1200" dirty="0">
              <a:latin typeface="Avenir Next LT Pro" panose="020B0504020202020204" pitchFamily="34" charset="0"/>
            </a:rPr>
            <a:t> followed by the Nintendo DS with 86.51, the Xbox 360 with 123.07, the Nintendo DS with 64.49 and finally the PlayStation Portable with 20.39.</a:t>
          </a:r>
          <a:endParaRPr lang="en-US" sz="1500" kern="1200" dirty="0">
            <a:latin typeface="Avenir Next LT Pro" panose="020B0504020202020204" pitchFamily="34" charset="0"/>
          </a:endParaRPr>
        </a:p>
      </dsp:txBody>
      <dsp:txXfrm>
        <a:off x="40266" y="1815672"/>
        <a:ext cx="8824668" cy="744318"/>
      </dsp:txXfrm>
    </dsp:sp>
    <dsp:sp modelId="{40FD1FBD-98A1-4024-A457-20617829EDFE}">
      <dsp:nvSpPr>
        <dsp:cNvPr id="0" name=""/>
        <dsp:cNvSpPr/>
      </dsp:nvSpPr>
      <dsp:spPr>
        <a:xfrm>
          <a:off x="0" y="264345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2009</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Nintendo Wii </a:t>
          </a:r>
          <a:r>
            <a:rPr lang="en-GB" sz="1500" kern="1200" dirty="0">
              <a:latin typeface="Avenir Next LT Pro" panose="020B0504020202020204" pitchFamily="34" charset="0"/>
            </a:rPr>
            <a:t>had the highest video game sales in total with a total sales value (in millions of copies sold) of </a:t>
          </a:r>
          <a:r>
            <a:rPr lang="en-GB" sz="1500" b="1" kern="1200" dirty="0">
              <a:latin typeface="Avenir Next LT Pro" panose="020B0504020202020204" pitchFamily="34" charset="0"/>
            </a:rPr>
            <a:t>155.13,</a:t>
          </a:r>
          <a:r>
            <a:rPr lang="en-GB" sz="1500" kern="1200" dirty="0">
              <a:latin typeface="Avenir Next LT Pro" panose="020B0504020202020204" pitchFamily="34" charset="0"/>
            </a:rPr>
            <a:t> followed by the PlayStation 3 with 107.04, the Xbox 360 with 103.01, the Nintendo DS with 57.70 and finally the PlayStation Portable with 28.27.</a:t>
          </a:r>
          <a:endParaRPr lang="en-US" sz="1500" kern="1200" dirty="0">
            <a:latin typeface="Avenir Next LT Pro" panose="020B0504020202020204" pitchFamily="34" charset="0"/>
          </a:endParaRPr>
        </a:p>
      </dsp:txBody>
      <dsp:txXfrm>
        <a:off x="40266" y="2683722"/>
        <a:ext cx="8824668" cy="744318"/>
      </dsp:txXfrm>
    </dsp:sp>
    <dsp:sp modelId="{58FAEE65-A258-41F3-905D-7057CC3BF3C5}">
      <dsp:nvSpPr>
        <dsp:cNvPr id="0" name=""/>
        <dsp:cNvSpPr/>
      </dsp:nvSpPr>
      <dsp:spPr>
        <a:xfrm>
          <a:off x="0" y="351150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2010</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Xbox 360 </a:t>
          </a:r>
          <a:r>
            <a:rPr lang="en-GB" sz="1500" kern="1200" dirty="0">
              <a:latin typeface="Avenir Next LT Pro" panose="020B0504020202020204" pitchFamily="34" charset="0"/>
            </a:rPr>
            <a:t>had the highest video game sales in total with a total sales value (in millions of copies sold) of </a:t>
          </a:r>
          <a:r>
            <a:rPr lang="en-GB" sz="1500" b="1" kern="1200" dirty="0">
              <a:latin typeface="Avenir Next LT Pro" panose="020B0504020202020204" pitchFamily="34" charset="0"/>
            </a:rPr>
            <a:t>156.76,</a:t>
          </a:r>
          <a:r>
            <a:rPr lang="en-GB" sz="1500" kern="1200" dirty="0">
              <a:latin typeface="Avenir Next LT Pro" panose="020B0504020202020204" pitchFamily="34" charset="0"/>
            </a:rPr>
            <a:t> followed by the PlayStation 3 with 128.64, the Nintendo Wii with 68.23, the Nintendo DS with 33.36 and finally the PlayStation Portable with 17.11.</a:t>
          </a:r>
          <a:endParaRPr lang="en-US" sz="1500" kern="1200" dirty="0">
            <a:latin typeface="Avenir Next LT Pro" panose="020B0504020202020204" pitchFamily="34" charset="0"/>
          </a:endParaRPr>
        </a:p>
      </dsp:txBody>
      <dsp:txXfrm>
        <a:off x="40266" y="3551772"/>
        <a:ext cx="8824668" cy="744318"/>
      </dsp:txXfrm>
    </dsp:sp>
    <dsp:sp modelId="{95A4E3CB-5FC3-456B-B2A3-5F35EA041942}">
      <dsp:nvSpPr>
        <dsp:cNvPr id="0" name=""/>
        <dsp:cNvSpPr/>
      </dsp:nvSpPr>
      <dsp:spPr>
        <a:xfrm>
          <a:off x="0" y="437955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Lastly, in </a:t>
          </a:r>
          <a:r>
            <a:rPr lang="en-GB" sz="1500" b="1" kern="1200" dirty="0">
              <a:latin typeface="Avenir Next LT Pro" panose="020B0504020202020204" pitchFamily="34" charset="0"/>
            </a:rPr>
            <a:t>2009</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3 </a:t>
          </a:r>
          <a:r>
            <a:rPr lang="en-GB" sz="1500" kern="1200" dirty="0">
              <a:latin typeface="Avenir Next LT Pro" panose="020B0504020202020204" pitchFamily="34" charset="0"/>
            </a:rPr>
            <a:t>had the highest video game sales in total with a total sales value (in millions of copies sold) of </a:t>
          </a:r>
          <a:r>
            <a:rPr lang="en-GB" sz="1500" b="1" kern="1200" dirty="0">
              <a:latin typeface="Avenir Next LT Pro" panose="020B0504020202020204" pitchFamily="34" charset="0"/>
            </a:rPr>
            <a:t>130.13,</a:t>
          </a:r>
          <a:r>
            <a:rPr lang="en-GB" sz="1500" kern="1200" dirty="0">
              <a:latin typeface="Avenir Next LT Pro" panose="020B0504020202020204" pitchFamily="34" charset="0"/>
            </a:rPr>
            <a:t> followed by the Xbox 360 with 124.25, the Nintendo Wii with 38.24, the Nintendo DS with 16.05 and finally the PlayStation Portable with 6.60.</a:t>
          </a:r>
          <a:endParaRPr lang="en-US" sz="1500" kern="1200" dirty="0">
            <a:latin typeface="Avenir Next LT Pro" panose="020B0504020202020204" pitchFamily="34" charset="0"/>
          </a:endParaRPr>
        </a:p>
      </dsp:txBody>
      <dsp:txXfrm>
        <a:off x="40266" y="4419822"/>
        <a:ext cx="8824668" cy="74431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69D01-CE17-4891-9635-48DDC80E85CF}">
      <dsp:nvSpPr>
        <dsp:cNvPr id="0" name=""/>
        <dsp:cNvSpPr/>
      </dsp:nvSpPr>
      <dsp:spPr>
        <a:xfrm>
          <a:off x="0" y="3930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2006</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Portable </a:t>
          </a:r>
          <a:r>
            <a:rPr lang="en-GB" sz="1500" kern="1200" dirty="0">
              <a:latin typeface="Avenir Next LT Pro" panose="020B0504020202020204" pitchFamily="34" charset="0"/>
            </a:rPr>
            <a:t>had the highest user-rated games on average with a user score of </a:t>
          </a:r>
          <a:r>
            <a:rPr lang="en-GB" sz="1500" b="1" kern="1200" dirty="0">
              <a:latin typeface="Avenir Next LT Pro" panose="020B0504020202020204" pitchFamily="34" charset="0"/>
            </a:rPr>
            <a:t>7.30</a:t>
          </a:r>
          <a:r>
            <a:rPr lang="en-GB" sz="1500" kern="1200" dirty="0">
              <a:latin typeface="Avenir Next LT Pro" panose="020B0504020202020204" pitchFamily="34" charset="0"/>
            </a:rPr>
            <a:t>, followed by the Nintendo Wii with 7.06, the Xbox 360 with 7.03, the Nintendo DS with 6.96 and finally the PlayStation 3 with 6.86.</a:t>
          </a:r>
          <a:endParaRPr lang="en-US" sz="1500" kern="1200" dirty="0">
            <a:latin typeface="Avenir Next LT Pro" panose="020B0504020202020204" pitchFamily="34" charset="0"/>
          </a:endParaRPr>
        </a:p>
      </dsp:txBody>
      <dsp:txXfrm>
        <a:off x="40266" y="79572"/>
        <a:ext cx="8824668" cy="744318"/>
      </dsp:txXfrm>
    </dsp:sp>
    <dsp:sp modelId="{960A4ACF-62E0-4A1A-8FC6-BEB34A62333E}">
      <dsp:nvSpPr>
        <dsp:cNvPr id="0" name=""/>
        <dsp:cNvSpPr/>
      </dsp:nvSpPr>
      <dsp:spPr>
        <a:xfrm>
          <a:off x="0" y="90735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2007</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Portable </a:t>
          </a:r>
          <a:r>
            <a:rPr lang="en-GB" sz="1500" kern="1200" dirty="0">
              <a:latin typeface="Avenir Next LT Pro" panose="020B0504020202020204" pitchFamily="34" charset="0"/>
            </a:rPr>
            <a:t>had the highest user-rated games on average with a user score of </a:t>
          </a:r>
          <a:r>
            <a:rPr lang="en-GB" sz="1500" b="1" kern="1200" dirty="0">
              <a:latin typeface="Avenir Next LT Pro" panose="020B0504020202020204" pitchFamily="34" charset="0"/>
            </a:rPr>
            <a:t>7.14</a:t>
          </a:r>
          <a:r>
            <a:rPr lang="en-GB" sz="1500" kern="1200" dirty="0">
              <a:latin typeface="Avenir Next LT Pro" panose="020B0504020202020204" pitchFamily="34" charset="0"/>
            </a:rPr>
            <a:t>, followed by the Nintendo DS with 6.97, the Xbox 360 with 6.94, the PlayStation 3 with 6.89 and finally the Nintendo Wii with 6.46.</a:t>
          </a:r>
          <a:endParaRPr lang="en-US" sz="1500" kern="1200" dirty="0">
            <a:latin typeface="Avenir Next LT Pro" panose="020B0504020202020204" pitchFamily="34" charset="0"/>
          </a:endParaRPr>
        </a:p>
      </dsp:txBody>
      <dsp:txXfrm>
        <a:off x="40266" y="947622"/>
        <a:ext cx="8824668" cy="744318"/>
      </dsp:txXfrm>
    </dsp:sp>
    <dsp:sp modelId="{C7B1D9BA-8A0C-43A0-A7BF-AACA0941AE2B}">
      <dsp:nvSpPr>
        <dsp:cNvPr id="0" name=""/>
        <dsp:cNvSpPr/>
      </dsp:nvSpPr>
      <dsp:spPr>
        <a:xfrm>
          <a:off x="0" y="177540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2008</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Portable </a:t>
          </a:r>
          <a:r>
            <a:rPr lang="en-GB" sz="1500" kern="1200" dirty="0">
              <a:latin typeface="Avenir Next LT Pro" panose="020B0504020202020204" pitchFamily="34" charset="0"/>
            </a:rPr>
            <a:t>had the highest user-rated games on average with a user score of </a:t>
          </a:r>
          <a:r>
            <a:rPr lang="en-GB" sz="1500" b="1" kern="1200" dirty="0">
              <a:latin typeface="Avenir Next LT Pro" panose="020B0504020202020204" pitchFamily="34" charset="0"/>
            </a:rPr>
            <a:t>7.40</a:t>
          </a:r>
          <a:r>
            <a:rPr lang="en-GB" sz="1500" kern="1200" dirty="0">
              <a:latin typeface="Avenir Next LT Pro" panose="020B0504020202020204" pitchFamily="34" charset="0"/>
            </a:rPr>
            <a:t>, followed by the Xbox 360 with 7.09, the Nintendo DS with 6.99, the Nintendo Wii with 6.86 and finally the PlayStation 3 with 6.81.</a:t>
          </a:r>
          <a:endParaRPr lang="en-US" sz="1500" kern="1200" dirty="0">
            <a:latin typeface="Avenir Next LT Pro" panose="020B0504020202020204" pitchFamily="34" charset="0"/>
          </a:endParaRPr>
        </a:p>
      </dsp:txBody>
      <dsp:txXfrm>
        <a:off x="40266" y="1815672"/>
        <a:ext cx="8824668" cy="744318"/>
      </dsp:txXfrm>
    </dsp:sp>
    <dsp:sp modelId="{40FD1FBD-98A1-4024-A457-20617829EDFE}">
      <dsp:nvSpPr>
        <dsp:cNvPr id="0" name=""/>
        <dsp:cNvSpPr/>
      </dsp:nvSpPr>
      <dsp:spPr>
        <a:xfrm>
          <a:off x="0" y="264345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2009</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Nintendo Wii </a:t>
          </a:r>
          <a:r>
            <a:rPr lang="en-GB" sz="1500" kern="1200" dirty="0">
              <a:latin typeface="Avenir Next LT Pro" panose="020B0504020202020204" pitchFamily="34" charset="0"/>
            </a:rPr>
            <a:t>had the highest user-rated games on average with a user score of </a:t>
          </a:r>
          <a:r>
            <a:rPr lang="en-GB" sz="1500" b="1" kern="1200" dirty="0">
              <a:latin typeface="Avenir Next LT Pro" panose="020B0504020202020204" pitchFamily="34" charset="0"/>
            </a:rPr>
            <a:t>7.07</a:t>
          </a:r>
          <a:r>
            <a:rPr lang="en-GB" sz="1500" kern="1200" dirty="0">
              <a:latin typeface="Avenir Next LT Pro" panose="020B0504020202020204" pitchFamily="34" charset="0"/>
            </a:rPr>
            <a:t>, followed by the Nintendo DS with 7.04, the PlayStation Portable with 7.03, the PlayStation 3 with 7.01 and finally the Xbox 360 with 6.94.</a:t>
          </a:r>
          <a:endParaRPr lang="en-US" sz="1500" kern="1200" dirty="0">
            <a:latin typeface="Avenir Next LT Pro" panose="020B0504020202020204" pitchFamily="34" charset="0"/>
          </a:endParaRPr>
        </a:p>
      </dsp:txBody>
      <dsp:txXfrm>
        <a:off x="40266" y="2683722"/>
        <a:ext cx="8824668" cy="744318"/>
      </dsp:txXfrm>
    </dsp:sp>
    <dsp:sp modelId="{58FAEE65-A258-41F3-905D-7057CC3BF3C5}">
      <dsp:nvSpPr>
        <dsp:cNvPr id="0" name=""/>
        <dsp:cNvSpPr/>
      </dsp:nvSpPr>
      <dsp:spPr>
        <a:xfrm>
          <a:off x="0" y="351150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2010</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Portable </a:t>
          </a:r>
          <a:r>
            <a:rPr lang="en-GB" sz="1500" kern="1200" dirty="0">
              <a:latin typeface="Avenir Next LT Pro" panose="020B0504020202020204" pitchFamily="34" charset="0"/>
            </a:rPr>
            <a:t>had the highest user-rated games on average with a user score of  </a:t>
          </a:r>
          <a:r>
            <a:rPr lang="en-GB" sz="1500" b="1" kern="1200" dirty="0">
              <a:latin typeface="Avenir Next LT Pro" panose="020B0504020202020204" pitchFamily="34" charset="0"/>
            </a:rPr>
            <a:t>7.48</a:t>
          </a:r>
          <a:r>
            <a:rPr lang="en-GB" sz="1500" kern="1200" dirty="0">
              <a:latin typeface="Avenir Next LT Pro" panose="020B0504020202020204" pitchFamily="34" charset="0"/>
            </a:rPr>
            <a:t>, followed by the Nintendo Wii with 7.34, the  Nintendo DS with 7.21, the PlayStation 3 with 6.87 and finally the Xbox 360 with 6.86.</a:t>
          </a:r>
          <a:endParaRPr lang="en-US" sz="1500" kern="1200" dirty="0">
            <a:latin typeface="Avenir Next LT Pro" panose="020B0504020202020204" pitchFamily="34" charset="0"/>
          </a:endParaRPr>
        </a:p>
      </dsp:txBody>
      <dsp:txXfrm>
        <a:off x="40266" y="3551772"/>
        <a:ext cx="8824668" cy="744318"/>
      </dsp:txXfrm>
    </dsp:sp>
    <dsp:sp modelId="{95A4E3CB-5FC3-456B-B2A3-5F35EA041942}">
      <dsp:nvSpPr>
        <dsp:cNvPr id="0" name=""/>
        <dsp:cNvSpPr/>
      </dsp:nvSpPr>
      <dsp:spPr>
        <a:xfrm>
          <a:off x="0" y="437955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Lastly, in </a:t>
          </a:r>
          <a:r>
            <a:rPr lang="en-GB" sz="1500" b="1" kern="1200" dirty="0">
              <a:latin typeface="Avenir Next LT Pro" panose="020B0504020202020204" pitchFamily="34" charset="0"/>
            </a:rPr>
            <a:t>2011</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Nintendo DS </a:t>
          </a:r>
          <a:r>
            <a:rPr lang="en-GB" sz="1500" kern="1200" dirty="0">
              <a:latin typeface="Avenir Next LT Pro" panose="020B0504020202020204" pitchFamily="34" charset="0"/>
            </a:rPr>
            <a:t>had the highest user-rated games on average with a user score of </a:t>
          </a:r>
          <a:r>
            <a:rPr lang="en-GB" sz="1500" b="1" kern="1200" dirty="0">
              <a:latin typeface="Avenir Next LT Pro" panose="020B0504020202020204" pitchFamily="34" charset="0"/>
            </a:rPr>
            <a:t>7.63</a:t>
          </a:r>
          <a:r>
            <a:rPr lang="en-GB" sz="1500" kern="1200" dirty="0">
              <a:latin typeface="Avenir Next LT Pro" panose="020B0504020202020204" pitchFamily="34" charset="0"/>
            </a:rPr>
            <a:t>, followed by the PlayStation Portable with 7.32,  the PlayStation 3 with 6.84, the Nintendo Wii with 6.83 and finally the Xbox 360 with 6.71.</a:t>
          </a:r>
          <a:endParaRPr lang="en-US" sz="1500" kern="1200" dirty="0">
            <a:latin typeface="Avenir Next LT Pro" panose="020B0504020202020204" pitchFamily="34" charset="0"/>
          </a:endParaRPr>
        </a:p>
      </dsp:txBody>
      <dsp:txXfrm>
        <a:off x="40266" y="4419822"/>
        <a:ext cx="8824668" cy="744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0E52D-798B-47F9-A677-374C6A1A6E1D}">
      <dsp:nvSpPr>
        <dsp:cNvPr id="0" name=""/>
        <dsp:cNvSpPr/>
      </dsp:nvSpPr>
      <dsp:spPr>
        <a:xfrm>
          <a:off x="0" y="114147"/>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Thanks to advancements in technology, data has become more and more widespread and continues to be an important resource that can be used by organisations for a multitude of purposes. </a:t>
          </a:r>
          <a:endParaRPr lang="en-US" sz="1400" kern="1200" dirty="0">
            <a:latin typeface="Avenir Next LT Pro" panose="020B0504020202020204" pitchFamily="34" charset="0"/>
          </a:endParaRPr>
        </a:p>
      </dsp:txBody>
      <dsp:txXfrm>
        <a:off x="37382" y="151529"/>
        <a:ext cx="8830436" cy="691000"/>
      </dsp:txXfrm>
    </dsp:sp>
    <dsp:sp modelId="{A70AF884-6B1A-4335-88D2-C92DD13455D3}">
      <dsp:nvSpPr>
        <dsp:cNvPr id="0" name=""/>
        <dsp:cNvSpPr/>
      </dsp:nvSpPr>
      <dsp:spPr>
        <a:xfrm>
          <a:off x="0" y="920232"/>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In recent days, people have access to data through just the touch of the fingertips whether through their phones and other personal devices.</a:t>
          </a:r>
          <a:endParaRPr lang="en-US" sz="1400" kern="1200" dirty="0">
            <a:latin typeface="Avenir Next LT Pro" panose="020B0504020202020204" pitchFamily="34" charset="0"/>
          </a:endParaRPr>
        </a:p>
      </dsp:txBody>
      <dsp:txXfrm>
        <a:off x="37382" y="957614"/>
        <a:ext cx="8830436" cy="691000"/>
      </dsp:txXfrm>
    </dsp:sp>
    <dsp:sp modelId="{211C11E8-9949-45E7-995E-744DC064E98E}">
      <dsp:nvSpPr>
        <dsp:cNvPr id="0" name=""/>
        <dsp:cNvSpPr/>
      </dsp:nvSpPr>
      <dsp:spPr>
        <a:xfrm>
          <a:off x="0" y="1726317"/>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This data can be processed and through processing the data, we can gain further insights and knowledge that can be used to improve business decisions and efficiency. </a:t>
          </a:r>
          <a:endParaRPr lang="en-US" sz="1400" kern="1200" dirty="0">
            <a:latin typeface="Avenir Next LT Pro" panose="020B0504020202020204" pitchFamily="34" charset="0"/>
          </a:endParaRPr>
        </a:p>
      </dsp:txBody>
      <dsp:txXfrm>
        <a:off x="37382" y="1763699"/>
        <a:ext cx="8830436" cy="691000"/>
      </dsp:txXfrm>
    </dsp:sp>
    <dsp:sp modelId="{16FE5F4F-8827-4356-9337-38DD7D3E49B1}">
      <dsp:nvSpPr>
        <dsp:cNvPr id="0" name=""/>
        <dsp:cNvSpPr/>
      </dsp:nvSpPr>
      <dsp:spPr>
        <a:xfrm>
          <a:off x="0" y="2532402"/>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Through data analysis software and techniques, we can turn vast amounts of raw data into wisdom that can be used for value in businesses such as increasing profitability and thus gain an advantage over the competition. </a:t>
          </a:r>
          <a:endParaRPr lang="en-US" sz="1400" kern="1200" dirty="0">
            <a:latin typeface="Avenir Next LT Pro" panose="020B0504020202020204" pitchFamily="34" charset="0"/>
          </a:endParaRPr>
        </a:p>
      </dsp:txBody>
      <dsp:txXfrm>
        <a:off x="37382" y="2569784"/>
        <a:ext cx="8830436" cy="691000"/>
      </dsp:txXfrm>
    </dsp:sp>
    <dsp:sp modelId="{540F1671-6A34-4C10-BE89-E7F2948C972B}">
      <dsp:nvSpPr>
        <dsp:cNvPr id="0" name=""/>
        <dsp:cNvSpPr/>
      </dsp:nvSpPr>
      <dsp:spPr>
        <a:xfrm>
          <a:off x="0" y="3338487"/>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As I have a background myself working with the extraction and transformation of data, I know the value of data and this only continues to increase thanks to the increasing possibilities in the future of data, such as the rise of artificial intelligence through programs such as ChatGPT, Midjourney and many others.</a:t>
          </a:r>
          <a:endParaRPr lang="en-US" sz="1400" kern="1200" dirty="0">
            <a:latin typeface="Avenir Next LT Pro" panose="020B0504020202020204" pitchFamily="34" charset="0"/>
          </a:endParaRPr>
        </a:p>
      </dsp:txBody>
      <dsp:txXfrm>
        <a:off x="37382" y="3375869"/>
        <a:ext cx="8830436" cy="6910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69D01-CE17-4891-9635-48DDC80E85CF}">
      <dsp:nvSpPr>
        <dsp:cNvPr id="0" name=""/>
        <dsp:cNvSpPr/>
      </dsp:nvSpPr>
      <dsp:spPr>
        <a:xfrm>
          <a:off x="0" y="3930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2006</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3 </a:t>
          </a:r>
          <a:r>
            <a:rPr lang="en-GB" sz="1500" kern="1200" dirty="0">
              <a:latin typeface="Avenir Next LT Pro" panose="020B0504020202020204" pitchFamily="34" charset="0"/>
            </a:rPr>
            <a:t>had the highest critic-rated games on average with a critic score of </a:t>
          </a:r>
          <a:r>
            <a:rPr lang="en-GB" sz="1500" b="1" kern="1200" dirty="0">
              <a:latin typeface="Avenir Next LT Pro" panose="020B0504020202020204" pitchFamily="34" charset="0"/>
            </a:rPr>
            <a:t>70.88</a:t>
          </a:r>
          <a:r>
            <a:rPr lang="en-GB" sz="1500" kern="1200" dirty="0">
              <a:latin typeface="Avenir Next LT Pro" panose="020B0504020202020204" pitchFamily="34" charset="0"/>
            </a:rPr>
            <a:t>, followed by the Xbox 360 with 70.68, the PlayStation Portable with 67.69, the Nintendo DS with 63.47 and finally the Nintendo Wii with 63.31.</a:t>
          </a:r>
          <a:endParaRPr lang="en-US" sz="1500" kern="1200" dirty="0">
            <a:latin typeface="Avenir Next LT Pro" panose="020B0504020202020204" pitchFamily="34" charset="0"/>
          </a:endParaRPr>
        </a:p>
      </dsp:txBody>
      <dsp:txXfrm>
        <a:off x="40266" y="79572"/>
        <a:ext cx="8824668" cy="744318"/>
      </dsp:txXfrm>
    </dsp:sp>
    <dsp:sp modelId="{960A4ACF-62E0-4A1A-8FC6-BEB34A62333E}">
      <dsp:nvSpPr>
        <dsp:cNvPr id="0" name=""/>
        <dsp:cNvSpPr/>
      </dsp:nvSpPr>
      <dsp:spPr>
        <a:xfrm>
          <a:off x="0" y="90735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2007</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3 </a:t>
          </a:r>
          <a:r>
            <a:rPr lang="en-GB" sz="1500" kern="1200" dirty="0">
              <a:latin typeface="Avenir Next LT Pro" panose="020B0504020202020204" pitchFamily="34" charset="0"/>
            </a:rPr>
            <a:t>had the highest critic-rated games on average with a user score of </a:t>
          </a:r>
          <a:r>
            <a:rPr lang="en-GB" sz="1500" b="1" kern="1200" dirty="0">
              <a:latin typeface="Avenir Next LT Pro" panose="020B0504020202020204" pitchFamily="34" charset="0"/>
            </a:rPr>
            <a:t>73.11</a:t>
          </a:r>
          <a:r>
            <a:rPr lang="en-GB" sz="1500" kern="1200" dirty="0">
              <a:latin typeface="Avenir Next LT Pro" panose="020B0504020202020204" pitchFamily="34" charset="0"/>
            </a:rPr>
            <a:t>, followed by the Xbox 360 with 69.36, the PlayStation Portable with 65.85, the Nintendo DS with 65.25 and finally the Nintendo Wii with 59.85.</a:t>
          </a:r>
          <a:endParaRPr lang="en-US" sz="1500" kern="1200" dirty="0">
            <a:latin typeface="Avenir Next LT Pro" panose="020B0504020202020204" pitchFamily="34" charset="0"/>
          </a:endParaRPr>
        </a:p>
      </dsp:txBody>
      <dsp:txXfrm>
        <a:off x="40266" y="947622"/>
        <a:ext cx="8824668" cy="744318"/>
      </dsp:txXfrm>
    </dsp:sp>
    <dsp:sp modelId="{C7B1D9BA-8A0C-43A0-A7BF-AACA0941AE2B}">
      <dsp:nvSpPr>
        <dsp:cNvPr id="0" name=""/>
        <dsp:cNvSpPr/>
      </dsp:nvSpPr>
      <dsp:spPr>
        <a:xfrm>
          <a:off x="0" y="177540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2008</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3 </a:t>
          </a:r>
          <a:r>
            <a:rPr lang="en-GB" sz="1500" kern="1200" dirty="0">
              <a:latin typeface="Avenir Next LT Pro" panose="020B0504020202020204" pitchFamily="34" charset="0"/>
            </a:rPr>
            <a:t>had the highest critic-rated games on average with a user score of </a:t>
          </a:r>
          <a:r>
            <a:rPr lang="en-GB" sz="1500" b="1" kern="1200" dirty="0">
              <a:latin typeface="Avenir Next LT Pro" panose="020B0504020202020204" pitchFamily="34" charset="0"/>
            </a:rPr>
            <a:t>70.22</a:t>
          </a:r>
          <a:r>
            <a:rPr lang="en-GB" sz="1500" kern="1200" dirty="0">
              <a:latin typeface="Avenir Next LT Pro" panose="020B0504020202020204" pitchFamily="34" charset="0"/>
            </a:rPr>
            <a:t>, followed by the PlayStation Portable with 69.46, the Xbox 360 with 68.80, the Nintendo DS with 66.29 and finally the Nintendo Wii with 61.22.</a:t>
          </a:r>
          <a:endParaRPr lang="en-US" sz="1500" kern="1200" dirty="0">
            <a:latin typeface="Avenir Next LT Pro" panose="020B0504020202020204" pitchFamily="34" charset="0"/>
          </a:endParaRPr>
        </a:p>
      </dsp:txBody>
      <dsp:txXfrm>
        <a:off x="40266" y="1815672"/>
        <a:ext cx="8824668" cy="744318"/>
      </dsp:txXfrm>
    </dsp:sp>
    <dsp:sp modelId="{40FD1FBD-98A1-4024-A457-20617829EDFE}">
      <dsp:nvSpPr>
        <dsp:cNvPr id="0" name=""/>
        <dsp:cNvSpPr/>
      </dsp:nvSpPr>
      <dsp:spPr>
        <a:xfrm>
          <a:off x="0" y="264345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2009</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3 </a:t>
          </a:r>
          <a:r>
            <a:rPr lang="en-GB" sz="1500" kern="1200" dirty="0">
              <a:latin typeface="Avenir Next LT Pro" panose="020B0504020202020204" pitchFamily="34" charset="0"/>
            </a:rPr>
            <a:t>had the highest critic-rated games on average with a user score of </a:t>
          </a:r>
          <a:r>
            <a:rPr lang="en-GB" sz="1500" b="1" kern="1200" dirty="0">
              <a:latin typeface="Avenir Next LT Pro" panose="020B0504020202020204" pitchFamily="34" charset="0"/>
            </a:rPr>
            <a:t>71.57</a:t>
          </a:r>
          <a:r>
            <a:rPr lang="en-GB" sz="1500" kern="1200" dirty="0">
              <a:latin typeface="Avenir Next LT Pro" panose="020B0504020202020204" pitchFamily="34" charset="0"/>
            </a:rPr>
            <a:t>, followed by the PlayStation Portable with 68.60, the Xbox 360 with 68.55, the Nintendo DS with 66.24 and finally the Nintendo Wii with 66.11.</a:t>
          </a:r>
          <a:endParaRPr lang="en-US" sz="1500" kern="1200" dirty="0">
            <a:latin typeface="Avenir Next LT Pro" panose="020B0504020202020204" pitchFamily="34" charset="0"/>
          </a:endParaRPr>
        </a:p>
      </dsp:txBody>
      <dsp:txXfrm>
        <a:off x="40266" y="2683722"/>
        <a:ext cx="8824668" cy="744318"/>
      </dsp:txXfrm>
    </dsp:sp>
    <dsp:sp modelId="{58FAEE65-A258-41F3-905D-7057CC3BF3C5}">
      <dsp:nvSpPr>
        <dsp:cNvPr id="0" name=""/>
        <dsp:cNvSpPr/>
      </dsp:nvSpPr>
      <dsp:spPr>
        <a:xfrm>
          <a:off x="0" y="351150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In </a:t>
          </a:r>
          <a:r>
            <a:rPr lang="en-GB" sz="1500" b="1" kern="1200" dirty="0">
              <a:latin typeface="Avenir Next LT Pro" panose="020B0504020202020204" pitchFamily="34" charset="0"/>
            </a:rPr>
            <a:t>2010</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3 </a:t>
          </a:r>
          <a:r>
            <a:rPr lang="en-GB" sz="1500" kern="1200" dirty="0">
              <a:latin typeface="Avenir Next LT Pro" panose="020B0504020202020204" pitchFamily="34" charset="0"/>
            </a:rPr>
            <a:t>had the highest critic-rated games on average with a user score of  </a:t>
          </a:r>
          <a:r>
            <a:rPr lang="en-GB" sz="1500" b="1" kern="1200" dirty="0">
              <a:latin typeface="Avenir Next LT Pro" panose="020B0504020202020204" pitchFamily="34" charset="0"/>
            </a:rPr>
            <a:t>70.55</a:t>
          </a:r>
          <a:r>
            <a:rPr lang="en-GB" sz="1500" kern="1200" dirty="0">
              <a:latin typeface="Avenir Next LT Pro" panose="020B0504020202020204" pitchFamily="34" charset="0"/>
            </a:rPr>
            <a:t>, followed by the Nintendo DS with 70.36, the PlayStation Portable with 70.17, the Xbox 360 with 68.36 and finally the Nintendo Wii with 67.11.</a:t>
          </a:r>
          <a:endParaRPr lang="en-US" sz="1500" kern="1200" dirty="0">
            <a:latin typeface="Avenir Next LT Pro" panose="020B0504020202020204" pitchFamily="34" charset="0"/>
          </a:endParaRPr>
        </a:p>
      </dsp:txBody>
      <dsp:txXfrm>
        <a:off x="40266" y="3551772"/>
        <a:ext cx="8824668" cy="744318"/>
      </dsp:txXfrm>
    </dsp:sp>
    <dsp:sp modelId="{95A4E3CB-5FC3-456B-B2A3-5F35EA041942}">
      <dsp:nvSpPr>
        <dsp:cNvPr id="0" name=""/>
        <dsp:cNvSpPr/>
      </dsp:nvSpPr>
      <dsp:spPr>
        <a:xfrm>
          <a:off x="0" y="4379556"/>
          <a:ext cx="8905200" cy="824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latin typeface="Avenir Next LT Pro" panose="020B0504020202020204" pitchFamily="34" charset="0"/>
            </a:rPr>
            <a:t>Lastly, in </a:t>
          </a:r>
          <a:r>
            <a:rPr lang="en-GB" sz="1500" b="1" kern="1200" dirty="0">
              <a:latin typeface="Avenir Next LT Pro" panose="020B0504020202020204" pitchFamily="34" charset="0"/>
            </a:rPr>
            <a:t>2011</a:t>
          </a:r>
          <a:r>
            <a:rPr lang="en-GB" sz="1500" kern="1200" dirty="0">
              <a:latin typeface="Avenir Next LT Pro" panose="020B0504020202020204" pitchFamily="34" charset="0"/>
            </a:rPr>
            <a:t>, the </a:t>
          </a:r>
          <a:r>
            <a:rPr lang="en-GB" sz="1500" b="1" kern="1200" dirty="0">
              <a:latin typeface="Avenir Next LT Pro" panose="020B0504020202020204" pitchFamily="34" charset="0"/>
            </a:rPr>
            <a:t>PlayStation 3 </a:t>
          </a:r>
          <a:r>
            <a:rPr lang="en-GB" sz="1500" kern="1200" dirty="0">
              <a:latin typeface="Avenir Next LT Pro" panose="020B0504020202020204" pitchFamily="34" charset="0"/>
            </a:rPr>
            <a:t>had the highest critic-rated games on average with a user score of </a:t>
          </a:r>
          <a:r>
            <a:rPr lang="en-GB" sz="1500" b="1" kern="1200" dirty="0">
              <a:latin typeface="Avenir Next LT Pro" panose="020B0504020202020204" pitchFamily="34" charset="0"/>
            </a:rPr>
            <a:t>70.73,</a:t>
          </a:r>
          <a:r>
            <a:rPr lang="en-GB" sz="1500" kern="1200" dirty="0">
              <a:latin typeface="Avenir Next LT Pro" panose="020B0504020202020204" pitchFamily="34" charset="0"/>
            </a:rPr>
            <a:t> followed by the Nintendo DS with 70.10,  the Xbox 360 with 69.27, the PlayStation Portable with 68.45 and finally the Nintendo Wii with 68.24.</a:t>
          </a:r>
          <a:endParaRPr lang="en-US" sz="1500" kern="1200" dirty="0">
            <a:latin typeface="Avenir Next LT Pro" panose="020B0504020202020204" pitchFamily="34" charset="0"/>
          </a:endParaRPr>
        </a:p>
      </dsp:txBody>
      <dsp:txXfrm>
        <a:off x="40266" y="4419822"/>
        <a:ext cx="8824668" cy="74431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433CD-7B29-4BD7-8182-F91F9E1DBCB9}">
      <dsp:nvSpPr>
        <dsp:cNvPr id="0" name=""/>
        <dsp:cNvSpPr/>
      </dsp:nvSpPr>
      <dsp:spPr>
        <a:xfrm>
          <a:off x="0" y="676290"/>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The </a:t>
          </a:r>
          <a:r>
            <a:rPr lang="en-GB" sz="1400" b="1" kern="1200" dirty="0">
              <a:latin typeface="Avenir Next LT Pro" panose="020B0504020202020204" pitchFamily="34" charset="0"/>
            </a:rPr>
            <a:t>Nintendo Wii </a:t>
          </a:r>
          <a:r>
            <a:rPr lang="en-GB" sz="1400" kern="1200" dirty="0">
              <a:latin typeface="Avenir Next LT Pro" panose="020B0504020202020204" pitchFamily="34" charset="0"/>
            </a:rPr>
            <a:t>had the </a:t>
          </a:r>
          <a:r>
            <a:rPr lang="en-GB" sz="1400" b="1" kern="1200" dirty="0">
              <a:latin typeface="Avenir Next LT Pro" panose="020B0504020202020204" pitchFamily="34" charset="0"/>
            </a:rPr>
            <a:t>best sales of video games</a:t>
          </a:r>
          <a:r>
            <a:rPr lang="en-GB" sz="1400" kern="1200" dirty="0">
              <a:latin typeface="Avenir Next LT Pro" panose="020B0504020202020204" pitchFamily="34" charset="0"/>
            </a:rPr>
            <a:t> throughout the seventh generation of video game consoles, having the </a:t>
          </a:r>
          <a:r>
            <a:rPr lang="en-GB" sz="1400" b="1" kern="1200" dirty="0">
              <a:latin typeface="Avenir Next LT Pro" panose="020B0504020202020204" pitchFamily="34" charset="0"/>
            </a:rPr>
            <a:t>most game sales </a:t>
          </a:r>
          <a:r>
            <a:rPr lang="en-GB" sz="1400" kern="1200" dirty="0">
              <a:latin typeface="Avenir Next LT Pro" panose="020B0504020202020204" pitchFamily="34" charset="0"/>
            </a:rPr>
            <a:t>in </a:t>
          </a:r>
          <a:r>
            <a:rPr lang="en-GB" sz="1400" b="1" kern="1200" dirty="0">
              <a:latin typeface="Avenir Next LT Pro" panose="020B0504020202020204" pitchFamily="34" charset="0"/>
            </a:rPr>
            <a:t>4 out of 6 years </a:t>
          </a:r>
          <a:r>
            <a:rPr lang="en-GB" sz="1400" kern="1200" dirty="0">
              <a:latin typeface="Avenir Next LT Pro" panose="020B0504020202020204" pitchFamily="34" charset="0"/>
            </a:rPr>
            <a:t>in the studied timespan.</a:t>
          </a:r>
          <a:endParaRPr lang="en-US" sz="1400" kern="1200" dirty="0">
            <a:latin typeface="Avenir Next LT Pro" panose="020B0504020202020204" pitchFamily="34" charset="0"/>
          </a:endParaRPr>
        </a:p>
      </dsp:txBody>
      <dsp:txXfrm>
        <a:off x="37382" y="713672"/>
        <a:ext cx="8830436" cy="691000"/>
      </dsp:txXfrm>
    </dsp:sp>
    <dsp:sp modelId="{AA1F1183-7739-49C3-8CC6-D9813528E949}">
      <dsp:nvSpPr>
        <dsp:cNvPr id="0" name=""/>
        <dsp:cNvSpPr/>
      </dsp:nvSpPr>
      <dsp:spPr>
        <a:xfrm>
          <a:off x="0" y="1482375"/>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The </a:t>
          </a:r>
          <a:r>
            <a:rPr lang="en-GB" sz="1400" b="1" kern="1200" dirty="0">
              <a:latin typeface="Avenir Next LT Pro" panose="020B0504020202020204" pitchFamily="34" charset="0"/>
            </a:rPr>
            <a:t>PlayStation Portable </a:t>
          </a:r>
          <a:r>
            <a:rPr lang="en-GB" sz="1400" kern="1200" dirty="0">
              <a:latin typeface="Avenir Next LT Pro" panose="020B0504020202020204" pitchFamily="34" charset="0"/>
            </a:rPr>
            <a:t>had the </a:t>
          </a:r>
          <a:r>
            <a:rPr lang="en-GB" sz="1400" b="1" kern="1200" dirty="0">
              <a:latin typeface="Avenir Next LT Pro" panose="020B0504020202020204" pitchFamily="34" charset="0"/>
            </a:rPr>
            <a:t>best-rated video games for users </a:t>
          </a:r>
          <a:r>
            <a:rPr lang="en-GB" sz="1400" kern="1200" dirty="0">
              <a:latin typeface="Avenir Next LT Pro" panose="020B0504020202020204" pitchFamily="34" charset="0"/>
            </a:rPr>
            <a:t>throughout the seventh generation of video game consoles, having the </a:t>
          </a:r>
          <a:r>
            <a:rPr lang="en-GB" sz="1400" b="1" kern="1200" dirty="0">
              <a:latin typeface="Avenir Next LT Pro" panose="020B0504020202020204" pitchFamily="34" charset="0"/>
            </a:rPr>
            <a:t>highest average user scores </a:t>
          </a:r>
          <a:r>
            <a:rPr lang="en-GB" sz="1400" kern="1200" dirty="0">
              <a:latin typeface="Avenir Next LT Pro" panose="020B0504020202020204" pitchFamily="34" charset="0"/>
            </a:rPr>
            <a:t>of its video game selection in </a:t>
          </a:r>
          <a:r>
            <a:rPr lang="en-GB" sz="1400" b="1" kern="1200" dirty="0">
              <a:latin typeface="Avenir Next LT Pro" panose="020B0504020202020204" pitchFamily="34" charset="0"/>
            </a:rPr>
            <a:t>4 out of 6 years </a:t>
          </a:r>
          <a:r>
            <a:rPr lang="en-GB" sz="1400" kern="1200" dirty="0">
              <a:latin typeface="Avenir Next LT Pro" panose="020B0504020202020204" pitchFamily="34" charset="0"/>
            </a:rPr>
            <a:t>in the studied timespan.</a:t>
          </a:r>
          <a:endParaRPr lang="en-US" sz="1400" kern="1200" dirty="0">
            <a:latin typeface="Avenir Next LT Pro" panose="020B0504020202020204" pitchFamily="34" charset="0"/>
          </a:endParaRPr>
        </a:p>
      </dsp:txBody>
      <dsp:txXfrm>
        <a:off x="37382" y="1519757"/>
        <a:ext cx="8830436" cy="691000"/>
      </dsp:txXfrm>
    </dsp:sp>
    <dsp:sp modelId="{1A7D1BC8-DB37-4F52-B386-B3EDAB254284}">
      <dsp:nvSpPr>
        <dsp:cNvPr id="0" name=""/>
        <dsp:cNvSpPr/>
      </dsp:nvSpPr>
      <dsp:spPr>
        <a:xfrm>
          <a:off x="0" y="2288459"/>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Finally, the </a:t>
          </a:r>
          <a:r>
            <a:rPr lang="en-GB" sz="1400" b="1" kern="1200" dirty="0">
              <a:latin typeface="Avenir Next LT Pro" panose="020B0504020202020204" pitchFamily="34" charset="0"/>
            </a:rPr>
            <a:t>PlayStation 3</a:t>
          </a:r>
          <a:r>
            <a:rPr lang="en-GB" sz="1400" kern="1200" dirty="0">
              <a:latin typeface="Avenir Next LT Pro" panose="020B0504020202020204" pitchFamily="34" charset="0"/>
            </a:rPr>
            <a:t> had the </a:t>
          </a:r>
          <a:r>
            <a:rPr lang="en-GB" sz="1400" b="1" kern="1200" dirty="0">
              <a:latin typeface="Avenir Next LT Pro" panose="020B0504020202020204" pitchFamily="34" charset="0"/>
            </a:rPr>
            <a:t>best-rated video games for critics </a:t>
          </a:r>
          <a:r>
            <a:rPr lang="en-GB" sz="1400" kern="1200" dirty="0">
              <a:latin typeface="Avenir Next LT Pro" panose="020B0504020202020204" pitchFamily="34" charset="0"/>
            </a:rPr>
            <a:t>throughout the seventh generation of video game consoles, having the </a:t>
          </a:r>
          <a:r>
            <a:rPr lang="en-GB" sz="1400" b="1" kern="1200" dirty="0">
              <a:latin typeface="Avenir Next LT Pro" panose="020B0504020202020204" pitchFamily="34" charset="0"/>
            </a:rPr>
            <a:t>highest average critic scores</a:t>
          </a:r>
          <a:r>
            <a:rPr lang="en-GB" sz="1400" kern="1200" dirty="0">
              <a:latin typeface="Avenir Next LT Pro" panose="020B0504020202020204" pitchFamily="34" charset="0"/>
            </a:rPr>
            <a:t> of its video game selection in </a:t>
          </a:r>
          <a:r>
            <a:rPr lang="en-GB" sz="1400" b="1" kern="1200" dirty="0">
              <a:latin typeface="Avenir Next LT Pro" panose="020B0504020202020204" pitchFamily="34" charset="0"/>
            </a:rPr>
            <a:t>all 6 years</a:t>
          </a:r>
          <a:r>
            <a:rPr lang="en-GB" sz="1400" kern="1200" dirty="0">
              <a:latin typeface="Avenir Next LT Pro" panose="020B0504020202020204" pitchFamily="34" charset="0"/>
            </a:rPr>
            <a:t> in the studied timespan.</a:t>
          </a:r>
          <a:endParaRPr lang="en-US" sz="1400" kern="1200" dirty="0">
            <a:latin typeface="Avenir Next LT Pro" panose="020B0504020202020204" pitchFamily="34" charset="0"/>
          </a:endParaRPr>
        </a:p>
      </dsp:txBody>
      <dsp:txXfrm>
        <a:off x="37382" y="2325841"/>
        <a:ext cx="8830436" cy="691000"/>
      </dsp:txXfrm>
    </dsp:sp>
    <dsp:sp modelId="{C69115ED-0710-43BF-8E1D-431A9279061A}">
      <dsp:nvSpPr>
        <dsp:cNvPr id="0" name=""/>
        <dsp:cNvSpPr/>
      </dsp:nvSpPr>
      <dsp:spPr>
        <a:xfrm>
          <a:off x="0" y="3094545"/>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dirty="0">
              <a:latin typeface="Avenir Next LT Pro" panose="020B0504020202020204" pitchFamily="34" charset="0"/>
            </a:rPr>
            <a:t>PlayStation consoles </a:t>
          </a:r>
          <a:r>
            <a:rPr lang="en-GB" sz="1400" kern="1200" dirty="0">
              <a:latin typeface="Avenir Next LT Pro" panose="020B0504020202020204" pitchFamily="34" charset="0"/>
            </a:rPr>
            <a:t>seemed to be the </a:t>
          </a:r>
          <a:r>
            <a:rPr lang="en-GB" sz="1400" b="1" kern="1200" dirty="0">
              <a:latin typeface="Avenir Next LT Pro" panose="020B0504020202020204" pitchFamily="34" charset="0"/>
            </a:rPr>
            <a:t>most favourable</a:t>
          </a:r>
          <a:r>
            <a:rPr lang="en-GB" sz="1400" kern="1200" dirty="0">
              <a:latin typeface="Avenir Next LT Pro" panose="020B0504020202020204" pitchFamily="34" charset="0"/>
            </a:rPr>
            <a:t>, both for users and critics.</a:t>
          </a:r>
          <a:endParaRPr lang="en-US" sz="1400" kern="1200" dirty="0">
            <a:latin typeface="Avenir Next LT Pro" panose="020B0504020202020204" pitchFamily="34" charset="0"/>
          </a:endParaRPr>
        </a:p>
      </dsp:txBody>
      <dsp:txXfrm>
        <a:off x="37382" y="3131927"/>
        <a:ext cx="8830436" cy="691000"/>
      </dsp:txXfrm>
    </dsp:sp>
    <dsp:sp modelId="{31BC6EB6-0A9B-4916-9C16-026487BA0CD6}">
      <dsp:nvSpPr>
        <dsp:cNvPr id="0" name=""/>
        <dsp:cNvSpPr/>
      </dsp:nvSpPr>
      <dsp:spPr>
        <a:xfrm>
          <a:off x="0" y="3900630"/>
          <a:ext cx="8905200" cy="7657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latin typeface="Avenir Next LT Pro" panose="020B0504020202020204" pitchFamily="34" charset="0"/>
            </a:rPr>
            <a:t>There seemed to be </a:t>
          </a:r>
          <a:r>
            <a:rPr lang="en-GB" sz="1400" b="1" kern="1200" dirty="0">
              <a:latin typeface="Avenir Next LT Pro" panose="020B0504020202020204" pitchFamily="34" charset="0"/>
            </a:rPr>
            <a:t>no correlation between video game sales and reviews </a:t>
          </a:r>
          <a:r>
            <a:rPr lang="en-GB" sz="1400" kern="1200" dirty="0">
              <a:latin typeface="Avenir Next LT Pro" panose="020B0504020202020204" pitchFamily="34" charset="0"/>
            </a:rPr>
            <a:t>as whilst the </a:t>
          </a:r>
          <a:r>
            <a:rPr lang="en-GB" sz="1400" b="1" kern="1200" dirty="0">
              <a:latin typeface="Avenir Next LT Pro" panose="020B0504020202020204" pitchFamily="34" charset="0"/>
            </a:rPr>
            <a:t>Nintendo Wii had the lowest average critic scores </a:t>
          </a:r>
          <a:r>
            <a:rPr lang="en-GB" sz="1400" kern="1200" dirty="0">
              <a:latin typeface="Avenir Next LT Pro" panose="020B0504020202020204" pitchFamily="34" charset="0"/>
            </a:rPr>
            <a:t>of its video game selection in </a:t>
          </a:r>
          <a:r>
            <a:rPr lang="en-GB" sz="1400" b="1" kern="1200" dirty="0">
              <a:latin typeface="Avenir Next LT Pro" panose="020B0504020202020204" pitchFamily="34" charset="0"/>
            </a:rPr>
            <a:t>all 6 years </a:t>
          </a:r>
          <a:r>
            <a:rPr lang="en-GB" sz="1400" kern="1200" dirty="0">
              <a:latin typeface="Avenir Next LT Pro" panose="020B0504020202020204" pitchFamily="34" charset="0"/>
            </a:rPr>
            <a:t>in the studied timespan, it </a:t>
          </a:r>
          <a:r>
            <a:rPr lang="en-GB" sz="1400" b="1" kern="1200" dirty="0">
              <a:latin typeface="Avenir Next LT Pro" panose="020B0504020202020204" pitchFamily="34" charset="0"/>
            </a:rPr>
            <a:t>had the best sales of video games</a:t>
          </a:r>
          <a:r>
            <a:rPr lang="en-GB" sz="1400" kern="1200" dirty="0">
              <a:latin typeface="Avenir Next LT Pro" panose="020B0504020202020204" pitchFamily="34" charset="0"/>
            </a:rPr>
            <a:t> throughout the seventh generation of video game consoles.</a:t>
          </a:r>
          <a:endParaRPr lang="en-US" sz="1400" kern="1200" dirty="0">
            <a:latin typeface="Avenir Next LT Pro" panose="020B0504020202020204" pitchFamily="34" charset="0"/>
          </a:endParaRPr>
        </a:p>
      </dsp:txBody>
      <dsp:txXfrm>
        <a:off x="37382" y="3938012"/>
        <a:ext cx="8830436" cy="691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1CA8A-328E-4E26-9399-E9377124F964}">
      <dsp:nvSpPr>
        <dsp:cNvPr id="0" name=""/>
        <dsp:cNvSpPr/>
      </dsp:nvSpPr>
      <dsp:spPr>
        <a:xfrm>
          <a:off x="0" y="861500"/>
          <a:ext cx="11528421" cy="3194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0" tIns="304800" rIns="304800" bIns="304800" numCol="1" spcCol="1270" anchor="ctr" anchorCtr="0">
          <a:noAutofit/>
        </a:bodyPr>
        <a:lstStyle/>
        <a:p>
          <a:pPr marL="0" lvl="0" indent="0" algn="ctr" defTabSz="3556000">
            <a:lnSpc>
              <a:spcPct val="90000"/>
            </a:lnSpc>
            <a:spcBef>
              <a:spcPct val="0"/>
            </a:spcBef>
            <a:spcAft>
              <a:spcPct val="35000"/>
            </a:spcAft>
            <a:buNone/>
          </a:pPr>
          <a:r>
            <a:rPr lang="en-US" sz="8000" kern="1200" dirty="0">
              <a:latin typeface="Avenir Next LT Pro" panose="020B0504020202020204" pitchFamily="34" charset="0"/>
            </a:rPr>
            <a:t>Video game releases, their reviews and sales</a:t>
          </a:r>
        </a:p>
      </dsp:txBody>
      <dsp:txXfrm>
        <a:off x="155923" y="1017423"/>
        <a:ext cx="11216575" cy="28822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A1759-349D-486A-8D51-B68A6AFC659B}">
      <dsp:nvSpPr>
        <dsp:cNvPr id="0" name=""/>
        <dsp:cNvSpPr/>
      </dsp:nvSpPr>
      <dsp:spPr>
        <a:xfrm>
          <a:off x="0" y="0"/>
          <a:ext cx="98716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B436E8-2DFB-4E9C-AE05-881CD0AC1B4C}">
      <dsp:nvSpPr>
        <dsp:cNvPr id="0" name=""/>
        <dsp:cNvSpPr/>
      </dsp:nvSpPr>
      <dsp:spPr>
        <a:xfrm>
          <a:off x="0" y="0"/>
          <a:ext cx="9871637" cy="1217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ctr" defTabSz="1511300">
            <a:lnSpc>
              <a:spcPct val="90000"/>
            </a:lnSpc>
            <a:spcBef>
              <a:spcPct val="0"/>
            </a:spcBef>
            <a:spcAft>
              <a:spcPct val="35000"/>
            </a:spcAft>
            <a:buNone/>
          </a:pPr>
          <a:r>
            <a:rPr lang="en-GB" sz="3400" kern="1200" dirty="0">
              <a:latin typeface="Avenir Next LT Pro" panose="020B0504020202020204" pitchFamily="34" charset="0"/>
            </a:rPr>
            <a:t>Throughout this project, I followed the 5 steps of the Data Analytics process which involve:</a:t>
          </a:r>
        </a:p>
      </dsp:txBody>
      <dsp:txXfrm>
        <a:off x="0" y="0"/>
        <a:ext cx="9871637" cy="12177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F2A84-64B6-42B9-9D65-B1485DB72728}">
      <dsp:nvSpPr>
        <dsp:cNvPr id="0" name=""/>
        <dsp:cNvSpPr/>
      </dsp:nvSpPr>
      <dsp:spPr>
        <a:xfrm>
          <a:off x="1444" y="941015"/>
          <a:ext cx="2365998" cy="23659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mj-lt"/>
            <a:buNone/>
          </a:pPr>
          <a:r>
            <a:rPr lang="en-GB" sz="2600" kern="1200" dirty="0">
              <a:solidFill>
                <a:schemeClr val="bg1"/>
              </a:solidFill>
              <a:latin typeface="Avenir Next LT Pro" panose="020B0504020202020204" pitchFamily="34" charset="0"/>
              <a:ea typeface="Source Sans Pro"/>
              <a:cs typeface="Source Sans Pro"/>
              <a:sym typeface="Source Sans Pro"/>
            </a:rPr>
            <a:t>Defining the question</a:t>
          </a:r>
          <a:endParaRPr lang="en-GB" sz="2600" kern="1200" dirty="0">
            <a:solidFill>
              <a:schemeClr val="bg1"/>
            </a:solidFill>
          </a:endParaRPr>
        </a:p>
      </dsp:txBody>
      <dsp:txXfrm>
        <a:off x="347936" y="1287507"/>
        <a:ext cx="1673014" cy="1673014"/>
      </dsp:txXfrm>
    </dsp:sp>
    <dsp:sp modelId="{BD7C1C66-A56E-4F41-99BF-EE3688AF9F09}">
      <dsp:nvSpPr>
        <dsp:cNvPr id="0" name=""/>
        <dsp:cNvSpPr/>
      </dsp:nvSpPr>
      <dsp:spPr>
        <a:xfrm>
          <a:off x="2367442" y="941015"/>
          <a:ext cx="2365998" cy="23659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bg1"/>
              </a:solidFill>
              <a:latin typeface="Avenir Next LT Pro" panose="020B0504020202020204" pitchFamily="34" charset="0"/>
              <a:ea typeface="Source Sans Pro"/>
              <a:cs typeface="Source Sans Pro"/>
              <a:sym typeface="Source Sans Pro"/>
            </a:rPr>
            <a:t>Collecting the data</a:t>
          </a:r>
        </a:p>
      </dsp:txBody>
      <dsp:txXfrm>
        <a:off x="2713934" y="1287507"/>
        <a:ext cx="1673014" cy="1673014"/>
      </dsp:txXfrm>
    </dsp:sp>
    <dsp:sp modelId="{C0703F2E-1E2A-434F-98AA-320C5B0C7B49}">
      <dsp:nvSpPr>
        <dsp:cNvPr id="0" name=""/>
        <dsp:cNvSpPr/>
      </dsp:nvSpPr>
      <dsp:spPr>
        <a:xfrm>
          <a:off x="4733440" y="941015"/>
          <a:ext cx="2365998" cy="23659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bg1"/>
              </a:solidFill>
              <a:latin typeface="Avenir Next LT Pro" panose="020B0504020202020204" pitchFamily="34" charset="0"/>
              <a:ea typeface="Source Sans Pro"/>
              <a:cs typeface="Source Sans Pro"/>
              <a:sym typeface="Source Sans Pro"/>
            </a:rPr>
            <a:t>Cleaning the data</a:t>
          </a:r>
        </a:p>
      </dsp:txBody>
      <dsp:txXfrm>
        <a:off x="5079932" y="1287507"/>
        <a:ext cx="1673014" cy="1673014"/>
      </dsp:txXfrm>
    </dsp:sp>
    <dsp:sp modelId="{D0D2701A-94CA-4CAE-9C25-CE706B84F737}">
      <dsp:nvSpPr>
        <dsp:cNvPr id="0" name=""/>
        <dsp:cNvSpPr/>
      </dsp:nvSpPr>
      <dsp:spPr>
        <a:xfrm>
          <a:off x="7099439" y="941015"/>
          <a:ext cx="2365998" cy="23659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bg1"/>
              </a:solidFill>
              <a:latin typeface="Avenir Next LT Pro" panose="020B0504020202020204" pitchFamily="34" charset="0"/>
              <a:ea typeface="Source Sans Pro"/>
              <a:cs typeface="Source Sans Pro"/>
              <a:sym typeface="Source Sans Pro"/>
            </a:rPr>
            <a:t>Analysing the data</a:t>
          </a:r>
        </a:p>
      </dsp:txBody>
      <dsp:txXfrm>
        <a:off x="7445931" y="1287507"/>
        <a:ext cx="1673014" cy="1673014"/>
      </dsp:txXfrm>
    </dsp:sp>
    <dsp:sp modelId="{5A51B46B-18C5-408F-81AD-0F1C252AD95B}">
      <dsp:nvSpPr>
        <dsp:cNvPr id="0" name=""/>
        <dsp:cNvSpPr/>
      </dsp:nvSpPr>
      <dsp:spPr>
        <a:xfrm>
          <a:off x="9465437" y="941015"/>
          <a:ext cx="2365998" cy="23659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bg1"/>
              </a:solidFill>
              <a:latin typeface="Avenir Next LT Pro" panose="020B0504020202020204" pitchFamily="34" charset="0"/>
              <a:ea typeface="Source Sans Pro"/>
              <a:cs typeface="Source Sans Pro"/>
              <a:sym typeface="Source Sans Pro"/>
            </a:rPr>
            <a:t>Visualising and sharing my findings</a:t>
          </a:r>
          <a:endParaRPr lang="en-GB" sz="2600" kern="1200" dirty="0">
            <a:solidFill>
              <a:schemeClr val="bg1"/>
            </a:solidFill>
          </a:endParaRPr>
        </a:p>
      </dsp:txBody>
      <dsp:txXfrm>
        <a:off x="9811929" y="1287507"/>
        <a:ext cx="1673014" cy="1673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BCDDF-2DEB-4D39-9D2B-D4B6526421A0}">
      <dsp:nvSpPr>
        <dsp:cNvPr id="0" name=""/>
        <dsp:cNvSpPr/>
      </dsp:nvSpPr>
      <dsp:spPr>
        <a:xfrm>
          <a:off x="5603435" y="0"/>
          <a:ext cx="4917317" cy="4917102"/>
        </a:xfrm>
        <a:prstGeom prst="donut">
          <a:avLst>
            <a:gd name="adj" fmla="val 110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07FDAB-2F8B-46EC-9644-E5F98BE633CE}">
      <dsp:nvSpPr>
        <dsp:cNvPr id="0" name=""/>
        <dsp:cNvSpPr/>
      </dsp:nvSpPr>
      <dsp:spPr>
        <a:xfrm>
          <a:off x="808493" y="172091"/>
          <a:ext cx="6047824" cy="457270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E383EF-EB78-451E-8844-909BB0388469}">
      <dsp:nvSpPr>
        <dsp:cNvPr id="0" name=""/>
        <dsp:cNvSpPr/>
      </dsp:nvSpPr>
      <dsp:spPr>
        <a:xfrm>
          <a:off x="6144408" y="540857"/>
          <a:ext cx="3835371" cy="383520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n-GB" sz="3300" kern="1200" dirty="0">
              <a:latin typeface="Avenir Next LT Pro" panose="020B0504020202020204" pitchFamily="34" charset="0"/>
            </a:rPr>
            <a:t>Are the sales of video games linked to the reviews they get?</a:t>
          </a:r>
        </a:p>
      </dsp:txBody>
      <dsp:txXfrm>
        <a:off x="6706085" y="1102509"/>
        <a:ext cx="2712017" cy="27118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87037-B5A1-4CEE-9349-0C9BA824E637}">
      <dsp:nvSpPr>
        <dsp:cNvPr id="0" name=""/>
        <dsp:cNvSpPr/>
      </dsp:nvSpPr>
      <dsp:spPr>
        <a:xfrm>
          <a:off x="9974" y="451960"/>
          <a:ext cx="1546462" cy="3314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GB" sz="1100" kern="1200" dirty="0">
              <a:latin typeface="Avenir Next LT Pro" panose="020B0504020202020204" pitchFamily="34" charset="0"/>
            </a:rPr>
            <a:t>Since the question linked video game reviews to video game sales, I had to find datasets for both video game reviews and video game sales</a:t>
          </a:r>
          <a:r>
            <a:rPr lang="en-GB" sz="1100" kern="1200" dirty="0"/>
            <a:t>.</a:t>
          </a:r>
          <a:endParaRPr lang="en-US" sz="1100" kern="1200" dirty="0"/>
        </a:p>
      </dsp:txBody>
      <dsp:txXfrm>
        <a:off x="9974" y="451960"/>
        <a:ext cx="1546462" cy="3314479"/>
      </dsp:txXfrm>
    </dsp:sp>
    <dsp:sp modelId="{3F417C76-FE80-4BC9-BA08-BEE358A014A5}">
      <dsp:nvSpPr>
        <dsp:cNvPr id="0" name=""/>
        <dsp:cNvSpPr/>
      </dsp:nvSpPr>
      <dsp:spPr>
        <a:xfrm>
          <a:off x="1584569" y="1987700"/>
          <a:ext cx="231969"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939670-7923-4F2D-AE9B-1FF5F2D7C961}">
      <dsp:nvSpPr>
        <dsp:cNvPr id="0" name=""/>
        <dsp:cNvSpPr/>
      </dsp:nvSpPr>
      <dsp:spPr>
        <a:xfrm>
          <a:off x="1844671" y="451960"/>
          <a:ext cx="1546462" cy="3314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GB" sz="1100" kern="1200" dirty="0">
              <a:latin typeface="Avenir Next LT Pro" panose="020B0504020202020204" pitchFamily="34" charset="0"/>
            </a:rPr>
            <a:t>I managed to retrieve a dataset of global video game reviews taken from the site Metacritic. This dataset was chosen as Metacritic is a website that aggregates reviews from different sources, therefore removing the need to find multiple review sites and determining an aggregate review score from them.</a:t>
          </a:r>
          <a:endParaRPr lang="en-US" sz="1100" kern="1200" dirty="0">
            <a:latin typeface="Avenir Next LT Pro" panose="020B0504020202020204" pitchFamily="34" charset="0"/>
          </a:endParaRPr>
        </a:p>
      </dsp:txBody>
      <dsp:txXfrm>
        <a:off x="1844671" y="451960"/>
        <a:ext cx="1546462" cy="3314479"/>
      </dsp:txXfrm>
    </dsp:sp>
    <dsp:sp modelId="{3538DE9B-9F95-4A07-AB97-9C2F70103F8F}">
      <dsp:nvSpPr>
        <dsp:cNvPr id="0" name=""/>
        <dsp:cNvSpPr/>
      </dsp:nvSpPr>
      <dsp:spPr>
        <a:xfrm>
          <a:off x="3419266" y="1987700"/>
          <a:ext cx="231969"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0CFC6-6F0A-46AB-83C2-95F4AB7630C5}">
      <dsp:nvSpPr>
        <dsp:cNvPr id="0" name=""/>
        <dsp:cNvSpPr/>
      </dsp:nvSpPr>
      <dsp:spPr>
        <a:xfrm>
          <a:off x="3679368" y="451960"/>
          <a:ext cx="1546462" cy="3314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GB" sz="1100" kern="1200" dirty="0">
              <a:latin typeface="Avenir Next LT Pro" panose="020B0504020202020204" pitchFamily="34" charset="0"/>
            </a:rPr>
            <a:t>I also managed to find a dataset of video game sales taken from </a:t>
          </a:r>
          <a:r>
            <a:rPr lang="en-GB" sz="1100" kern="1200" dirty="0" err="1">
              <a:latin typeface="Avenir Next LT Pro" panose="020B0504020202020204" pitchFamily="34" charset="0"/>
            </a:rPr>
            <a:t>VGChartz</a:t>
          </a:r>
          <a:r>
            <a:rPr lang="en-GB" sz="1100" kern="1200" dirty="0">
              <a:latin typeface="Avenir Next LT Pro" panose="020B0504020202020204" pitchFamily="34" charset="0"/>
            </a:rPr>
            <a:t>. This dataset was chosen as </a:t>
          </a:r>
          <a:r>
            <a:rPr lang="en-GB" sz="1100" kern="1200" dirty="0" err="1">
              <a:latin typeface="Avenir Next LT Pro" panose="020B0504020202020204" pitchFamily="34" charset="0"/>
            </a:rPr>
            <a:t>VGChartz</a:t>
          </a:r>
          <a:r>
            <a:rPr lang="en-GB" sz="1100" kern="1200" dirty="0">
              <a:latin typeface="Avenir Next LT Pro" panose="020B0504020202020204" pitchFamily="34" charset="0"/>
            </a:rPr>
            <a:t> is a website that tracks the sales of video games not just globally but also through different regions.</a:t>
          </a:r>
        </a:p>
      </dsp:txBody>
      <dsp:txXfrm>
        <a:off x="3679368" y="451960"/>
        <a:ext cx="1546462" cy="3314479"/>
      </dsp:txXfrm>
    </dsp:sp>
    <dsp:sp modelId="{F030D1B5-40BB-4549-8DFC-C3F76F87D64D}">
      <dsp:nvSpPr>
        <dsp:cNvPr id="0" name=""/>
        <dsp:cNvSpPr/>
      </dsp:nvSpPr>
      <dsp:spPr>
        <a:xfrm>
          <a:off x="5253963" y="1987700"/>
          <a:ext cx="231969"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81F83D-2943-415A-B851-EEF3E5F76FC6}">
      <dsp:nvSpPr>
        <dsp:cNvPr id="0" name=""/>
        <dsp:cNvSpPr/>
      </dsp:nvSpPr>
      <dsp:spPr>
        <a:xfrm>
          <a:off x="5514065" y="451960"/>
          <a:ext cx="1546462" cy="3314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GB" sz="1100" kern="1200" dirty="0">
              <a:latin typeface="Avenir Next LT Pro" panose="020B0504020202020204" pitchFamily="34" charset="0"/>
            </a:rPr>
            <a:t>The datasets were taken from Kaggle, and can be found here:</a:t>
          </a:r>
        </a:p>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https://www.kaggle.com/datasets/thedevastator/global-video-game-sales</a:t>
          </a:r>
          <a:endParaRPr lang="en-US" sz="1100" kern="1200" dirty="0">
            <a:solidFill>
              <a:schemeClr val="bg1"/>
            </a:solidFill>
            <a:latin typeface="Avenir Next LT Pro" panose="020B0504020202020204" pitchFamily="34" charset="0"/>
          </a:endParaRPr>
        </a:p>
        <a:p>
          <a:pPr marL="0" lvl="0" indent="0" algn="ctr" defTabSz="488950">
            <a:lnSpc>
              <a:spcPct val="90000"/>
            </a:lnSpc>
            <a:spcBef>
              <a:spcPct val="0"/>
            </a:spcBef>
            <a:spcAft>
              <a:spcPct val="35000"/>
            </a:spcAft>
            <a:buNone/>
          </a:pPr>
          <a:r>
            <a:rPr lang="en-US" sz="1100" b="0" kern="1200" dirty="0">
              <a:solidFill>
                <a:schemeClr val="bg1"/>
              </a:solidFill>
              <a:latin typeface="Avenir Next LT Pro" panose="020B0504020202020204" pitchFamily="34" charset="0"/>
              <a:hlinkClick xmlns:r="http://schemas.openxmlformats.org/officeDocument/2006/relationships" r:id="rId2">
                <a:extLst>
                  <a:ext uri="{A12FA001-AC4F-418D-AE19-62706E023703}">
                    <ahyp:hlinkClr xmlns:ahyp="http://schemas.microsoft.com/office/drawing/2018/hyperlinkcolor" val="tx"/>
                  </a:ext>
                </a:extLst>
              </a:hlinkClick>
            </a:rPr>
            <a:t>https://www.kaggle.com/datasets/henrylin03/metacritic-games-user-reviews-and-metascores</a:t>
          </a:r>
          <a:endParaRPr lang="en-US" sz="1100" b="0" kern="1200" dirty="0">
            <a:solidFill>
              <a:schemeClr val="bg1"/>
            </a:solidFill>
            <a:latin typeface="Avenir Next LT Pro" panose="020B0504020202020204" pitchFamily="34" charset="0"/>
          </a:endParaRPr>
        </a:p>
      </dsp:txBody>
      <dsp:txXfrm>
        <a:off x="5514065" y="451960"/>
        <a:ext cx="1546462" cy="3314479"/>
      </dsp:txXfrm>
    </dsp:sp>
    <dsp:sp modelId="{94734508-A263-4F50-8F3C-044BD8A495FB}">
      <dsp:nvSpPr>
        <dsp:cNvPr id="0" name=""/>
        <dsp:cNvSpPr/>
      </dsp:nvSpPr>
      <dsp:spPr>
        <a:xfrm>
          <a:off x="7088661" y="1987700"/>
          <a:ext cx="231969"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F20D09-F99F-450D-9166-37B1B530CCC3}">
      <dsp:nvSpPr>
        <dsp:cNvPr id="0" name=""/>
        <dsp:cNvSpPr/>
      </dsp:nvSpPr>
      <dsp:spPr>
        <a:xfrm>
          <a:off x="7348763" y="451960"/>
          <a:ext cx="1546462" cy="3314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GB" sz="1100" kern="1200" dirty="0">
              <a:latin typeface="Avenir Next LT Pro" panose="020B0504020202020204" pitchFamily="34" charset="0"/>
            </a:rPr>
            <a:t>As the dataset for video game sales was limited, I decided to limit the scope of video game sales covered to only those within the seventh generation of video game consoles which includes:</a:t>
          </a:r>
        </a:p>
        <a:p>
          <a:pPr marL="0" lvl="0" indent="0" algn="ctr" defTabSz="488950">
            <a:lnSpc>
              <a:spcPct val="90000"/>
            </a:lnSpc>
            <a:spcBef>
              <a:spcPct val="0"/>
            </a:spcBef>
            <a:spcAft>
              <a:spcPct val="35000"/>
            </a:spcAft>
            <a:buNone/>
          </a:pPr>
          <a:r>
            <a:rPr lang="en-GB" sz="1100" kern="1200" dirty="0">
              <a:latin typeface="Avenir Next LT Pro" panose="020B0504020202020204" pitchFamily="34" charset="0"/>
            </a:rPr>
            <a:t>Nintendo Wii, Nintendo DS, PlayStation 3, PlayStation Portable and finally Xbox 360.</a:t>
          </a:r>
        </a:p>
        <a:p>
          <a:pPr marL="0" lvl="0" indent="0" algn="ctr" defTabSz="488950">
            <a:lnSpc>
              <a:spcPct val="90000"/>
            </a:lnSpc>
            <a:spcBef>
              <a:spcPct val="0"/>
            </a:spcBef>
            <a:spcAft>
              <a:spcPct val="35000"/>
            </a:spcAft>
            <a:buNone/>
          </a:pPr>
          <a:endParaRPr lang="en-GB" sz="1100" kern="1200" dirty="0"/>
        </a:p>
      </dsp:txBody>
      <dsp:txXfrm>
        <a:off x="7348763" y="451960"/>
        <a:ext cx="1546462" cy="331447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44732-7F10-4D32-9255-73F6FB330202}">
      <dsp:nvSpPr>
        <dsp:cNvPr id="0" name=""/>
        <dsp:cNvSpPr/>
      </dsp:nvSpPr>
      <dsp:spPr>
        <a:xfrm>
          <a:off x="0" y="0"/>
          <a:ext cx="6857004" cy="7593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Avenir Next LT Pro" panose="020B0504020202020204" pitchFamily="34" charset="0"/>
            </a:rPr>
            <a:t>After collecting the data, I had to pre-process and clean the data to make it fit for usage.</a:t>
          </a:r>
        </a:p>
      </dsp:txBody>
      <dsp:txXfrm>
        <a:off x="22239" y="22239"/>
        <a:ext cx="5948808" cy="714834"/>
      </dsp:txXfrm>
    </dsp:sp>
    <dsp:sp modelId="{8EFFE2D4-F685-472E-8670-9F86C0ABD466}">
      <dsp:nvSpPr>
        <dsp:cNvPr id="0" name=""/>
        <dsp:cNvSpPr/>
      </dsp:nvSpPr>
      <dsp:spPr>
        <a:xfrm>
          <a:off x="512049" y="864772"/>
          <a:ext cx="6857004" cy="7593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latin typeface="Avenir Next LT Pro" panose="020B0504020202020204" pitchFamily="34" charset="0"/>
            </a:rPr>
            <a:t>To achieve this, I first filtered out video games that did not have any matching sales data. </a:t>
          </a:r>
          <a:r>
            <a:rPr lang="en-US" sz="1100" kern="1200" dirty="0">
              <a:latin typeface="Avenir Next LT Pro" panose="020B0504020202020204" pitchFamily="34" charset="0"/>
            </a:rPr>
            <a:t>I also made sure that the data was clean of duplicates, there were no null or erroneous values, the correct video game review data matched with the correct video game sales data, etc.</a:t>
          </a:r>
        </a:p>
      </dsp:txBody>
      <dsp:txXfrm>
        <a:off x="534288" y="887011"/>
        <a:ext cx="5806924" cy="714834"/>
      </dsp:txXfrm>
    </dsp:sp>
    <dsp:sp modelId="{0C1BA234-62AE-4A5B-9193-ECAC69AA973B}">
      <dsp:nvSpPr>
        <dsp:cNvPr id="0" name=""/>
        <dsp:cNvSpPr/>
      </dsp:nvSpPr>
      <dsp:spPr>
        <a:xfrm>
          <a:off x="1024097" y="1729544"/>
          <a:ext cx="6857004" cy="7593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Avenir Next LT Pro" panose="020B0504020202020204" pitchFamily="34" charset="0"/>
            </a:rPr>
            <a:t>I also made sure to homogenize the names of consoles to their full names instead of shortened forms as they were in the video game sales data to make sure they are readable and understandable to non-gamers. </a:t>
          </a:r>
        </a:p>
      </dsp:txBody>
      <dsp:txXfrm>
        <a:off x="1046336" y="1751783"/>
        <a:ext cx="5806924" cy="714834"/>
      </dsp:txXfrm>
    </dsp:sp>
    <dsp:sp modelId="{D76C4334-D50D-49A8-B3D7-314D6D11B2E5}">
      <dsp:nvSpPr>
        <dsp:cNvPr id="0" name=""/>
        <dsp:cNvSpPr/>
      </dsp:nvSpPr>
      <dsp:spPr>
        <a:xfrm>
          <a:off x="1536146" y="2594316"/>
          <a:ext cx="6857004" cy="7593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Avenir Next LT Pro" panose="020B0504020202020204" pitchFamily="34" charset="0"/>
            </a:rPr>
            <a:t>I</a:t>
          </a:r>
          <a:r>
            <a:rPr lang="en-US" sz="1100" kern="1200" baseline="0" dirty="0">
              <a:latin typeface="Avenir Next LT Pro" panose="020B0504020202020204" pitchFamily="34" charset="0"/>
            </a:rPr>
            <a:t> also made sure to add conditional formatting to all relevant columns to make sure only certain data types were accepted and made sure to sort the data by year of release, in ascending order.</a:t>
          </a:r>
          <a:endParaRPr lang="en-US" sz="1100" kern="1200" dirty="0">
            <a:latin typeface="Avenir Next LT Pro" panose="020B0504020202020204" pitchFamily="34" charset="0"/>
          </a:endParaRPr>
        </a:p>
      </dsp:txBody>
      <dsp:txXfrm>
        <a:off x="1558385" y="2616555"/>
        <a:ext cx="5806924" cy="714834"/>
      </dsp:txXfrm>
    </dsp:sp>
    <dsp:sp modelId="{76FFBB8B-3A03-4D40-A311-9A36D7189AF8}">
      <dsp:nvSpPr>
        <dsp:cNvPr id="0" name=""/>
        <dsp:cNvSpPr/>
      </dsp:nvSpPr>
      <dsp:spPr>
        <a:xfrm>
          <a:off x="2048195" y="3459088"/>
          <a:ext cx="6857004" cy="7593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Avenir Next LT Pro" panose="020B0504020202020204" pitchFamily="34" charset="0"/>
            </a:rPr>
            <a:t>Finally, </a:t>
          </a:r>
          <a:r>
            <a:rPr lang="en-GB" sz="1100" kern="1200" dirty="0">
              <a:latin typeface="Avenir Next LT Pro" panose="020B0504020202020204" pitchFamily="34" charset="0"/>
            </a:rPr>
            <a:t>I used a merge query within </a:t>
          </a:r>
          <a:r>
            <a:rPr lang="en-GB" sz="1100" kern="1200" dirty="0" err="1">
              <a:latin typeface="Avenir Next LT Pro" panose="020B0504020202020204" pitchFamily="34" charset="0"/>
            </a:rPr>
            <a:t>PowerQuery</a:t>
          </a:r>
          <a:r>
            <a:rPr lang="en-GB" sz="1100" kern="1200" dirty="0">
              <a:latin typeface="Avenir Next LT Pro" panose="020B0504020202020204" pitchFamily="34" charset="0"/>
            </a:rPr>
            <a:t> editor to merge the video game sales and video game reviews datasets together.</a:t>
          </a:r>
          <a:endParaRPr lang="en-US" sz="1100" kern="1200" dirty="0">
            <a:latin typeface="Avenir Next LT Pro" panose="020B0504020202020204" pitchFamily="34" charset="0"/>
          </a:endParaRPr>
        </a:p>
      </dsp:txBody>
      <dsp:txXfrm>
        <a:off x="2070434" y="3481327"/>
        <a:ext cx="5806924" cy="714834"/>
      </dsp:txXfrm>
    </dsp:sp>
    <dsp:sp modelId="{6FE993FE-CAF1-49A4-A00C-E9CD98B1672F}">
      <dsp:nvSpPr>
        <dsp:cNvPr id="0" name=""/>
        <dsp:cNvSpPr/>
      </dsp:nvSpPr>
      <dsp:spPr>
        <a:xfrm>
          <a:off x="6363451" y="554719"/>
          <a:ext cx="493552" cy="493552"/>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474500" y="554719"/>
        <a:ext cx="271454" cy="371398"/>
      </dsp:txXfrm>
    </dsp:sp>
    <dsp:sp modelId="{8D4BBF02-DF89-4015-B6BF-B5E3FFA42FA6}">
      <dsp:nvSpPr>
        <dsp:cNvPr id="0" name=""/>
        <dsp:cNvSpPr/>
      </dsp:nvSpPr>
      <dsp:spPr>
        <a:xfrm>
          <a:off x="6875500" y="1419491"/>
          <a:ext cx="493552" cy="493552"/>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986549" y="1419491"/>
        <a:ext cx="271454" cy="371398"/>
      </dsp:txXfrm>
    </dsp:sp>
    <dsp:sp modelId="{38C8D02C-ACB1-42F8-8AC0-EE0DC4013CD3}">
      <dsp:nvSpPr>
        <dsp:cNvPr id="0" name=""/>
        <dsp:cNvSpPr/>
      </dsp:nvSpPr>
      <dsp:spPr>
        <a:xfrm>
          <a:off x="7387549" y="2271608"/>
          <a:ext cx="493552" cy="493552"/>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498598" y="2271608"/>
        <a:ext cx="271454" cy="371398"/>
      </dsp:txXfrm>
    </dsp:sp>
    <dsp:sp modelId="{F697B4B9-FFD7-4628-A640-766F12C76EBF}">
      <dsp:nvSpPr>
        <dsp:cNvPr id="0" name=""/>
        <dsp:cNvSpPr/>
      </dsp:nvSpPr>
      <dsp:spPr>
        <a:xfrm>
          <a:off x="7899598" y="3144817"/>
          <a:ext cx="493552" cy="493552"/>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10647" y="3144817"/>
        <a:ext cx="271454" cy="3713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16BD3-F06D-4147-86F6-16FD84AD18B7}">
      <dsp:nvSpPr>
        <dsp:cNvPr id="0" name=""/>
        <dsp:cNvSpPr/>
      </dsp:nvSpPr>
      <dsp:spPr>
        <a:xfrm>
          <a:off x="2617" y="659343"/>
          <a:ext cx="3867906" cy="2664987"/>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430" b="-164384"/>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FD6C32-7E57-49CE-88ED-13D6459083D8}">
      <dsp:nvSpPr>
        <dsp:cNvPr id="0" name=""/>
        <dsp:cNvSpPr/>
      </dsp:nvSpPr>
      <dsp:spPr>
        <a:xfrm>
          <a:off x="2617" y="3324330"/>
          <a:ext cx="3867906" cy="1434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venir Next LT Pro" panose="020B0504020202020204" pitchFamily="34" charset="0"/>
            </a:rPr>
            <a:t>Initial video game reviews dataset</a:t>
          </a:r>
        </a:p>
      </dsp:txBody>
      <dsp:txXfrm>
        <a:off x="2617" y="3324330"/>
        <a:ext cx="3867906" cy="1434993"/>
      </dsp:txXfrm>
    </dsp:sp>
    <dsp:sp modelId="{A01F88D6-7E24-4D8C-B535-B66AFBAF0AA2}">
      <dsp:nvSpPr>
        <dsp:cNvPr id="0" name=""/>
        <dsp:cNvSpPr/>
      </dsp:nvSpPr>
      <dsp:spPr>
        <a:xfrm>
          <a:off x="4257476" y="659343"/>
          <a:ext cx="3867906" cy="2664987"/>
        </a:xfrm>
        <a:prstGeom prst="rect">
          <a:avLst/>
        </a:prstGeom>
        <a:blipFill dpi="0" rotWithShape="1">
          <a:blip xmlns:r="http://schemas.openxmlformats.org/officeDocument/2006/relationships" r:embed="rId2"/>
          <a:srcRect/>
          <a:stretch>
            <a:fillRect l="202" t="51" r="-202" b="-41591"/>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BB9E65-E22E-4940-81FC-521BCE3511FE}">
      <dsp:nvSpPr>
        <dsp:cNvPr id="0" name=""/>
        <dsp:cNvSpPr/>
      </dsp:nvSpPr>
      <dsp:spPr>
        <a:xfrm>
          <a:off x="4257476" y="3324330"/>
          <a:ext cx="3867906" cy="1434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venir Next LT Pro" panose="020B0504020202020204" pitchFamily="34" charset="0"/>
            </a:rPr>
            <a:t>Initial video game sales dataset</a:t>
          </a:r>
        </a:p>
      </dsp:txBody>
      <dsp:txXfrm>
        <a:off x="4257476" y="3324330"/>
        <a:ext cx="3867906" cy="14349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B85D3-9BD4-498A-9C40-5D110A083979}" type="datetimeFigureOut">
              <a:rPr lang="en-GB" smtClean="0"/>
              <a:t>21/05/2024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ED7D6-D652-415D-AC03-DBBC303E8667}" type="slidenum">
              <a:rPr lang="en-GB" smtClean="0"/>
              <a:t>‹#›</a:t>
            </a:fld>
            <a:endParaRPr lang="en-GB"/>
          </a:p>
        </p:txBody>
      </p:sp>
    </p:spTree>
    <p:extLst>
      <p:ext uri="{BB962C8B-B14F-4D97-AF65-F5344CB8AC3E}">
        <p14:creationId xmlns:p14="http://schemas.microsoft.com/office/powerpoint/2010/main" val="2104834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44ef15d69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0" name="Google Shape;120;g1644ef15d69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492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9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684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58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653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20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098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21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692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7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76cf7eb09_0_2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g1476cf7eb09_0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6836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17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84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8664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325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179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4717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977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79178F-5542-4909-A56B-A896B24C8772}" type="datetimeFigureOut">
              <a:rPr lang="en-GB" smtClean="0"/>
              <a:t>21/05/2024</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B3B2C1EF-BEF4-4DD9-A7C9-9C7E612C59A3}"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82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9178F-5542-4909-A56B-A896B24C8772}"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B2C1EF-BEF4-4DD9-A7C9-9C7E612C59A3}"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341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9178F-5542-4909-A56B-A896B24C8772}"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B2C1EF-BEF4-4DD9-A7C9-9C7E612C59A3}"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5661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Page">
  <p:cSld name="Title_Page">
    <p:bg>
      <p:bgPr>
        <a:solidFill>
          <a:schemeClr val="lt1"/>
        </a:solidFill>
        <a:effectLst/>
      </p:bgPr>
    </p:bg>
    <p:spTree>
      <p:nvGrpSpPr>
        <p:cNvPr id="1" name="Shape 63"/>
        <p:cNvGrpSpPr/>
        <p:nvPr/>
      </p:nvGrpSpPr>
      <p:grpSpPr>
        <a:xfrm>
          <a:off x="0" y="0"/>
          <a:ext cx="0" cy="0"/>
          <a:chOff x="0" y="0"/>
          <a:chExt cx="0" cy="0"/>
        </a:xfrm>
      </p:grpSpPr>
    </p:spTree>
    <p:extLst>
      <p:ext uri="{BB962C8B-B14F-4D97-AF65-F5344CB8AC3E}">
        <p14:creationId xmlns:p14="http://schemas.microsoft.com/office/powerpoint/2010/main" val="662903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yout_Light_Blue">
  <p:cSld name="Layout_Light_Blue">
    <p:bg>
      <p:bgPr>
        <a:solidFill>
          <a:schemeClr val="lt1"/>
        </a:solidFill>
        <a:effectLst/>
      </p:bgPr>
    </p:bg>
    <p:spTree>
      <p:nvGrpSpPr>
        <p:cNvPr id="1" name="Shape 109"/>
        <p:cNvGrpSpPr/>
        <p:nvPr/>
      </p:nvGrpSpPr>
      <p:grpSpPr>
        <a:xfrm>
          <a:off x="0" y="0"/>
          <a:ext cx="0" cy="0"/>
          <a:chOff x="0" y="0"/>
          <a:chExt cx="0" cy="0"/>
        </a:xfrm>
      </p:grpSpPr>
      <p:sp>
        <p:nvSpPr>
          <p:cNvPr id="110" name="Google Shape;110;p20"/>
          <p:cNvSpPr>
            <a:spLocks noGrp="1"/>
          </p:cNvSpPr>
          <p:nvPr>
            <p:ph type="body" idx="1"/>
          </p:nvPr>
        </p:nvSpPr>
        <p:spPr>
          <a:xfrm>
            <a:off x="-443060" y="407680"/>
            <a:ext cx="9757200" cy="659200"/>
          </a:xfrm>
          <a:prstGeom prst="parallelogram">
            <a:avLst>
              <a:gd name="adj" fmla="val 37388"/>
            </a:avLst>
          </a:prstGeom>
          <a:solidFill>
            <a:schemeClr val="lt2"/>
          </a:solidFill>
          <a:ln>
            <a:noFill/>
          </a:ln>
        </p:spPr>
        <p:txBody>
          <a:bodyPr spcFirstLastPara="1" wrap="square" lIns="91425" tIns="45700" rIns="91425" bIns="45700" anchor="t" anchorCtr="0">
            <a:noAutofit/>
          </a:bodyPr>
          <a:lstStyle>
            <a:lvl1pPr marL="609585" marR="0" lvl="0" indent="-304792" algn="l" rtl="0">
              <a:lnSpc>
                <a:spcPct val="90000"/>
              </a:lnSpc>
              <a:spcBef>
                <a:spcPts val="1000"/>
              </a:spcBef>
              <a:spcAft>
                <a:spcPts val="0"/>
              </a:spcAft>
              <a:buClr>
                <a:srgbClr val="3F3F3F"/>
              </a:buClr>
              <a:buSzPts val="100"/>
              <a:buFont typeface="Source Sans Pro"/>
              <a:buNone/>
              <a:defRPr sz="133" i="0" u="none" strike="noStrike" cap="none">
                <a:solidFill>
                  <a:srgbClr val="3F3F3F"/>
                </a:solidFill>
                <a:latin typeface="Source Sans Pro"/>
                <a:ea typeface="Source Sans Pro"/>
                <a:cs typeface="Source Sans Pro"/>
                <a:sym typeface="Source Sans Pro"/>
              </a:defRPr>
            </a:lvl1pPr>
            <a:lvl2pPr marL="1219170" marR="0" lvl="1" indent="-304792" algn="l" rtl="0">
              <a:lnSpc>
                <a:spcPct val="90000"/>
              </a:lnSpc>
              <a:spcBef>
                <a:spcPts val="500"/>
              </a:spcBef>
              <a:spcAft>
                <a:spcPts val="0"/>
              </a:spcAft>
              <a:buClr>
                <a:schemeClr val="dk1"/>
              </a:buClr>
              <a:buSzPts val="1800"/>
              <a:buFont typeface="Source Sans Pro"/>
              <a:buNone/>
              <a:defRPr sz="2400" i="0" u="none" strike="noStrike" cap="none">
                <a:solidFill>
                  <a:schemeClr val="dk1"/>
                </a:solidFill>
                <a:latin typeface="Source Sans Pro"/>
                <a:ea typeface="Source Sans Pro"/>
                <a:cs typeface="Source Sans Pro"/>
                <a:sym typeface="Source Sans Pro"/>
              </a:defRPr>
            </a:lvl2pPr>
            <a:lvl3pPr marL="1828754" marR="0" lvl="2" indent="-304792" algn="l" rtl="0">
              <a:lnSpc>
                <a:spcPct val="90000"/>
              </a:lnSpc>
              <a:spcBef>
                <a:spcPts val="500"/>
              </a:spcBef>
              <a:spcAft>
                <a:spcPts val="0"/>
              </a:spcAft>
              <a:buClr>
                <a:schemeClr val="dk1"/>
              </a:buClr>
              <a:buSzPts val="1500"/>
              <a:buFont typeface="Source Sans Pro"/>
              <a:buNone/>
              <a:defRPr sz="2000" i="0" u="none" strike="noStrike" cap="none">
                <a:solidFill>
                  <a:schemeClr val="dk1"/>
                </a:solidFill>
                <a:latin typeface="Source Sans Pro"/>
                <a:ea typeface="Source Sans Pro"/>
                <a:cs typeface="Source Sans Pro"/>
                <a:sym typeface="Source Sans Pro"/>
              </a:defRPr>
            </a:lvl3pPr>
            <a:lvl4pPr marL="2438339" marR="0" lvl="3" indent="-304792" algn="l" rtl="0">
              <a:lnSpc>
                <a:spcPct val="90000"/>
              </a:lnSpc>
              <a:spcBef>
                <a:spcPts val="500"/>
              </a:spcBef>
              <a:spcAft>
                <a:spcPts val="0"/>
              </a:spcAft>
              <a:buClr>
                <a:schemeClr val="dk1"/>
              </a:buClr>
              <a:buSzPts val="1350"/>
              <a:buFont typeface="Source Sans Pro"/>
              <a:buNone/>
              <a:defRPr sz="1800" i="0" u="none" strike="noStrike" cap="none">
                <a:solidFill>
                  <a:schemeClr val="dk1"/>
                </a:solidFill>
                <a:latin typeface="Source Sans Pro"/>
                <a:ea typeface="Source Sans Pro"/>
                <a:cs typeface="Source Sans Pro"/>
                <a:sym typeface="Source Sans Pro"/>
              </a:defRPr>
            </a:lvl4pPr>
            <a:lvl5pPr marL="3047924" marR="0" lvl="4" indent="-304792" algn="l" rtl="0">
              <a:lnSpc>
                <a:spcPct val="90000"/>
              </a:lnSpc>
              <a:spcBef>
                <a:spcPts val="500"/>
              </a:spcBef>
              <a:spcAft>
                <a:spcPts val="0"/>
              </a:spcAft>
              <a:buClr>
                <a:schemeClr val="dk1"/>
              </a:buClr>
              <a:buSzPts val="1350"/>
              <a:buFont typeface="Source Sans Pro"/>
              <a:buNone/>
              <a:defRPr sz="1800" i="0" u="none" strike="noStrike" cap="none">
                <a:solidFill>
                  <a:schemeClr val="dk1"/>
                </a:solidFill>
                <a:latin typeface="Source Sans Pro"/>
                <a:ea typeface="Source Sans Pro"/>
                <a:cs typeface="Source Sans Pro"/>
                <a:sym typeface="Source Sans Pro"/>
              </a:defRPr>
            </a:lvl5pPr>
            <a:lvl6pPr marL="3657509" marR="0" lvl="5"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6pPr>
            <a:lvl7pPr marL="4267093" marR="0" lvl="6"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7pPr>
            <a:lvl8pPr marL="4876678" marR="0" lvl="7"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8pPr>
            <a:lvl9pPr marL="5486263" marR="0" lvl="8"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9pPr>
          </a:lstStyle>
          <a:p>
            <a:endParaRPr/>
          </a:p>
        </p:txBody>
      </p:sp>
      <p:sp>
        <p:nvSpPr>
          <p:cNvPr id="111" name="Google Shape;111;p20"/>
          <p:cNvSpPr>
            <a:spLocks noGrp="1"/>
          </p:cNvSpPr>
          <p:nvPr>
            <p:ph type="body" idx="2"/>
          </p:nvPr>
        </p:nvSpPr>
        <p:spPr>
          <a:xfrm>
            <a:off x="-189204" y="-10760"/>
            <a:ext cx="2797600" cy="4236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lvl1pPr marL="609585" marR="0" lvl="0" indent="-304792" algn="l" rtl="0">
              <a:lnSpc>
                <a:spcPct val="90000"/>
              </a:lnSpc>
              <a:spcBef>
                <a:spcPts val="1000"/>
              </a:spcBef>
              <a:spcAft>
                <a:spcPts val="0"/>
              </a:spcAft>
              <a:buClr>
                <a:srgbClr val="3F3F3F"/>
              </a:buClr>
              <a:buSzPts val="100"/>
              <a:buFont typeface="Source Sans Pro"/>
              <a:buNone/>
              <a:defRPr sz="133" i="0" u="none" strike="noStrike" cap="none">
                <a:solidFill>
                  <a:srgbClr val="3F3F3F"/>
                </a:solidFill>
                <a:latin typeface="Source Sans Pro"/>
                <a:ea typeface="Source Sans Pro"/>
                <a:cs typeface="Source Sans Pro"/>
                <a:sym typeface="Source Sans Pro"/>
              </a:defRPr>
            </a:lvl1pPr>
            <a:lvl2pPr marL="1219170" marR="0" lvl="1" indent="-304792" algn="l" rtl="0">
              <a:lnSpc>
                <a:spcPct val="90000"/>
              </a:lnSpc>
              <a:spcBef>
                <a:spcPts val="500"/>
              </a:spcBef>
              <a:spcAft>
                <a:spcPts val="0"/>
              </a:spcAft>
              <a:buClr>
                <a:schemeClr val="dk1"/>
              </a:buClr>
              <a:buSzPts val="1800"/>
              <a:buFont typeface="Source Sans Pro"/>
              <a:buNone/>
              <a:defRPr sz="2400" i="0" u="none" strike="noStrike" cap="none">
                <a:solidFill>
                  <a:schemeClr val="dk1"/>
                </a:solidFill>
                <a:latin typeface="Source Sans Pro"/>
                <a:ea typeface="Source Sans Pro"/>
                <a:cs typeface="Source Sans Pro"/>
                <a:sym typeface="Source Sans Pro"/>
              </a:defRPr>
            </a:lvl2pPr>
            <a:lvl3pPr marL="1828754" marR="0" lvl="2" indent="-304792" algn="l" rtl="0">
              <a:lnSpc>
                <a:spcPct val="90000"/>
              </a:lnSpc>
              <a:spcBef>
                <a:spcPts val="500"/>
              </a:spcBef>
              <a:spcAft>
                <a:spcPts val="0"/>
              </a:spcAft>
              <a:buClr>
                <a:schemeClr val="dk1"/>
              </a:buClr>
              <a:buSzPts val="1500"/>
              <a:buFont typeface="Source Sans Pro"/>
              <a:buNone/>
              <a:defRPr sz="2000" i="0" u="none" strike="noStrike" cap="none">
                <a:solidFill>
                  <a:schemeClr val="dk1"/>
                </a:solidFill>
                <a:latin typeface="Source Sans Pro"/>
                <a:ea typeface="Source Sans Pro"/>
                <a:cs typeface="Source Sans Pro"/>
                <a:sym typeface="Source Sans Pro"/>
              </a:defRPr>
            </a:lvl3pPr>
            <a:lvl4pPr marL="2438339" marR="0" lvl="3" indent="-304792" algn="l" rtl="0">
              <a:lnSpc>
                <a:spcPct val="90000"/>
              </a:lnSpc>
              <a:spcBef>
                <a:spcPts val="500"/>
              </a:spcBef>
              <a:spcAft>
                <a:spcPts val="0"/>
              </a:spcAft>
              <a:buClr>
                <a:schemeClr val="dk1"/>
              </a:buClr>
              <a:buSzPts val="1350"/>
              <a:buFont typeface="Source Sans Pro"/>
              <a:buNone/>
              <a:defRPr sz="1800" i="0" u="none" strike="noStrike" cap="none">
                <a:solidFill>
                  <a:schemeClr val="dk1"/>
                </a:solidFill>
                <a:latin typeface="Source Sans Pro"/>
                <a:ea typeface="Source Sans Pro"/>
                <a:cs typeface="Source Sans Pro"/>
                <a:sym typeface="Source Sans Pro"/>
              </a:defRPr>
            </a:lvl4pPr>
            <a:lvl5pPr marL="3047924" marR="0" lvl="4" indent="-304792" algn="l" rtl="0">
              <a:lnSpc>
                <a:spcPct val="90000"/>
              </a:lnSpc>
              <a:spcBef>
                <a:spcPts val="500"/>
              </a:spcBef>
              <a:spcAft>
                <a:spcPts val="0"/>
              </a:spcAft>
              <a:buClr>
                <a:schemeClr val="dk1"/>
              </a:buClr>
              <a:buSzPts val="1350"/>
              <a:buFont typeface="Source Sans Pro"/>
              <a:buNone/>
              <a:defRPr sz="1800" i="0" u="none" strike="noStrike" cap="none">
                <a:solidFill>
                  <a:schemeClr val="dk1"/>
                </a:solidFill>
                <a:latin typeface="Source Sans Pro"/>
                <a:ea typeface="Source Sans Pro"/>
                <a:cs typeface="Source Sans Pro"/>
                <a:sym typeface="Source Sans Pro"/>
              </a:defRPr>
            </a:lvl5pPr>
            <a:lvl6pPr marL="3657509" marR="0" lvl="5"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6pPr>
            <a:lvl7pPr marL="4267093" marR="0" lvl="6"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7pPr>
            <a:lvl8pPr marL="4876678" marR="0" lvl="7"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8pPr>
            <a:lvl9pPr marL="5486263" marR="0" lvl="8"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9pPr>
          </a:lstStyle>
          <a:p>
            <a:endParaRPr/>
          </a:p>
        </p:txBody>
      </p:sp>
      <p:sp>
        <p:nvSpPr>
          <p:cNvPr id="112" name="Google Shape;112;p20"/>
          <p:cNvSpPr txBox="1">
            <a:spLocks noGrp="1"/>
          </p:cNvSpPr>
          <p:nvPr>
            <p:ph type="body" idx="3"/>
          </p:nvPr>
        </p:nvSpPr>
        <p:spPr>
          <a:xfrm>
            <a:off x="409076" y="80691"/>
            <a:ext cx="2026800" cy="290400"/>
          </a:xfrm>
          <a:prstGeom prst="rect">
            <a:avLst/>
          </a:prstGeom>
          <a:noFill/>
          <a:ln>
            <a:noFill/>
          </a:ln>
        </p:spPr>
        <p:txBody>
          <a:bodyPr spcFirstLastPara="1" wrap="square" lIns="91425" tIns="45700" rIns="91425" bIns="45700" anchor="t" anchorCtr="0">
            <a:noAutofit/>
          </a:bodyPr>
          <a:lstStyle>
            <a:lvl1pPr marL="609585" marR="0" lvl="0" indent="-304792" algn="l" rtl="0">
              <a:lnSpc>
                <a:spcPct val="90000"/>
              </a:lnSpc>
              <a:spcBef>
                <a:spcPts val="1000"/>
              </a:spcBef>
              <a:spcAft>
                <a:spcPts val="0"/>
              </a:spcAft>
              <a:buClr>
                <a:schemeClr val="dk1"/>
              </a:buClr>
              <a:buSzPts val="900"/>
              <a:buFont typeface="Source Sans Pro"/>
              <a:buNone/>
              <a:defRPr sz="1200" i="0" u="none" strike="noStrike" cap="none">
                <a:solidFill>
                  <a:schemeClr val="dk1"/>
                </a:solidFill>
                <a:latin typeface="Source Sans Pro"/>
                <a:ea typeface="Source Sans Pro"/>
                <a:cs typeface="Source Sans Pro"/>
                <a:sym typeface="Source Sans Pro"/>
              </a:defRPr>
            </a:lvl1pPr>
            <a:lvl2pPr marL="1219170" marR="0" lvl="1" indent="-304792" algn="l" rtl="0">
              <a:lnSpc>
                <a:spcPct val="90000"/>
              </a:lnSpc>
              <a:spcBef>
                <a:spcPts val="500"/>
              </a:spcBef>
              <a:spcAft>
                <a:spcPts val="0"/>
              </a:spcAft>
              <a:buClr>
                <a:schemeClr val="lt1"/>
              </a:buClr>
              <a:buSzPts val="750"/>
              <a:buFont typeface="Source Sans Pro"/>
              <a:buNone/>
              <a:defRPr sz="1000" i="0" u="none" strike="noStrike" cap="none">
                <a:solidFill>
                  <a:schemeClr val="lt1"/>
                </a:solidFill>
                <a:latin typeface="Source Sans Pro"/>
                <a:ea typeface="Source Sans Pro"/>
                <a:cs typeface="Source Sans Pro"/>
                <a:sym typeface="Source Sans Pro"/>
              </a:defRPr>
            </a:lvl2pPr>
            <a:lvl3pPr marL="1828754" marR="0" lvl="2" indent="-304792" algn="l" rtl="0">
              <a:lnSpc>
                <a:spcPct val="90000"/>
              </a:lnSpc>
              <a:spcBef>
                <a:spcPts val="500"/>
              </a:spcBef>
              <a:spcAft>
                <a:spcPts val="0"/>
              </a:spcAft>
              <a:buClr>
                <a:schemeClr val="lt1"/>
              </a:buClr>
              <a:buSzPts val="750"/>
              <a:buFont typeface="Source Sans Pro"/>
              <a:buNone/>
              <a:defRPr sz="1000" i="0" u="none" strike="noStrike" cap="none">
                <a:solidFill>
                  <a:schemeClr val="lt1"/>
                </a:solidFill>
                <a:latin typeface="Source Sans Pro"/>
                <a:ea typeface="Source Sans Pro"/>
                <a:cs typeface="Source Sans Pro"/>
                <a:sym typeface="Source Sans Pro"/>
              </a:defRPr>
            </a:lvl3pPr>
            <a:lvl4pPr marL="2438339" marR="0" lvl="3" indent="-304792" algn="l" rtl="0">
              <a:lnSpc>
                <a:spcPct val="90000"/>
              </a:lnSpc>
              <a:spcBef>
                <a:spcPts val="500"/>
              </a:spcBef>
              <a:spcAft>
                <a:spcPts val="0"/>
              </a:spcAft>
              <a:buClr>
                <a:schemeClr val="lt1"/>
              </a:buClr>
              <a:buSzPts val="750"/>
              <a:buFont typeface="Source Sans Pro"/>
              <a:buNone/>
              <a:defRPr sz="1000" i="0" u="none" strike="noStrike" cap="none">
                <a:solidFill>
                  <a:schemeClr val="lt1"/>
                </a:solidFill>
                <a:latin typeface="Source Sans Pro"/>
                <a:ea typeface="Source Sans Pro"/>
                <a:cs typeface="Source Sans Pro"/>
                <a:sym typeface="Source Sans Pro"/>
              </a:defRPr>
            </a:lvl4pPr>
            <a:lvl5pPr marL="3047924" marR="0" lvl="4" indent="-304792" algn="l" rtl="0">
              <a:lnSpc>
                <a:spcPct val="90000"/>
              </a:lnSpc>
              <a:spcBef>
                <a:spcPts val="500"/>
              </a:spcBef>
              <a:spcAft>
                <a:spcPts val="0"/>
              </a:spcAft>
              <a:buClr>
                <a:schemeClr val="lt1"/>
              </a:buClr>
              <a:buSzPts val="750"/>
              <a:buFont typeface="Source Sans Pro"/>
              <a:buNone/>
              <a:defRPr sz="1000" i="0" u="none" strike="noStrike" cap="none">
                <a:solidFill>
                  <a:schemeClr val="lt1"/>
                </a:solidFill>
                <a:latin typeface="Source Sans Pro"/>
                <a:ea typeface="Source Sans Pro"/>
                <a:cs typeface="Source Sans Pro"/>
                <a:sym typeface="Source Sans Pro"/>
              </a:defRPr>
            </a:lvl5pPr>
            <a:lvl6pPr marL="3657509" marR="0" lvl="5"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6pPr>
            <a:lvl7pPr marL="4267093" marR="0" lvl="6"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7pPr>
            <a:lvl8pPr marL="4876678" marR="0" lvl="7"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8pPr>
            <a:lvl9pPr marL="5486263" marR="0" lvl="8" indent="-419090" algn="l" rtl="0">
              <a:lnSpc>
                <a:spcPct val="90000"/>
              </a:lnSpc>
              <a:spcBef>
                <a:spcPts val="500"/>
              </a:spcBef>
              <a:spcAft>
                <a:spcPts val="0"/>
              </a:spcAft>
              <a:buClr>
                <a:schemeClr val="dk1"/>
              </a:buClr>
              <a:buSzPts val="1350"/>
              <a:buFont typeface="Source Sans Pro"/>
              <a:buChar char="•"/>
              <a:defRPr sz="1800" i="0" u="none" strike="noStrike" cap="none">
                <a:solidFill>
                  <a:schemeClr val="dk1"/>
                </a:solidFill>
                <a:latin typeface="Source Sans Pro"/>
                <a:ea typeface="Source Sans Pro"/>
                <a:cs typeface="Source Sans Pro"/>
                <a:sym typeface="Source Sans Pro"/>
              </a:defRPr>
            </a:lvl9pPr>
          </a:lstStyle>
          <a:p>
            <a:endParaRPr/>
          </a:p>
        </p:txBody>
      </p:sp>
      <p:sp>
        <p:nvSpPr>
          <p:cNvPr id="113" name="Google Shape;113;p20"/>
          <p:cNvSpPr txBox="1">
            <a:spLocks noGrp="1"/>
          </p:cNvSpPr>
          <p:nvPr>
            <p:ph type="title"/>
          </p:nvPr>
        </p:nvSpPr>
        <p:spPr>
          <a:xfrm>
            <a:off x="409076" y="552567"/>
            <a:ext cx="8465200" cy="369291"/>
          </a:xfrm>
          <a:prstGeom prst="rect">
            <a:avLst/>
          </a:prstGeom>
          <a:noFill/>
          <a:ln>
            <a:noFill/>
          </a:ln>
        </p:spPr>
        <p:txBody>
          <a:bodyPr spcFirstLastPara="1" wrap="square" lIns="91425" tIns="45700" rIns="91425" bIns="45700" anchor="ctr" anchorCtr="0">
            <a:spAutoFit/>
          </a:bodyPr>
          <a:lstStyle>
            <a:lvl1pPr lvl="0" algn="l" rtl="0">
              <a:lnSpc>
                <a:spcPct val="90000"/>
              </a:lnSpc>
              <a:spcBef>
                <a:spcPts val="0"/>
              </a:spcBef>
              <a:spcAft>
                <a:spcPts val="0"/>
              </a:spcAft>
              <a:buClr>
                <a:schemeClr val="lt1"/>
              </a:buClr>
              <a:buSzPts val="1500"/>
              <a:buFont typeface="Avenir"/>
              <a:buNone/>
              <a:defRPr sz="2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15781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9178F-5542-4909-A56B-A896B24C8772}"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B2C1EF-BEF4-4DD9-A7C9-9C7E612C59A3}"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742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9178F-5542-4909-A56B-A896B24C8772}"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B2C1EF-BEF4-4DD9-A7C9-9C7E612C59A3}"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84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79178F-5542-4909-A56B-A896B24C8772}" type="datetimeFigureOut">
              <a:rPr lang="en-GB" smtClean="0"/>
              <a:t>21/05/2024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B2C1EF-BEF4-4DD9-A7C9-9C7E612C59A3}"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659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79178F-5542-4909-A56B-A896B24C8772}" type="datetimeFigureOut">
              <a:rPr lang="en-GB" smtClean="0"/>
              <a:t>21/05/2024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3B2C1EF-BEF4-4DD9-A7C9-9C7E612C59A3}"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5951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79178F-5542-4909-A56B-A896B24C8772}" type="datetimeFigureOut">
              <a:rPr lang="en-GB" smtClean="0"/>
              <a:t>21/05/2024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3B2C1EF-BEF4-4DD9-A7C9-9C7E612C59A3}"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842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9178F-5542-4909-A56B-A896B24C8772}" type="datetimeFigureOut">
              <a:rPr lang="en-GB" smtClean="0"/>
              <a:t>21/05/2024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3B2C1EF-BEF4-4DD9-A7C9-9C7E612C59A3}" type="slidenum">
              <a:rPr lang="en-GB" smtClean="0"/>
              <a:t>‹#›</a:t>
            </a:fld>
            <a:endParaRPr lang="en-GB"/>
          </a:p>
        </p:txBody>
      </p:sp>
    </p:spTree>
    <p:extLst>
      <p:ext uri="{BB962C8B-B14F-4D97-AF65-F5344CB8AC3E}">
        <p14:creationId xmlns:p14="http://schemas.microsoft.com/office/powerpoint/2010/main" val="211399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9178F-5542-4909-A56B-A896B24C8772}" type="datetimeFigureOut">
              <a:rPr lang="en-GB" smtClean="0"/>
              <a:t>21/05/2024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B2C1EF-BEF4-4DD9-A7C9-9C7E612C59A3}"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060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179178F-5542-4909-A56B-A896B24C8772}" type="datetimeFigureOut">
              <a:rPr lang="en-GB" smtClean="0"/>
              <a:t>21/05/2024</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B3B2C1EF-BEF4-4DD9-A7C9-9C7E612C59A3}"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500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179178F-5542-4909-A56B-A896B24C8772}" type="datetimeFigureOut">
              <a:rPr lang="en-GB" smtClean="0"/>
              <a:t>21/05/2024</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3B2C1EF-BEF4-4DD9-A7C9-9C7E612C59A3}"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03854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21"/>
        <p:cNvGrpSpPr/>
        <p:nvPr/>
      </p:nvGrpSpPr>
      <p:grpSpPr>
        <a:xfrm>
          <a:off x="0" y="0"/>
          <a:ext cx="0" cy="0"/>
          <a:chOff x="0" y="0"/>
          <a:chExt cx="0" cy="0"/>
        </a:xfrm>
      </p:grpSpPr>
      <p:sp>
        <p:nvSpPr>
          <p:cNvPr id="128" name="Rectangle 12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pic>
        <p:nvPicPr>
          <p:cNvPr id="130" name="Picture 12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2" name="Straight Connector 13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Google Shape;122;p22"/>
          <p:cNvSpPr txBox="1"/>
          <p:nvPr/>
        </p:nvSpPr>
        <p:spPr>
          <a:xfrm>
            <a:off x="2269237" y="3021332"/>
            <a:ext cx="7401506" cy="1573325"/>
          </a:xfrm>
          <a:prstGeom prst="rect">
            <a:avLst/>
          </a:prstGeom>
          <a:noFill/>
          <a:ln>
            <a:noFill/>
          </a:ln>
        </p:spPr>
        <p:txBody>
          <a:bodyPr spcFirstLastPara="1" wrap="square" lIns="121900" tIns="60933" rIns="121900" bIns="60933" anchor="t" anchorCtr="0">
            <a:spAutoFit/>
          </a:bodyPr>
          <a:lstStyle/>
          <a:p>
            <a:pPr algn="ctr" defTabSz="534924">
              <a:spcAft>
                <a:spcPts val="600"/>
              </a:spcAft>
              <a:buSzPts val="1100"/>
            </a:pPr>
            <a:r>
              <a:rPr lang="en-GB" sz="4212" kern="1200" dirty="0">
                <a:solidFill>
                  <a:schemeClr val="dk1"/>
                </a:solidFill>
                <a:latin typeface="Avenir Next LT Pro" panose="020B0504020202020204" pitchFamily="34" charset="0"/>
                <a:ea typeface="Source Sans Pro SemiBold"/>
                <a:cs typeface="+mn-cs"/>
                <a:sym typeface="Source Sans Pro SemiBold"/>
              </a:rPr>
              <a:t>My Journey as a Data Citizen</a:t>
            </a:r>
          </a:p>
          <a:p>
            <a:pPr algn="ctr" defTabSz="534924">
              <a:spcAft>
                <a:spcPts val="600"/>
              </a:spcAft>
            </a:pPr>
            <a:r>
              <a:rPr lang="en-GB" sz="4212" b="1" kern="1200" dirty="0">
                <a:solidFill>
                  <a:schemeClr val="dk1"/>
                </a:solidFill>
                <a:latin typeface="Avenir Next LT Pro" panose="020B0504020202020204" pitchFamily="34" charset="0"/>
                <a:ea typeface="Source Sans Pro SemiBold"/>
                <a:cs typeface="+mn-cs"/>
                <a:sym typeface="Source Sans Pro SemiBold"/>
              </a:rPr>
              <a:t>Ian Gayo</a:t>
            </a:r>
            <a:endParaRPr lang="en-GB" sz="3600" b="1" dirty="0">
              <a:solidFill>
                <a:schemeClr val="dk1"/>
              </a:solidFill>
              <a:latin typeface="Avenir Next LT Pro" panose="020B0504020202020204" pitchFamily="34" charset="0"/>
              <a:ea typeface="Source Sans Pro SemiBold"/>
              <a:cs typeface="Source Sans Pro SemiBold"/>
              <a:sym typeface="Source Sans Pro SemiBold"/>
            </a:endParaRPr>
          </a:p>
        </p:txBody>
      </p:sp>
      <p:sp>
        <p:nvSpPr>
          <p:cNvPr id="123" name="Google Shape;123;p22"/>
          <p:cNvSpPr/>
          <p:nvPr/>
        </p:nvSpPr>
        <p:spPr>
          <a:xfrm>
            <a:off x="7031662" y="1549469"/>
            <a:ext cx="2891103" cy="399549"/>
          </a:xfrm>
          <a:prstGeom prst="rect">
            <a:avLst/>
          </a:prstGeom>
          <a:solidFill>
            <a:srgbClr val="F2F2F2"/>
          </a:solidFill>
          <a:ln>
            <a:noFill/>
          </a:ln>
        </p:spPr>
        <p:txBody>
          <a:bodyPr spcFirstLastPara="1" wrap="square" lIns="121900" tIns="60933" rIns="121900" bIns="60933" anchor="ctr" anchorCtr="0">
            <a:noAutofit/>
          </a:bodyPr>
          <a:lstStyle/>
          <a:p>
            <a:pPr algn="ctr"/>
            <a:endParaRPr b="1" dirty="0">
              <a:solidFill>
                <a:schemeClr val="lt1"/>
              </a:solidFil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Cleaning the data (EVIDENCE)</a:t>
            </a:r>
            <a:endParaRPr b="1" dirty="0">
              <a:latin typeface="Avenir Next LT Pro" panose="020B0504020202020204" pitchFamily="34" charset="0"/>
            </a:endParaRPr>
          </a:p>
        </p:txBody>
      </p:sp>
      <p:graphicFrame>
        <p:nvGraphicFramePr>
          <p:cNvPr id="4" name="Diagram 3">
            <a:extLst>
              <a:ext uri="{FF2B5EF4-FFF2-40B4-BE49-F238E27FC236}">
                <a16:creationId xmlns:a16="http://schemas.microsoft.com/office/drawing/2014/main" id="{CD784DE9-A3F3-7D60-929E-521E29F1F7ED}"/>
              </a:ext>
            </a:extLst>
          </p:cNvPr>
          <p:cNvGraphicFramePr/>
          <p:nvPr>
            <p:extLst>
              <p:ext uri="{D42A27DB-BD31-4B8C-83A1-F6EECF244321}">
                <p14:modId xmlns:p14="http://schemas.microsoft.com/office/powerpoint/2010/main" val="353720411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10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dirty="0">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Analysing the data</a:t>
            </a:r>
            <a:endParaRPr b="1" dirty="0">
              <a:latin typeface="Avenir Next LT Pro" panose="020B0504020202020204" pitchFamily="34" charset="0"/>
            </a:endParaRPr>
          </a:p>
        </p:txBody>
      </p:sp>
      <p:graphicFrame>
        <p:nvGraphicFramePr>
          <p:cNvPr id="152" name="Google Shape;150;p25">
            <a:extLst>
              <a:ext uri="{FF2B5EF4-FFF2-40B4-BE49-F238E27FC236}">
                <a16:creationId xmlns:a16="http://schemas.microsoft.com/office/drawing/2014/main" id="{1845C5AD-BB69-56C1-365B-7F432EA750F1}"/>
              </a:ext>
            </a:extLst>
          </p:cNvPr>
          <p:cNvGraphicFramePr/>
          <p:nvPr>
            <p:extLst>
              <p:ext uri="{D42A27DB-BD31-4B8C-83A1-F6EECF244321}">
                <p14:modId xmlns:p14="http://schemas.microsoft.com/office/powerpoint/2010/main" val="942964893"/>
              </p:ext>
            </p:extLst>
          </p:nvPr>
        </p:nvGraphicFramePr>
        <p:xfrm>
          <a:off x="332166" y="1206606"/>
          <a:ext cx="8905200" cy="5350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850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ANALYSING the data (EVIDENCE)</a:t>
            </a:r>
            <a:endParaRPr b="1" dirty="0">
              <a:latin typeface="Avenir Next LT Pro" panose="020B0504020202020204" pitchFamily="34" charset="0"/>
            </a:endParaRPr>
          </a:p>
        </p:txBody>
      </p:sp>
      <p:graphicFrame>
        <p:nvGraphicFramePr>
          <p:cNvPr id="2" name="Diagram 1">
            <a:extLst>
              <a:ext uri="{FF2B5EF4-FFF2-40B4-BE49-F238E27FC236}">
                <a16:creationId xmlns:a16="http://schemas.microsoft.com/office/drawing/2014/main" id="{AED53A7A-D428-5BEE-4B7A-429C440A6BF6}"/>
              </a:ext>
            </a:extLst>
          </p:cNvPr>
          <p:cNvGraphicFramePr/>
          <p:nvPr>
            <p:extLst>
              <p:ext uri="{D42A27DB-BD31-4B8C-83A1-F6EECF244321}">
                <p14:modId xmlns:p14="http://schemas.microsoft.com/office/powerpoint/2010/main" val="48860631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623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dirty="0">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VISUALISING AND SHARING MY FINDINGS</a:t>
            </a:r>
            <a:endParaRPr b="1" dirty="0">
              <a:latin typeface="Avenir Next LT Pro" panose="020B0504020202020204" pitchFamily="34" charset="0"/>
            </a:endParaRPr>
          </a:p>
        </p:txBody>
      </p:sp>
      <p:graphicFrame>
        <p:nvGraphicFramePr>
          <p:cNvPr id="152" name="Google Shape;150;p25">
            <a:extLst>
              <a:ext uri="{FF2B5EF4-FFF2-40B4-BE49-F238E27FC236}">
                <a16:creationId xmlns:a16="http://schemas.microsoft.com/office/drawing/2014/main" id="{1845C5AD-BB69-56C1-365B-7F432EA750F1}"/>
              </a:ext>
            </a:extLst>
          </p:cNvPr>
          <p:cNvGraphicFramePr/>
          <p:nvPr>
            <p:extLst>
              <p:ext uri="{D42A27DB-BD31-4B8C-83A1-F6EECF244321}">
                <p14:modId xmlns:p14="http://schemas.microsoft.com/office/powerpoint/2010/main" val="2173382120"/>
              </p:ext>
            </p:extLst>
          </p:nvPr>
        </p:nvGraphicFramePr>
        <p:xfrm>
          <a:off x="332166" y="1206606"/>
          <a:ext cx="8905200" cy="5350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141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dirty="0">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solidFill>
                  <a:schemeClr val="bg1"/>
                </a:solidFill>
                <a:latin typeface="Avenir Next LT Pro" panose="020B0504020202020204" pitchFamily="34" charset="0"/>
                <a:ea typeface="Source Sans Pro"/>
                <a:cs typeface="Source Sans Pro"/>
                <a:sym typeface="Source Sans Pro"/>
              </a:rPr>
              <a:t>Visualising and sharing my findings (evidence)</a:t>
            </a:r>
            <a:endParaRPr b="1" dirty="0">
              <a:latin typeface="Avenir Next LT Pro" panose="020B0504020202020204" pitchFamily="34" charset="0"/>
            </a:endParaRPr>
          </a:p>
        </p:txBody>
      </p:sp>
      <p:sp>
        <p:nvSpPr>
          <p:cNvPr id="5" name="Rectangle 4">
            <a:extLst>
              <a:ext uri="{FF2B5EF4-FFF2-40B4-BE49-F238E27FC236}">
                <a16:creationId xmlns:a16="http://schemas.microsoft.com/office/drawing/2014/main" id="{52E4D42B-A7D3-D7E5-009B-482885AB5D27}"/>
              </a:ext>
            </a:extLst>
          </p:cNvPr>
          <p:cNvSpPr/>
          <p:nvPr/>
        </p:nvSpPr>
        <p:spPr>
          <a:xfrm>
            <a:off x="3914104" y="4516519"/>
            <a:ext cx="4363791" cy="16189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GB"/>
          </a:p>
        </p:txBody>
      </p:sp>
      <p:graphicFrame>
        <p:nvGraphicFramePr>
          <p:cNvPr id="9" name="Diagram 8">
            <a:extLst>
              <a:ext uri="{FF2B5EF4-FFF2-40B4-BE49-F238E27FC236}">
                <a16:creationId xmlns:a16="http://schemas.microsoft.com/office/drawing/2014/main" id="{106BE482-A34A-62C6-C7E2-FB6DD9B8BABA}"/>
              </a:ext>
            </a:extLst>
          </p:cNvPr>
          <p:cNvGraphicFramePr/>
          <p:nvPr>
            <p:extLst>
              <p:ext uri="{D42A27DB-BD31-4B8C-83A1-F6EECF244321}">
                <p14:modId xmlns:p14="http://schemas.microsoft.com/office/powerpoint/2010/main" val="3055224914"/>
              </p:ext>
            </p:extLst>
          </p:nvPr>
        </p:nvGraphicFramePr>
        <p:xfrm>
          <a:off x="1727198" y="1206607"/>
          <a:ext cx="8737601" cy="564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054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dirty="0">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solidFill>
                  <a:schemeClr val="bg1"/>
                </a:solidFill>
                <a:latin typeface="Avenir Next LT Pro" panose="020B0504020202020204" pitchFamily="34" charset="0"/>
                <a:ea typeface="Source Sans Pro"/>
                <a:cs typeface="Source Sans Pro"/>
                <a:sym typeface="Source Sans Pro"/>
              </a:rPr>
              <a:t>Visualising and sharing my findings (evidence)</a:t>
            </a:r>
            <a:endParaRPr b="1" dirty="0">
              <a:latin typeface="Avenir Next LT Pro" panose="020B0504020202020204" pitchFamily="34" charset="0"/>
            </a:endParaRPr>
          </a:p>
        </p:txBody>
      </p:sp>
      <p:sp>
        <p:nvSpPr>
          <p:cNvPr id="5" name="Rectangle 4">
            <a:extLst>
              <a:ext uri="{FF2B5EF4-FFF2-40B4-BE49-F238E27FC236}">
                <a16:creationId xmlns:a16="http://schemas.microsoft.com/office/drawing/2014/main" id="{52E4D42B-A7D3-D7E5-009B-482885AB5D27}"/>
              </a:ext>
            </a:extLst>
          </p:cNvPr>
          <p:cNvSpPr/>
          <p:nvPr/>
        </p:nvSpPr>
        <p:spPr>
          <a:xfrm>
            <a:off x="3914104" y="4516519"/>
            <a:ext cx="4363791" cy="16189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GB"/>
          </a:p>
        </p:txBody>
      </p:sp>
      <p:graphicFrame>
        <p:nvGraphicFramePr>
          <p:cNvPr id="9" name="Diagram 8">
            <a:extLst>
              <a:ext uri="{FF2B5EF4-FFF2-40B4-BE49-F238E27FC236}">
                <a16:creationId xmlns:a16="http://schemas.microsoft.com/office/drawing/2014/main" id="{106BE482-A34A-62C6-C7E2-FB6DD9B8BABA}"/>
              </a:ext>
            </a:extLst>
          </p:cNvPr>
          <p:cNvGraphicFramePr/>
          <p:nvPr>
            <p:extLst>
              <p:ext uri="{D42A27DB-BD31-4B8C-83A1-F6EECF244321}">
                <p14:modId xmlns:p14="http://schemas.microsoft.com/office/powerpoint/2010/main" val="2748458718"/>
              </p:ext>
            </p:extLst>
          </p:nvPr>
        </p:nvGraphicFramePr>
        <p:xfrm>
          <a:off x="1727198" y="1206607"/>
          <a:ext cx="8737601" cy="564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4584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dirty="0">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solidFill>
                  <a:schemeClr val="bg1"/>
                </a:solidFill>
                <a:latin typeface="Avenir Next LT Pro" panose="020B0504020202020204" pitchFamily="34" charset="0"/>
                <a:ea typeface="Source Sans Pro"/>
                <a:cs typeface="Source Sans Pro"/>
                <a:sym typeface="Source Sans Pro"/>
              </a:rPr>
              <a:t>Visualising and sharing my findings (evidence)</a:t>
            </a:r>
            <a:endParaRPr b="1" dirty="0">
              <a:latin typeface="Avenir Next LT Pro" panose="020B0504020202020204" pitchFamily="34" charset="0"/>
            </a:endParaRPr>
          </a:p>
        </p:txBody>
      </p:sp>
      <p:sp>
        <p:nvSpPr>
          <p:cNvPr id="5" name="Rectangle 4">
            <a:extLst>
              <a:ext uri="{FF2B5EF4-FFF2-40B4-BE49-F238E27FC236}">
                <a16:creationId xmlns:a16="http://schemas.microsoft.com/office/drawing/2014/main" id="{52E4D42B-A7D3-D7E5-009B-482885AB5D27}"/>
              </a:ext>
            </a:extLst>
          </p:cNvPr>
          <p:cNvSpPr/>
          <p:nvPr/>
        </p:nvSpPr>
        <p:spPr>
          <a:xfrm>
            <a:off x="3914104" y="4516519"/>
            <a:ext cx="4363791" cy="16189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GB"/>
          </a:p>
        </p:txBody>
      </p:sp>
      <p:graphicFrame>
        <p:nvGraphicFramePr>
          <p:cNvPr id="9" name="Diagram 8">
            <a:extLst>
              <a:ext uri="{FF2B5EF4-FFF2-40B4-BE49-F238E27FC236}">
                <a16:creationId xmlns:a16="http://schemas.microsoft.com/office/drawing/2014/main" id="{106BE482-A34A-62C6-C7E2-FB6DD9B8BABA}"/>
              </a:ext>
            </a:extLst>
          </p:cNvPr>
          <p:cNvGraphicFramePr/>
          <p:nvPr>
            <p:extLst>
              <p:ext uri="{D42A27DB-BD31-4B8C-83A1-F6EECF244321}">
                <p14:modId xmlns:p14="http://schemas.microsoft.com/office/powerpoint/2010/main" val="3467267168"/>
              </p:ext>
            </p:extLst>
          </p:nvPr>
        </p:nvGraphicFramePr>
        <p:xfrm>
          <a:off x="1727198" y="1206607"/>
          <a:ext cx="8737601" cy="564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347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dirty="0">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solidFill>
                  <a:schemeClr val="bg1"/>
                </a:solidFill>
                <a:latin typeface="Avenir Next LT Pro" panose="020B0504020202020204" pitchFamily="34" charset="0"/>
                <a:ea typeface="Source Sans Pro"/>
                <a:cs typeface="Source Sans Pro"/>
                <a:sym typeface="Source Sans Pro"/>
              </a:rPr>
              <a:t>Visualising and sharing my findings (evidence)</a:t>
            </a:r>
            <a:endParaRPr b="1" dirty="0">
              <a:latin typeface="Avenir Next LT Pro" panose="020B0504020202020204" pitchFamily="34" charset="0"/>
            </a:endParaRPr>
          </a:p>
        </p:txBody>
      </p:sp>
      <p:sp>
        <p:nvSpPr>
          <p:cNvPr id="5" name="Rectangle 4">
            <a:extLst>
              <a:ext uri="{FF2B5EF4-FFF2-40B4-BE49-F238E27FC236}">
                <a16:creationId xmlns:a16="http://schemas.microsoft.com/office/drawing/2014/main" id="{52E4D42B-A7D3-D7E5-009B-482885AB5D27}"/>
              </a:ext>
            </a:extLst>
          </p:cNvPr>
          <p:cNvSpPr/>
          <p:nvPr/>
        </p:nvSpPr>
        <p:spPr>
          <a:xfrm>
            <a:off x="3914104" y="4516519"/>
            <a:ext cx="4363791" cy="16189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GB"/>
          </a:p>
        </p:txBody>
      </p:sp>
      <p:graphicFrame>
        <p:nvGraphicFramePr>
          <p:cNvPr id="9" name="Diagram 8">
            <a:extLst>
              <a:ext uri="{FF2B5EF4-FFF2-40B4-BE49-F238E27FC236}">
                <a16:creationId xmlns:a16="http://schemas.microsoft.com/office/drawing/2014/main" id="{106BE482-A34A-62C6-C7E2-FB6DD9B8BABA}"/>
              </a:ext>
            </a:extLst>
          </p:cNvPr>
          <p:cNvGraphicFramePr/>
          <p:nvPr>
            <p:extLst>
              <p:ext uri="{D42A27DB-BD31-4B8C-83A1-F6EECF244321}">
                <p14:modId xmlns:p14="http://schemas.microsoft.com/office/powerpoint/2010/main" val="3463889361"/>
              </p:ext>
            </p:extLst>
          </p:nvPr>
        </p:nvGraphicFramePr>
        <p:xfrm>
          <a:off x="1727198" y="1206607"/>
          <a:ext cx="8737601" cy="564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1134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INSIGHTS GAINED – VIDEO GAME SALES</a:t>
            </a:r>
            <a:endParaRPr b="1" dirty="0">
              <a:latin typeface="Avenir Next LT Pro" panose="020B0504020202020204" pitchFamily="34" charset="0"/>
            </a:endParaRPr>
          </a:p>
        </p:txBody>
      </p:sp>
      <p:graphicFrame>
        <p:nvGraphicFramePr>
          <p:cNvPr id="153" name="Google Shape;150;p25">
            <a:extLst>
              <a:ext uri="{FF2B5EF4-FFF2-40B4-BE49-F238E27FC236}">
                <a16:creationId xmlns:a16="http://schemas.microsoft.com/office/drawing/2014/main" id="{D00BAFD1-3D24-514A-6B58-B6BF058D00E4}"/>
              </a:ext>
            </a:extLst>
          </p:cNvPr>
          <p:cNvGraphicFramePr/>
          <p:nvPr>
            <p:extLst>
              <p:ext uri="{D42A27DB-BD31-4B8C-83A1-F6EECF244321}">
                <p14:modId xmlns:p14="http://schemas.microsoft.com/office/powerpoint/2010/main" val="1839504782"/>
              </p:ext>
            </p:extLst>
          </p:nvPr>
        </p:nvGraphicFramePr>
        <p:xfrm>
          <a:off x="332166" y="1206606"/>
          <a:ext cx="8905200" cy="5243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8807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INSIGHTS GAINED – user scores</a:t>
            </a:r>
            <a:endParaRPr b="1" dirty="0">
              <a:latin typeface="Avenir Next LT Pro" panose="020B0504020202020204" pitchFamily="34" charset="0"/>
            </a:endParaRPr>
          </a:p>
        </p:txBody>
      </p:sp>
      <p:graphicFrame>
        <p:nvGraphicFramePr>
          <p:cNvPr id="153" name="Google Shape;150;p25">
            <a:extLst>
              <a:ext uri="{FF2B5EF4-FFF2-40B4-BE49-F238E27FC236}">
                <a16:creationId xmlns:a16="http://schemas.microsoft.com/office/drawing/2014/main" id="{D00BAFD1-3D24-514A-6B58-B6BF058D00E4}"/>
              </a:ext>
            </a:extLst>
          </p:cNvPr>
          <p:cNvGraphicFramePr/>
          <p:nvPr>
            <p:extLst>
              <p:ext uri="{D42A27DB-BD31-4B8C-83A1-F6EECF244321}">
                <p14:modId xmlns:p14="http://schemas.microsoft.com/office/powerpoint/2010/main" val="2859036271"/>
              </p:ext>
            </p:extLst>
          </p:nvPr>
        </p:nvGraphicFramePr>
        <p:xfrm>
          <a:off x="332166" y="1206606"/>
          <a:ext cx="8905200" cy="5243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552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dirty="0">
              <a:latin typeface="Avenir Next LT Pro" panose="020B0504020202020204" pitchFamily="34" charset="0"/>
            </a:endParaRPr>
          </a:p>
        </p:txBody>
      </p:sp>
      <p:sp>
        <p:nvSpPr>
          <p:cNvPr id="129" name="Google Shape;129;p23"/>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dirty="0">
              <a:latin typeface="Avenir Next LT Pro" panose="020B0504020202020204" pitchFamily="34" charset="0"/>
            </a:endParaRPr>
          </a:p>
        </p:txBody>
      </p:sp>
      <p:sp>
        <p:nvSpPr>
          <p:cNvPr id="130" name="Google Shape;130;p23"/>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31" name="Google Shape;131;p23"/>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ABOUT ME</a:t>
            </a:r>
            <a:endParaRPr b="1" dirty="0">
              <a:latin typeface="Avenir Next LT Pro" panose="020B0504020202020204" pitchFamily="34" charset="0"/>
            </a:endParaRPr>
          </a:p>
        </p:txBody>
      </p:sp>
      <p:graphicFrame>
        <p:nvGraphicFramePr>
          <p:cNvPr id="136" name="Google Shape;132;p23">
            <a:extLst>
              <a:ext uri="{FF2B5EF4-FFF2-40B4-BE49-F238E27FC236}">
                <a16:creationId xmlns:a16="http://schemas.microsoft.com/office/drawing/2014/main" id="{78CBA0EA-3D8D-D19F-E7B8-A86CEFB69E75}"/>
              </a:ext>
            </a:extLst>
          </p:cNvPr>
          <p:cNvGraphicFramePr/>
          <p:nvPr>
            <p:extLst>
              <p:ext uri="{D42A27DB-BD31-4B8C-83A1-F6EECF244321}">
                <p14:modId xmlns:p14="http://schemas.microsoft.com/office/powerpoint/2010/main" val="1266850176"/>
              </p:ext>
            </p:extLst>
          </p:nvPr>
        </p:nvGraphicFramePr>
        <p:xfrm>
          <a:off x="409076" y="1206606"/>
          <a:ext cx="8905200" cy="4616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INSIGHTS GAINED – CRITIC scores</a:t>
            </a:r>
            <a:endParaRPr b="1" dirty="0">
              <a:latin typeface="Avenir Next LT Pro" panose="020B0504020202020204" pitchFamily="34" charset="0"/>
            </a:endParaRPr>
          </a:p>
        </p:txBody>
      </p:sp>
      <p:graphicFrame>
        <p:nvGraphicFramePr>
          <p:cNvPr id="153" name="Google Shape;150;p25">
            <a:extLst>
              <a:ext uri="{FF2B5EF4-FFF2-40B4-BE49-F238E27FC236}">
                <a16:creationId xmlns:a16="http://schemas.microsoft.com/office/drawing/2014/main" id="{D00BAFD1-3D24-514A-6B58-B6BF058D00E4}"/>
              </a:ext>
            </a:extLst>
          </p:cNvPr>
          <p:cNvGraphicFramePr/>
          <p:nvPr>
            <p:extLst>
              <p:ext uri="{D42A27DB-BD31-4B8C-83A1-F6EECF244321}">
                <p14:modId xmlns:p14="http://schemas.microsoft.com/office/powerpoint/2010/main" val="641622612"/>
              </p:ext>
            </p:extLst>
          </p:nvPr>
        </p:nvGraphicFramePr>
        <p:xfrm>
          <a:off x="332166" y="1206606"/>
          <a:ext cx="8905200" cy="5243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0527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CONCLUSIONS</a:t>
            </a:r>
            <a:endParaRPr b="1" dirty="0">
              <a:latin typeface="Avenir Next LT Pro" panose="020B0504020202020204" pitchFamily="34" charset="0"/>
            </a:endParaRPr>
          </a:p>
        </p:txBody>
      </p:sp>
      <p:graphicFrame>
        <p:nvGraphicFramePr>
          <p:cNvPr id="155" name="Google Shape;150;p25">
            <a:extLst>
              <a:ext uri="{FF2B5EF4-FFF2-40B4-BE49-F238E27FC236}">
                <a16:creationId xmlns:a16="http://schemas.microsoft.com/office/drawing/2014/main" id="{D1C5E9F4-95E1-BE0C-35C0-CB5CDFCCA14D}"/>
              </a:ext>
            </a:extLst>
          </p:cNvPr>
          <p:cNvGraphicFramePr/>
          <p:nvPr>
            <p:extLst>
              <p:ext uri="{D42A27DB-BD31-4B8C-83A1-F6EECF244321}">
                <p14:modId xmlns:p14="http://schemas.microsoft.com/office/powerpoint/2010/main" val="1502246408"/>
              </p:ext>
            </p:extLst>
          </p:nvPr>
        </p:nvGraphicFramePr>
        <p:xfrm>
          <a:off x="332166" y="1206606"/>
          <a:ext cx="8905200" cy="5342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79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38" name="Google Shape;138;p24"/>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39" name="Google Shape;139;p24"/>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0" name="Google Shape;140;p24"/>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 b="1" dirty="0">
                <a:latin typeface="Avenir Next LT Pro" panose="020B0504020202020204" pitchFamily="34" charset="0"/>
              </a:rPr>
              <a:t>How does data add value to organisations?</a:t>
            </a:r>
            <a:endParaRPr b="1" dirty="0">
              <a:latin typeface="Avenir Next LT Pro" panose="020B0504020202020204" pitchFamily="34" charset="0"/>
            </a:endParaRPr>
          </a:p>
        </p:txBody>
      </p:sp>
      <p:graphicFrame>
        <p:nvGraphicFramePr>
          <p:cNvPr id="145" name="Google Shape;141;p24">
            <a:extLst>
              <a:ext uri="{FF2B5EF4-FFF2-40B4-BE49-F238E27FC236}">
                <a16:creationId xmlns:a16="http://schemas.microsoft.com/office/drawing/2014/main" id="{06DB3B89-7B51-D1C9-F950-433B2F4FEBF4}"/>
              </a:ext>
            </a:extLst>
          </p:cNvPr>
          <p:cNvGraphicFramePr/>
          <p:nvPr>
            <p:extLst>
              <p:ext uri="{D42A27DB-BD31-4B8C-83A1-F6EECF244321}">
                <p14:modId xmlns:p14="http://schemas.microsoft.com/office/powerpoint/2010/main" val="1724699005"/>
              </p:ext>
            </p:extLst>
          </p:nvPr>
        </p:nvGraphicFramePr>
        <p:xfrm>
          <a:off x="332167" y="1206607"/>
          <a:ext cx="8905200" cy="42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38" name="Google Shape;138;p24"/>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39" name="Google Shape;139;p24"/>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0" name="Google Shape;140;p24"/>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PERSONAL PORTFOLIO PROJECT FOR CAMBRIDGE SPARK</a:t>
            </a:r>
            <a:endParaRPr b="1" dirty="0">
              <a:latin typeface="Avenir Next LT Pro" panose="020B0504020202020204" pitchFamily="34" charset="0"/>
            </a:endParaRPr>
          </a:p>
        </p:txBody>
      </p:sp>
      <p:graphicFrame>
        <p:nvGraphicFramePr>
          <p:cNvPr id="143" name="Google Shape;141;p24">
            <a:extLst>
              <a:ext uri="{FF2B5EF4-FFF2-40B4-BE49-F238E27FC236}">
                <a16:creationId xmlns:a16="http://schemas.microsoft.com/office/drawing/2014/main" id="{7295A6CD-BE2C-B5D0-08F9-CB95E0E839A4}"/>
              </a:ext>
            </a:extLst>
          </p:cNvPr>
          <p:cNvGraphicFramePr/>
          <p:nvPr>
            <p:extLst>
              <p:ext uri="{D42A27DB-BD31-4B8C-83A1-F6EECF244321}">
                <p14:modId xmlns:p14="http://schemas.microsoft.com/office/powerpoint/2010/main" val="220415510"/>
              </p:ext>
            </p:extLst>
          </p:nvPr>
        </p:nvGraphicFramePr>
        <p:xfrm>
          <a:off x="304457" y="1206607"/>
          <a:ext cx="11528421" cy="4917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29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lgn="ctr">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38" name="Google Shape;138;p24"/>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39" name="Google Shape;139;p24"/>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0" name="Google Shape;140;p24"/>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Methodology</a:t>
            </a:r>
            <a:endParaRPr b="1" dirty="0">
              <a:latin typeface="Avenir Next LT Pro" panose="020B0504020202020204" pitchFamily="34" charset="0"/>
            </a:endParaRPr>
          </a:p>
        </p:txBody>
      </p:sp>
      <p:graphicFrame>
        <p:nvGraphicFramePr>
          <p:cNvPr id="7" name="Diagram 6">
            <a:extLst>
              <a:ext uri="{FF2B5EF4-FFF2-40B4-BE49-F238E27FC236}">
                <a16:creationId xmlns:a16="http://schemas.microsoft.com/office/drawing/2014/main" id="{3AFEB5B3-D1D1-1049-6BB9-CC3A7031F7BB}"/>
              </a:ext>
            </a:extLst>
          </p:cNvPr>
          <p:cNvGraphicFramePr/>
          <p:nvPr>
            <p:extLst>
              <p:ext uri="{D42A27DB-BD31-4B8C-83A1-F6EECF244321}">
                <p14:modId xmlns:p14="http://schemas.microsoft.com/office/powerpoint/2010/main" val="3942899357"/>
              </p:ext>
            </p:extLst>
          </p:nvPr>
        </p:nvGraphicFramePr>
        <p:xfrm>
          <a:off x="1160181" y="1206607"/>
          <a:ext cx="9871637" cy="1217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CB10FFF4-CD82-2DAB-AD51-52E36A71C121}"/>
              </a:ext>
            </a:extLst>
          </p:cNvPr>
          <p:cNvGraphicFramePr/>
          <p:nvPr>
            <p:extLst>
              <p:ext uri="{D42A27DB-BD31-4B8C-83A1-F6EECF244321}">
                <p14:modId xmlns:p14="http://schemas.microsoft.com/office/powerpoint/2010/main" val="1007433677"/>
              </p:ext>
            </p:extLst>
          </p:nvPr>
        </p:nvGraphicFramePr>
        <p:xfrm>
          <a:off x="262550" y="2424375"/>
          <a:ext cx="11832880" cy="42480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8241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38" name="Google Shape;138;p24"/>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39" name="Google Shape;139;p24"/>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0" name="Google Shape;140;p24"/>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DEFINING THE QUESTION</a:t>
            </a:r>
            <a:endParaRPr b="1" dirty="0">
              <a:latin typeface="Avenir Next LT Pro" panose="020B0504020202020204" pitchFamily="34" charset="0"/>
            </a:endParaRPr>
          </a:p>
        </p:txBody>
      </p:sp>
      <p:graphicFrame>
        <p:nvGraphicFramePr>
          <p:cNvPr id="2" name="Diagram 1">
            <a:extLst>
              <a:ext uri="{FF2B5EF4-FFF2-40B4-BE49-F238E27FC236}">
                <a16:creationId xmlns:a16="http://schemas.microsoft.com/office/drawing/2014/main" id="{26987149-5263-DDBF-53ED-94909D75F0E2}"/>
              </a:ext>
            </a:extLst>
          </p:cNvPr>
          <p:cNvGraphicFramePr/>
          <p:nvPr>
            <p:extLst>
              <p:ext uri="{D42A27DB-BD31-4B8C-83A1-F6EECF244321}">
                <p14:modId xmlns:p14="http://schemas.microsoft.com/office/powerpoint/2010/main" val="1033015599"/>
              </p:ext>
            </p:extLst>
          </p:nvPr>
        </p:nvGraphicFramePr>
        <p:xfrm>
          <a:off x="304457" y="1206607"/>
          <a:ext cx="11329246" cy="4917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229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38" name="Google Shape;138;p24"/>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39" name="Google Shape;139;p24"/>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0" name="Google Shape;140;p24"/>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 b="1" dirty="0">
                <a:latin typeface="Avenir Next LT Pro" panose="020B0504020202020204" pitchFamily="34" charset="0"/>
              </a:rPr>
              <a:t>COLLECTING THE DATA</a:t>
            </a:r>
            <a:endParaRPr b="1" dirty="0">
              <a:latin typeface="Avenir Next LT Pro" panose="020B0504020202020204" pitchFamily="34" charset="0"/>
            </a:endParaRPr>
          </a:p>
        </p:txBody>
      </p:sp>
      <p:graphicFrame>
        <p:nvGraphicFramePr>
          <p:cNvPr id="145" name="Google Shape;141;p24">
            <a:extLst>
              <a:ext uri="{FF2B5EF4-FFF2-40B4-BE49-F238E27FC236}">
                <a16:creationId xmlns:a16="http://schemas.microsoft.com/office/drawing/2014/main" id="{06DB3B89-7B51-D1C9-F950-433B2F4FEBF4}"/>
              </a:ext>
            </a:extLst>
          </p:cNvPr>
          <p:cNvGraphicFramePr/>
          <p:nvPr>
            <p:extLst>
              <p:ext uri="{D42A27DB-BD31-4B8C-83A1-F6EECF244321}">
                <p14:modId xmlns:p14="http://schemas.microsoft.com/office/powerpoint/2010/main" val="4280043457"/>
              </p:ext>
            </p:extLst>
          </p:nvPr>
        </p:nvGraphicFramePr>
        <p:xfrm>
          <a:off x="332167" y="1206607"/>
          <a:ext cx="8905200" cy="42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60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GB" b="1" dirty="0">
                <a:latin typeface="Avenir Next LT Pro" panose="020B0504020202020204" pitchFamily="34" charset="0"/>
              </a:rPr>
              <a:t>Cleaning the data</a:t>
            </a:r>
            <a:endParaRPr b="1" dirty="0">
              <a:latin typeface="Avenir Next LT Pro" panose="020B0504020202020204" pitchFamily="34" charset="0"/>
            </a:endParaRPr>
          </a:p>
        </p:txBody>
      </p:sp>
      <p:graphicFrame>
        <p:nvGraphicFramePr>
          <p:cNvPr id="2" name="Google Shape;141;p24">
            <a:extLst>
              <a:ext uri="{FF2B5EF4-FFF2-40B4-BE49-F238E27FC236}">
                <a16:creationId xmlns:a16="http://schemas.microsoft.com/office/drawing/2014/main" id="{37F8E787-5037-D406-C5C5-6E1BBA248CA1}"/>
              </a:ext>
            </a:extLst>
          </p:cNvPr>
          <p:cNvGraphicFramePr/>
          <p:nvPr>
            <p:extLst>
              <p:ext uri="{D42A27DB-BD31-4B8C-83A1-F6EECF244321}">
                <p14:modId xmlns:p14="http://schemas.microsoft.com/office/powerpoint/2010/main" val="58420151"/>
              </p:ext>
            </p:extLst>
          </p:nvPr>
        </p:nvGraphicFramePr>
        <p:xfrm>
          <a:off x="332167" y="1206607"/>
          <a:ext cx="8905200" cy="42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928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prstGeom prst="parallelogram">
            <a:avLst>
              <a:gd name="adj" fmla="val 37388"/>
            </a:avLst>
          </a:prstGeom>
          <a:solidFill>
            <a:schemeClr val="dk2"/>
          </a:solidFill>
          <a:ln>
            <a:noFill/>
          </a:ln>
        </p:spPr>
        <p:txBody>
          <a:bodyPr spcFirstLastPara="1" vert="horz" wrap="square" lIns="121900" tIns="60933" rIns="121900" bIns="60933" rtlCol="0" anchor="t" anchorCtr="0">
            <a:noAutofit/>
          </a:bodyPr>
          <a:lstStyle/>
          <a:p>
            <a:pPr marL="0" indent="0">
              <a:spcBef>
                <a:spcPts val="0"/>
              </a:spcBef>
            </a:pPr>
            <a:r>
              <a:rPr lang="en">
                <a:latin typeface="Avenir Next LT Pro" panose="020B0504020202020204" pitchFamily="34" charset="0"/>
              </a:rPr>
              <a:t> </a:t>
            </a:r>
            <a:endParaRPr>
              <a:latin typeface="Avenir Next LT Pro" panose="020B0504020202020204" pitchFamily="34" charset="0"/>
            </a:endParaRPr>
          </a:p>
        </p:txBody>
      </p:sp>
      <p:sp>
        <p:nvSpPr>
          <p:cNvPr id="147" name="Google Shape;147;p25"/>
          <p:cNvSpPr>
            <a:spLocks noGrp="1"/>
          </p:cNvSpPr>
          <p:nvPr>
            <p:ph type="body" idx="2"/>
          </p:nvPr>
        </p:nvSpPr>
        <p:spPr>
          <a:prstGeom prst="parallelogram">
            <a:avLst>
              <a:gd name="adj" fmla="val 37388"/>
            </a:avLst>
          </a:prstGeom>
          <a:solidFill>
            <a:srgbClr val="F2F2F2"/>
          </a:solid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 </a:t>
            </a:r>
            <a:endParaRPr dirty="0">
              <a:latin typeface="Avenir Next LT Pro" panose="020B0504020202020204" pitchFamily="34" charset="0"/>
            </a:endParaRPr>
          </a:p>
        </p:txBody>
      </p:sp>
      <p:sp>
        <p:nvSpPr>
          <p:cNvPr id="148" name="Google Shape;148;p25"/>
          <p:cNvSpPr txBox="1">
            <a:spLocks noGrp="1"/>
          </p:cNvSpPr>
          <p:nvPr>
            <p:ph type="body" idx="3"/>
          </p:nvPr>
        </p:nvSpPr>
        <p:spPr>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 dirty="0">
                <a:latin typeface="Avenir Next LT Pro" panose="020B0504020202020204" pitchFamily="34" charset="0"/>
              </a:rPr>
              <a:t>Ian Gayo</a:t>
            </a:r>
            <a:endParaRPr dirty="0">
              <a:latin typeface="Avenir Next LT Pro" panose="020B0504020202020204" pitchFamily="34" charset="0"/>
              <a:sym typeface="Source Sans Pro"/>
            </a:endParaRPr>
          </a:p>
        </p:txBody>
      </p:sp>
      <p:sp>
        <p:nvSpPr>
          <p:cNvPr id="149" name="Google Shape;149;p25"/>
          <p:cNvSpPr txBox="1">
            <a:spLocks noGrp="1"/>
          </p:cNvSpPr>
          <p:nvPr>
            <p:ph type="title"/>
          </p:nvPr>
        </p:nvSpPr>
        <p:spPr>
          <a:prstGeom prst="rect">
            <a:avLst/>
          </a:prstGeom>
          <a:noFill/>
          <a:ln>
            <a:noFill/>
          </a:ln>
        </p:spPr>
        <p:txBody>
          <a:bodyPr spcFirstLastPara="1" vert="horz" wrap="square" lIns="121900" tIns="60933" rIns="121900" bIns="60933" rtlCol="0" anchor="ctr" anchorCtr="0">
            <a:noAutofit/>
          </a:bodyPr>
          <a:lstStyle/>
          <a:p>
            <a:pPr>
              <a:buClr>
                <a:schemeClr val="dk1"/>
              </a:buClr>
              <a:buSzPts val="1100"/>
            </a:pPr>
            <a:r>
              <a:rPr lang="en" b="1" dirty="0">
                <a:latin typeface="Avenir Next LT Pro" panose="020B0504020202020204" pitchFamily="34" charset="0"/>
              </a:rPr>
              <a:t>COLLECTING THE DATA (EVIDENCE)</a:t>
            </a:r>
            <a:endParaRPr b="1" dirty="0">
              <a:latin typeface="Avenir Next LT Pro" panose="020B0504020202020204" pitchFamily="34" charset="0"/>
            </a:endParaRPr>
          </a:p>
        </p:txBody>
      </p:sp>
      <p:graphicFrame>
        <p:nvGraphicFramePr>
          <p:cNvPr id="7" name="Diagram 6">
            <a:extLst>
              <a:ext uri="{FF2B5EF4-FFF2-40B4-BE49-F238E27FC236}">
                <a16:creationId xmlns:a16="http://schemas.microsoft.com/office/drawing/2014/main" id="{F855F103-5272-37EC-77DB-9961501AC60E}"/>
              </a:ext>
            </a:extLst>
          </p:cNvPr>
          <p:cNvGraphicFramePr/>
          <p:nvPr>
            <p:extLst>
              <p:ext uri="{D42A27DB-BD31-4B8C-83A1-F6EECF244321}">
                <p14:modId xmlns:p14="http://schemas.microsoft.com/office/powerpoint/2010/main" val="339199986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07104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3226</TotalTime>
  <Words>2687</Words>
  <Application>Microsoft Office PowerPoint</Application>
  <PresentationFormat>Widescreen</PresentationFormat>
  <Paragraphs>155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Avenir</vt:lpstr>
      <vt:lpstr>Aptos</vt:lpstr>
      <vt:lpstr>Arial</vt:lpstr>
      <vt:lpstr>Avenir Next LT Pro</vt:lpstr>
      <vt:lpstr>Gill Sans MT</vt:lpstr>
      <vt:lpstr>Source Sans Pro</vt:lpstr>
      <vt:lpstr>Gallery</vt:lpstr>
      <vt:lpstr>PowerPoint Presentation</vt:lpstr>
      <vt:lpstr>ABOUT ME</vt:lpstr>
      <vt:lpstr>How does data add value to organisations?</vt:lpstr>
      <vt:lpstr>PERSONAL PORTFOLIO PROJECT FOR CAMBRIDGE SPARK</vt:lpstr>
      <vt:lpstr>Methodology</vt:lpstr>
      <vt:lpstr>DEFINING THE QUESTION</vt:lpstr>
      <vt:lpstr>COLLECTING THE DATA</vt:lpstr>
      <vt:lpstr>Cleaning the data</vt:lpstr>
      <vt:lpstr>COLLECTING THE DATA (EVIDENCE)</vt:lpstr>
      <vt:lpstr>Cleaning the data (EVIDENCE)</vt:lpstr>
      <vt:lpstr>Analysing the data</vt:lpstr>
      <vt:lpstr>ANALYSING the data (EVIDENCE)</vt:lpstr>
      <vt:lpstr>VISUALISING AND SHARING MY FINDINGS</vt:lpstr>
      <vt:lpstr>Visualising and sharing my findings (evidence)</vt:lpstr>
      <vt:lpstr>Visualising and sharing my findings (evidence)</vt:lpstr>
      <vt:lpstr>Visualising and sharing my findings (evidence)</vt:lpstr>
      <vt:lpstr>Visualising and sharing my findings (evidence)</vt:lpstr>
      <vt:lpstr>INSIGHTS GAINED – VIDEO GAME SALES</vt:lpstr>
      <vt:lpstr>INSIGHTS GAINED – user scores</vt:lpstr>
      <vt:lpstr>INSIGHTS GAINED – CRITIC scores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Gayo</dc:creator>
  <cp:lastModifiedBy>Ian Gayo</cp:lastModifiedBy>
  <cp:revision>61</cp:revision>
  <dcterms:created xsi:type="dcterms:W3CDTF">2024-03-01T16:15:38Z</dcterms:created>
  <dcterms:modified xsi:type="dcterms:W3CDTF">2024-05-21T13:04:54Z</dcterms:modified>
</cp:coreProperties>
</file>