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B13-C462-7547-82D5-309C9AE9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54AED-5E7F-2242-9995-9E1CAD2B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72DE-F8C7-1549-BCD3-9A08543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E6EC-9419-7E45-8C86-B50F5A8F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5EB4-317E-F542-8231-DE02F44E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5264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643D-4CC3-F64D-98BF-A69037AD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4275F-4C47-9349-ABAF-5E8DB52D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E474-76B0-E841-933D-3D368F6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147-57BB-3440-A594-0A133717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A720-9C86-C645-91BF-9DDAD5B3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8353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B6562-A805-724B-A07C-D4728258F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227C-C14D-CF47-9213-646F4808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71AD-1AD9-0041-A564-5602912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6976-18EC-8D4F-B62E-7E2D752E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F28C-8E53-2E43-A2D9-5D308DD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7130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9D29-5590-7249-99DC-B994AEC5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41E5-9235-CD46-8AAA-0C1FD6F1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31A8-E1E6-8748-A25A-651091E7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7D81-136F-794E-97D5-CF50DC2B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2BC5-55D6-9F4F-A863-BF34155F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4839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AA42-D7E9-AE4D-9566-1CA73D90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783D-BB54-224A-8B32-A751D7BD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C5E-4901-3043-9FC6-83BAD278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DDC4-C595-474C-B064-750A0D0E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9366-5D95-A947-A1FE-414E3D4F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3126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608F-0544-B742-96DB-951BF3A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BE6A-F15A-4D4B-8AF4-B08F4C966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F3569-47CB-3F40-BC34-E46E68257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2D505-56E7-1348-964C-5C60D7B8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ADE7-2A3F-3C47-B17A-DA8BEA20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1AF5B-827E-1843-9CF0-23E4972E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646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207B-141F-4E4E-A6F4-FD1BB86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1BD7-B791-9243-87D8-82296CF5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B08EA-5363-374A-97C1-66459F07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0C6C0-9A1E-3A49-A55B-A75D4BD8D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BE924-F291-E849-95C4-9BA150F33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E7368-6624-3043-AEC7-13E041FB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0984F-6265-6F45-8E33-61F15798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5CF9D-7373-C240-B5F5-D4508AD1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6719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AB4F-D45E-474B-BE01-51A14544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10834-2527-B741-8EEA-C949FBE7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0CD0-325C-534F-B314-96842555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3F948-F802-B046-8DF1-BC0DBAD3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0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E0DAC-645B-8A4B-870C-DFBE089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387B9-1ED2-704C-9F77-C766EC82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86300-94C5-0740-8C62-528FE9CF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0824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D1E0-D7A8-F541-8333-73DF2713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D529-4FF7-B94A-8F95-FC47D39B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29A10-369D-2E40-806C-A9538E9F8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6D55-864B-E046-9A97-D83FBBCB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0F04-9AFE-2C41-8F94-3CF3BE91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B2D4A-0170-6241-8008-0814704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7607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472C-2173-5E4F-B37A-F94C9E39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B845A-59BE-514C-956F-296EB59C2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55DD-6844-A240-AE5E-7130169A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D8BB-8A5D-084A-BF79-561BBD35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780C-8109-9842-A42C-FF14023C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754F-F7D8-424D-8B9D-C39F061B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4892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6817-2083-0C40-99D0-9F95BFEA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E47C-CD2D-B54D-BD70-F56CD249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6C0D-3001-B947-82F5-ECA585D7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CDFE-DE14-BC40-A186-4CDBD98EE2B4}" type="datetimeFigureOut">
              <a:rPr lang="en-OM" smtClean="0"/>
              <a:t>28/03/2022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777F-5E9C-8A49-BEE0-32FE81079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53AC-9372-7D45-9437-E7F21F06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0E92-986C-4048-A351-DCFEADE03FBD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6252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DA62227-012A-294F-9E57-58D5E2CE55E5}"/>
              </a:ext>
            </a:extLst>
          </p:cNvPr>
          <p:cNvSpPr/>
          <p:nvPr/>
        </p:nvSpPr>
        <p:spPr>
          <a:xfrm>
            <a:off x="3236496" y="589547"/>
            <a:ext cx="6039852" cy="2634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OM" sz="1400" dirty="0">
                <a:solidFill>
                  <a:schemeClr val="bg1"/>
                </a:solidFill>
              </a:rPr>
              <a:t>SPECTRE Framework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22529A-C434-9846-923E-507997A17DE2}"/>
              </a:ext>
            </a:extLst>
          </p:cNvPr>
          <p:cNvSpPr/>
          <p:nvPr/>
        </p:nvSpPr>
        <p:spPr>
          <a:xfrm>
            <a:off x="4098757" y="802106"/>
            <a:ext cx="1367591" cy="675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Model List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2DDF81-A2F0-6C4E-B7D3-82E8AFC49711}"/>
              </a:ext>
            </a:extLst>
          </p:cNvPr>
          <p:cNvSpPr/>
          <p:nvPr/>
        </p:nvSpPr>
        <p:spPr>
          <a:xfrm>
            <a:off x="5416213" y="1916590"/>
            <a:ext cx="1367591" cy="675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8E8E1A-E24B-1F4A-976D-F555E9FBA649}"/>
              </a:ext>
            </a:extLst>
          </p:cNvPr>
          <p:cNvSpPr/>
          <p:nvPr/>
        </p:nvSpPr>
        <p:spPr>
          <a:xfrm>
            <a:off x="5568613" y="2068990"/>
            <a:ext cx="1367591" cy="675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80D1A-B4FD-3C43-BEB3-E94D7B95D13F}"/>
              </a:ext>
            </a:extLst>
          </p:cNvPr>
          <p:cNvSpPr/>
          <p:nvPr/>
        </p:nvSpPr>
        <p:spPr>
          <a:xfrm>
            <a:off x="5721013" y="2221390"/>
            <a:ext cx="1367591" cy="675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388304-88B1-3840-AD4E-4F6844F449F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711084" y="1549347"/>
            <a:ext cx="776598" cy="633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34A14D-348B-E042-A8BE-88969CC1F144}"/>
              </a:ext>
            </a:extLst>
          </p:cNvPr>
          <p:cNvSpPr txBox="1"/>
          <p:nvPr/>
        </p:nvSpPr>
        <p:spPr>
          <a:xfrm>
            <a:off x="7088604" y="2068990"/>
            <a:ext cx="20814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Explainability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Differential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Carbon 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R</a:t>
            </a:r>
            <a:r>
              <a:rPr lang="en-OM" sz="1050" dirty="0">
                <a:solidFill>
                  <a:schemeClr val="bg1"/>
                </a:solidFill>
              </a:rPr>
              <a:t>AI 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192E5-E688-3C40-AE61-D77BAA0C25D2}"/>
              </a:ext>
            </a:extLst>
          </p:cNvPr>
          <p:cNvSpPr txBox="1"/>
          <p:nvPr/>
        </p:nvSpPr>
        <p:spPr>
          <a:xfrm>
            <a:off x="5464342" y="802106"/>
            <a:ext cx="208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Add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Get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List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OM" sz="1050" dirty="0">
                <a:solidFill>
                  <a:schemeClr val="bg1"/>
                </a:solidFill>
              </a:rPr>
              <a:t>Rank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C9E98E-887C-684D-BD57-7F8867A16D79}"/>
              </a:ext>
            </a:extLst>
          </p:cNvPr>
          <p:cNvSpPr/>
          <p:nvPr/>
        </p:nvSpPr>
        <p:spPr>
          <a:xfrm>
            <a:off x="3236495" y="3595387"/>
            <a:ext cx="6039852" cy="18954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OM" sz="1400" dirty="0">
                <a:solidFill>
                  <a:schemeClr val="bg1"/>
                </a:solidFill>
              </a:rPr>
              <a:t>Build your models on the framework of your choice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19C8304-88C5-E847-9318-E22E0F214390}"/>
              </a:ext>
            </a:extLst>
          </p:cNvPr>
          <p:cNvSpPr/>
          <p:nvPr/>
        </p:nvSpPr>
        <p:spPr>
          <a:xfrm>
            <a:off x="7036467" y="4211391"/>
            <a:ext cx="1513975" cy="491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Pytorch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8FB4BD-13D8-5646-9B14-0E7FCBDAE141}"/>
              </a:ext>
            </a:extLst>
          </p:cNvPr>
          <p:cNvSpPr/>
          <p:nvPr/>
        </p:nvSpPr>
        <p:spPr>
          <a:xfrm>
            <a:off x="5339012" y="4214426"/>
            <a:ext cx="1513975" cy="491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Sklearn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3B56B7-9A01-A34C-AA7B-9D087CA012FE}"/>
              </a:ext>
            </a:extLst>
          </p:cNvPr>
          <p:cNvSpPr/>
          <p:nvPr/>
        </p:nvSpPr>
        <p:spPr>
          <a:xfrm>
            <a:off x="3599449" y="4214426"/>
            <a:ext cx="1513975" cy="491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Tensor Flow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B58A46-B3CA-7749-A0A6-B3440F4D3746}"/>
              </a:ext>
            </a:extLst>
          </p:cNvPr>
          <p:cNvSpPr/>
          <p:nvPr/>
        </p:nvSpPr>
        <p:spPr>
          <a:xfrm>
            <a:off x="3994480" y="4808888"/>
            <a:ext cx="1513975" cy="491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Keras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EB3AFE-A969-6D47-B6A1-51CF9CA63B82}"/>
              </a:ext>
            </a:extLst>
          </p:cNvPr>
          <p:cNvSpPr/>
          <p:nvPr/>
        </p:nvSpPr>
        <p:spPr>
          <a:xfrm>
            <a:off x="5974679" y="4808888"/>
            <a:ext cx="1513975" cy="491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OM" sz="1200" dirty="0">
                <a:solidFill>
                  <a:schemeClr val="tx1"/>
                </a:solidFill>
              </a:rPr>
              <a:t>Fast AI</a:t>
            </a: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0BCDF309-5627-0646-B2F9-4D2145265F6C}"/>
              </a:ext>
            </a:extLst>
          </p:cNvPr>
          <p:cNvSpPr/>
          <p:nvPr/>
        </p:nvSpPr>
        <p:spPr>
          <a:xfrm>
            <a:off x="5891467" y="3249237"/>
            <a:ext cx="601579" cy="3111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9619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2022-03-29T01:44:48Z</dcterms:created>
  <dcterms:modified xsi:type="dcterms:W3CDTF">2022-03-29T02:02:53Z</dcterms:modified>
</cp:coreProperties>
</file>