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ShowLst>
    <p:custShow name="Street Racer Game Slide Show" id="0">
      <p:sldLst>
        <p:sld r:id="rId2"/>
        <p:sld r:id="rId3"/>
        <p:sld r:id="rId7"/>
        <p:sld r:id="rId8"/>
        <p:sld r:id="rId4"/>
        <p:sld r:id="rId7"/>
        <p:sld r:id="rId8"/>
        <p:sld r:id="rId5"/>
        <p:sld r:id="rId7"/>
        <p:sld r:id="rId8"/>
        <p:sld r:id="rId6"/>
        <p:sld r:id="rId7"/>
        <p:sld r:id="rId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77"/>
    <p:restoredTop sz="89503"/>
  </p:normalViewPr>
  <p:slideViewPr>
    <p:cSldViewPr snapToGrid="0" snapToObjects="1">
      <p:cViewPr>
        <p:scale>
          <a:sx n="62" d="100"/>
          <a:sy n="62" d="100"/>
        </p:scale>
        <p:origin x="824" y="91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97CE-A63F-E24F-9B6E-A1813765215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FC6F-6D54-8242-AA2D-DA03BFCDC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17E48-3350-8846-A03D-267BE8C9D85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71D35-179B-084E-AB6A-23E1831B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71D35-179B-084E-AB6A-23E1831B3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8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71D35-179B-084E-AB6A-23E1831B31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0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2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7C91-A9F7-6045-899F-7C9EF399026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D10C-C56D-EA47-8219-2D96EC54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6.xml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5.xml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2.xml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47837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Street Racer</a:t>
            </a:r>
            <a:endParaRPr lang="en-US" sz="96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" name="Hexagon 3">
            <a:hlinkClick r:id="rId3" action="ppaction://hlinksldjump"/>
          </p:cNvPr>
          <p:cNvSpPr/>
          <p:nvPr/>
        </p:nvSpPr>
        <p:spPr>
          <a:xfrm>
            <a:off x="4273550" y="3937000"/>
            <a:ext cx="3644900" cy="18796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START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1645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30354"/>
            <a:ext cx="3335876" cy="2524446"/>
          </a:xfr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9728200" y="762000"/>
            <a:ext cx="1905000" cy="90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7594600" y="762000"/>
            <a:ext cx="1778000" cy="928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398" y="1371600"/>
            <a:ext cx="4260597" cy="3157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01" y="1331894"/>
            <a:ext cx="4260597" cy="31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61" y="3901754"/>
            <a:ext cx="3335876" cy="2524446"/>
          </a:xfr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9728200" y="762000"/>
            <a:ext cx="1905000" cy="90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7594600" y="762000"/>
            <a:ext cx="1778000" cy="928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398" y="1371600"/>
            <a:ext cx="4260597" cy="3157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1" y="1027906"/>
            <a:ext cx="4260597" cy="31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21" y="4185161"/>
            <a:ext cx="3335876" cy="2524446"/>
          </a:xfr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9728200" y="762000"/>
            <a:ext cx="1905000" cy="90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7594600" y="762000"/>
            <a:ext cx="1778000" cy="928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398" y="1371600"/>
            <a:ext cx="4260597" cy="3157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1226344"/>
            <a:ext cx="4260597" cy="31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7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24" y="4333554"/>
            <a:ext cx="3335876" cy="2524446"/>
          </a:xfr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9728200" y="762000"/>
            <a:ext cx="1905000" cy="90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7594600" y="762000"/>
            <a:ext cx="1778000" cy="928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01" y="1226344"/>
            <a:ext cx="4260597" cy="3157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690688"/>
            <a:ext cx="4260597" cy="31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4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-644517"/>
            <a:ext cx="9448799" cy="8641209"/>
          </a:xfrm>
        </p:spPr>
      </p:pic>
      <p:sp>
        <p:nvSpPr>
          <p:cNvPr id="5" name="TextBox 4"/>
          <p:cNvSpPr txBox="1"/>
          <p:nvPr/>
        </p:nvSpPr>
        <p:spPr>
          <a:xfrm>
            <a:off x="628073" y="5705764"/>
            <a:ext cx="10871200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Always remember to exercise caution on the road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876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5018" y="365125"/>
            <a:ext cx="10931237" cy="6056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GAME </a:t>
            </a:r>
          </a:p>
          <a:p>
            <a:pPr algn="ctr"/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OVER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Hexagon 4">
            <a:hlinkClick r:id="rId2" action="ppaction://hlinksldjump"/>
          </p:cNvPr>
          <p:cNvSpPr/>
          <p:nvPr/>
        </p:nvSpPr>
        <p:spPr>
          <a:xfrm>
            <a:off x="3657598" y="5175755"/>
            <a:ext cx="4946075" cy="91209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smtClean="0"/>
              <a:t>Play Again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456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</Words>
  <Application>Microsoft Macintosh PowerPoint</Application>
  <PresentationFormat>Widescreen</PresentationFormat>
  <Paragraphs>8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Abadi MT Condensed Extra Bold</vt:lpstr>
      <vt:lpstr>Calibri</vt:lpstr>
      <vt:lpstr>Calibri Light</vt:lpstr>
      <vt:lpstr>Arial</vt:lpstr>
      <vt:lpstr>Office Theme</vt:lpstr>
      <vt:lpstr>Street Racer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Street Racer Game Slide Show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Racer</dc:title>
  <dc:creator>Gordon</dc:creator>
  <cp:lastModifiedBy>Gordon</cp:lastModifiedBy>
  <cp:revision>5</cp:revision>
  <dcterms:created xsi:type="dcterms:W3CDTF">2018-12-03T05:45:32Z</dcterms:created>
  <dcterms:modified xsi:type="dcterms:W3CDTF">2018-12-03T07:15:29Z</dcterms:modified>
</cp:coreProperties>
</file>