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custShowLst>
    <p:custShow name="Game show" id="0">
      <p:sldLst>
        <p:sld r:id="rId2"/>
        <p:sld r:id="rId4"/>
        <p:sld r:id="rId8"/>
        <p:sld r:id="rId7"/>
        <p:sld r:id="rId3"/>
        <p:sld r:id="rId8"/>
        <p:sld r:id="rId7"/>
        <p:sld r:id="rId5"/>
        <p:sld r:id="rId8"/>
        <p:sld r:id="rId7"/>
        <p:sld r:id="rId6"/>
        <p:sld r:id="rId8"/>
        <p:sld r:id="rId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7"/>
    <p:restoredTop sz="50000"/>
  </p:normalViewPr>
  <p:slideViewPr>
    <p:cSldViewPr>
      <p:cViewPr varScale="1">
        <p:scale>
          <a:sx n="50" d="100"/>
          <a:sy n="50" d="100"/>
        </p:scale>
        <p:origin x="20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D5D2-4BD1-43FF-BDDB-ECE4C9EB6B50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B4E1-85FC-4848-BA67-7A4971220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7.xml"/><Relationship Id="rId5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7.xml"/><Relationship Id="rId5" Type="http://schemas.openxmlformats.org/officeDocument/2006/relationships/slide" Target="slide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5.xml"/><Relationship Id="rId5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2.xml"/><Relationship Id="rId5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1142984"/>
            <a:ext cx="6400800" cy="1752600"/>
          </a:xfrm>
        </p:spPr>
        <p:txBody>
          <a:bodyPr>
            <a:normAutofit/>
          </a:bodyPr>
          <a:lstStyle/>
          <a:p>
            <a:r>
              <a:rPr lang="en-JM" sz="8800" dirty="0" smtClean="0">
                <a:ln w="18415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Street Racer</a:t>
            </a:r>
            <a:endParaRPr lang="en-US" sz="8800" dirty="0">
              <a:ln w="18415" cmpd="sng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7857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dirty="0" smtClean="0"/>
              <a:t>    </a:t>
            </a:r>
            <a:fld id="{564BAE24-C7B5-465B-9A64-BDB840BDB5E3}" type="datetime11">
              <a:rPr lang="en-JM" smtClean="0"/>
              <a:pPr/>
              <a:t>11:18:31</a:t>
            </a:fld>
            <a:r>
              <a:rPr lang="en-JM" dirty="0" smtClean="0"/>
              <a:t>             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ctagon 6">
            <a:hlinkClick r:id="" action="ppaction://hlinkshowjump?jump=nextslide"/>
          </p:cNvPr>
          <p:cNvSpPr/>
          <p:nvPr/>
        </p:nvSpPr>
        <p:spPr>
          <a:xfrm>
            <a:off x="3357554" y="3857628"/>
            <a:ext cx="2571768" cy="1928826"/>
          </a:xfrm>
          <a:prstGeom prst="octago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4800" dirty="0" smtClean="0"/>
              <a:t>START</a:t>
            </a:r>
            <a:endParaRPr lang="en-US" sz="4800" dirty="0"/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Image result for road spr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964525" y="-321476"/>
            <a:ext cx="5214949" cy="9144000"/>
          </a:xfrm>
          <a:prstGeom prst="rect">
            <a:avLst/>
          </a:prstGeom>
          <a:noFill/>
        </p:spPr>
      </p:pic>
      <p:pic>
        <p:nvPicPr>
          <p:cNvPr id="5" name="Picture 2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600" b="51923"/>
          <a:stretch>
            <a:fillRect/>
          </a:stretch>
        </p:blipFill>
        <p:spPr bwMode="auto">
          <a:xfrm>
            <a:off x="0" y="1928802"/>
            <a:ext cx="3182563" cy="2357454"/>
          </a:xfrm>
          <a:prstGeom prst="rect">
            <a:avLst/>
          </a:prstGeom>
          <a:noFill/>
        </p:spPr>
      </p:pic>
      <p:pic>
        <p:nvPicPr>
          <p:cNvPr id="6" name="Picture 4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0" t="52885" r="69600" b="8653"/>
          <a:stretch>
            <a:fillRect/>
          </a:stretch>
        </p:blipFill>
        <p:spPr bwMode="auto">
          <a:xfrm>
            <a:off x="500034" y="4643446"/>
            <a:ext cx="2344059" cy="1785950"/>
          </a:xfrm>
          <a:prstGeom prst="rect">
            <a:avLst/>
          </a:prstGeom>
          <a:noFill/>
        </p:spPr>
      </p:pic>
      <p:pic>
        <p:nvPicPr>
          <p:cNvPr id="7" name="Picture 2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600" b="51923"/>
          <a:stretch>
            <a:fillRect/>
          </a:stretch>
        </p:blipFill>
        <p:spPr bwMode="auto">
          <a:xfrm>
            <a:off x="5429256" y="2000240"/>
            <a:ext cx="3295503" cy="2441197"/>
          </a:xfrm>
          <a:prstGeom prst="rect">
            <a:avLst/>
          </a:prstGeom>
          <a:noFill/>
        </p:spPr>
      </p:pic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5929322" y="500042"/>
            <a:ext cx="1214446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5" action="ppaction://hlinksldjump"/>
          </p:cNvPr>
          <p:cNvSpPr/>
          <p:nvPr/>
        </p:nvSpPr>
        <p:spPr>
          <a:xfrm>
            <a:off x="7286644" y="428604"/>
            <a:ext cx="1428760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7857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dirty="0" smtClean="0"/>
              <a:t>    </a:t>
            </a:r>
            <a:fld id="{564BAE24-C7B5-465B-9A64-BDB840BDB5E3}" type="datetime11">
              <a:rPr lang="en-JM" smtClean="0"/>
              <a:pPr/>
              <a:t>11:18:31</a:t>
            </a:fld>
            <a:r>
              <a:rPr lang="en-JM" dirty="0" smtClean="0"/>
              <a:t>              </a:t>
            </a:r>
            <a:endParaRPr lang="en-US" dirty="0"/>
          </a:p>
        </p:txBody>
      </p:sp>
    </p:spTree>
  </p:cSld>
  <p:clrMapOvr>
    <a:masterClrMapping/>
  </p:clrMapOvr>
  <p:transition advClick="0" advTm="2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Image result for road spr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928806" y="-357195"/>
            <a:ext cx="5286387" cy="914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3</a:t>
            </a:r>
            <a:endParaRPr lang="en-US" dirty="0"/>
          </a:p>
        </p:txBody>
      </p:sp>
      <p:pic>
        <p:nvPicPr>
          <p:cNvPr id="15362" name="Picture 2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600" b="51923"/>
          <a:stretch>
            <a:fillRect/>
          </a:stretch>
        </p:blipFill>
        <p:spPr bwMode="auto">
          <a:xfrm>
            <a:off x="428595" y="2285992"/>
            <a:ext cx="3182563" cy="2357454"/>
          </a:xfrm>
          <a:prstGeom prst="rect">
            <a:avLst/>
          </a:prstGeom>
          <a:noFill/>
        </p:spPr>
      </p:pic>
      <p:pic>
        <p:nvPicPr>
          <p:cNvPr id="15364" name="Picture 4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0" t="52885" r="69600" b="8653"/>
          <a:stretch>
            <a:fillRect/>
          </a:stretch>
        </p:blipFill>
        <p:spPr bwMode="auto">
          <a:xfrm>
            <a:off x="3357554" y="4714884"/>
            <a:ext cx="2344059" cy="1785950"/>
          </a:xfrm>
          <a:prstGeom prst="rect">
            <a:avLst/>
          </a:prstGeom>
          <a:noFill/>
        </p:spPr>
      </p:pic>
      <p:pic>
        <p:nvPicPr>
          <p:cNvPr id="6" name="Picture 2" descr="Image result for car sprit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600" b="51923"/>
          <a:stretch>
            <a:fillRect/>
          </a:stretch>
        </p:blipFill>
        <p:spPr bwMode="auto">
          <a:xfrm>
            <a:off x="2928926" y="2000240"/>
            <a:ext cx="3295503" cy="2441197"/>
          </a:xfrm>
          <a:prstGeom prst="rect">
            <a:avLst/>
          </a:prstGeom>
          <a:noFill/>
        </p:spPr>
      </p:pic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5929322" y="500042"/>
            <a:ext cx="1214446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5" action="ppaction://hlinksldjump"/>
          </p:cNvPr>
          <p:cNvSpPr/>
          <p:nvPr/>
        </p:nvSpPr>
        <p:spPr>
          <a:xfrm>
            <a:off x="7286644" y="428604"/>
            <a:ext cx="1428760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7857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dirty="0" smtClean="0"/>
              <a:t>    </a:t>
            </a:r>
            <a:fld id="{564BAE24-C7B5-465B-9A64-BDB840BDB5E3}" type="datetime11">
              <a:rPr lang="en-JM" smtClean="0"/>
              <a:pPr/>
              <a:t>11:18:31</a:t>
            </a:fld>
            <a:r>
              <a:rPr lang="en-JM" dirty="0" smtClean="0"/>
              <a:t>              </a:t>
            </a:r>
            <a:endParaRPr lang="en-US" dirty="0"/>
          </a:p>
        </p:txBody>
      </p:sp>
    </p:spTree>
  </p:cSld>
  <p:clrMapOvr>
    <a:masterClrMapping/>
  </p:clrMapOvr>
  <p:transition advClick="0" advTm="2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Image result for road spr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928806" y="-357195"/>
            <a:ext cx="5286387" cy="9144000"/>
          </a:xfrm>
          <a:prstGeom prst="rect">
            <a:avLst/>
          </a:prstGeom>
          <a:noFill/>
        </p:spPr>
      </p:pic>
      <p:pic>
        <p:nvPicPr>
          <p:cNvPr id="5" name="Picture 2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600" b="51923"/>
          <a:stretch>
            <a:fillRect/>
          </a:stretch>
        </p:blipFill>
        <p:spPr bwMode="auto">
          <a:xfrm>
            <a:off x="428595" y="2285992"/>
            <a:ext cx="3182563" cy="2357454"/>
          </a:xfrm>
          <a:prstGeom prst="rect">
            <a:avLst/>
          </a:prstGeom>
          <a:noFill/>
        </p:spPr>
      </p:pic>
      <p:pic>
        <p:nvPicPr>
          <p:cNvPr id="6" name="Picture 4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0" t="52885" r="69600" b="8653"/>
          <a:stretch>
            <a:fillRect/>
          </a:stretch>
        </p:blipFill>
        <p:spPr bwMode="auto">
          <a:xfrm>
            <a:off x="6286512" y="4429132"/>
            <a:ext cx="2344059" cy="1785950"/>
          </a:xfrm>
          <a:prstGeom prst="rect">
            <a:avLst/>
          </a:prstGeom>
          <a:noFill/>
        </p:spPr>
      </p:pic>
      <p:pic>
        <p:nvPicPr>
          <p:cNvPr id="7" name="Picture 2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600" b="51923"/>
          <a:stretch>
            <a:fillRect/>
          </a:stretch>
        </p:blipFill>
        <p:spPr bwMode="auto">
          <a:xfrm>
            <a:off x="5848497" y="1428736"/>
            <a:ext cx="3295503" cy="2441197"/>
          </a:xfrm>
          <a:prstGeom prst="rect">
            <a:avLst/>
          </a:prstGeom>
          <a:noFill/>
        </p:spPr>
      </p:pic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5929322" y="428604"/>
            <a:ext cx="1214446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5" action="ppaction://hlinksldjump"/>
          </p:cNvPr>
          <p:cNvSpPr/>
          <p:nvPr/>
        </p:nvSpPr>
        <p:spPr>
          <a:xfrm>
            <a:off x="7286644" y="357166"/>
            <a:ext cx="1428760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7857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dirty="0" smtClean="0"/>
              <a:t>    </a:t>
            </a:r>
            <a:fld id="{564BAE24-C7B5-465B-9A64-BDB840BDB5E3}" type="datetime11">
              <a:rPr lang="en-JM" smtClean="0"/>
              <a:pPr/>
              <a:t>11:18:31</a:t>
            </a:fld>
            <a:r>
              <a:rPr lang="en-JM" dirty="0" smtClean="0"/>
              <a:t>              </a:t>
            </a:r>
            <a:endParaRPr lang="en-US" dirty="0"/>
          </a:p>
        </p:txBody>
      </p:sp>
    </p:spTree>
  </p:cSld>
  <p:clrMapOvr>
    <a:masterClrMapping/>
  </p:clrMapOvr>
  <p:transition advClick="0" advTm="2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274638"/>
            <a:ext cx="3357586" cy="1143000"/>
          </a:xfrm>
        </p:spPr>
        <p:txBody>
          <a:bodyPr/>
          <a:lstStyle/>
          <a:p>
            <a:r>
              <a:rPr lang="en-JM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Image result for road spr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928806" y="-357195"/>
            <a:ext cx="5286387" cy="9144000"/>
          </a:xfrm>
          <a:prstGeom prst="rect">
            <a:avLst/>
          </a:prstGeom>
          <a:noFill/>
        </p:spPr>
      </p:pic>
      <p:pic>
        <p:nvPicPr>
          <p:cNvPr id="5" name="Picture 2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600" b="51923"/>
          <a:stretch>
            <a:fillRect/>
          </a:stretch>
        </p:blipFill>
        <p:spPr bwMode="auto">
          <a:xfrm>
            <a:off x="2857488" y="1857364"/>
            <a:ext cx="3182563" cy="2357454"/>
          </a:xfrm>
          <a:prstGeom prst="rect">
            <a:avLst/>
          </a:prstGeom>
          <a:noFill/>
        </p:spPr>
      </p:pic>
      <p:pic>
        <p:nvPicPr>
          <p:cNvPr id="6" name="Picture 4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0" t="52885" r="69600" b="8653"/>
          <a:stretch>
            <a:fillRect/>
          </a:stretch>
        </p:blipFill>
        <p:spPr bwMode="auto">
          <a:xfrm>
            <a:off x="3428992" y="4643446"/>
            <a:ext cx="2344059" cy="1785950"/>
          </a:xfrm>
          <a:prstGeom prst="rect">
            <a:avLst/>
          </a:prstGeom>
          <a:noFill/>
        </p:spPr>
      </p:pic>
      <p:pic>
        <p:nvPicPr>
          <p:cNvPr id="7" name="Picture 2" descr="Image result for car sp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600" b="51923"/>
          <a:stretch>
            <a:fillRect/>
          </a:stretch>
        </p:blipFill>
        <p:spPr bwMode="auto">
          <a:xfrm>
            <a:off x="5429256" y="2000240"/>
            <a:ext cx="3295503" cy="2441197"/>
          </a:xfrm>
          <a:prstGeom prst="rect">
            <a:avLst/>
          </a:prstGeom>
          <a:noFill/>
        </p:spPr>
      </p:pic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5929322" y="500042"/>
            <a:ext cx="1214446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5" action="ppaction://hlinksldjump"/>
          </p:cNvPr>
          <p:cNvSpPr/>
          <p:nvPr/>
        </p:nvSpPr>
        <p:spPr>
          <a:xfrm>
            <a:off x="7286644" y="428604"/>
            <a:ext cx="1428760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7857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dirty="0" smtClean="0"/>
              <a:t>    </a:t>
            </a:r>
            <a:fld id="{564BAE24-C7B5-465B-9A64-BDB840BDB5E3}" type="datetime11">
              <a:rPr lang="en-JM" smtClean="0"/>
              <a:pPr/>
              <a:t>11:18:32</a:t>
            </a:fld>
            <a:r>
              <a:rPr lang="en-JM" dirty="0" smtClean="0"/>
              <a:t>              </a:t>
            </a:r>
            <a:endParaRPr lang="en-US" dirty="0"/>
          </a:p>
        </p:txBody>
      </p:sp>
    </p:spTree>
  </p:cSld>
  <p:clrMapOvr>
    <a:masterClrMapping/>
  </p:clrMapOvr>
  <p:transition advClick="0" advTm="2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285728"/>
            <a:ext cx="8229600" cy="60722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M" sz="9600" b="1" i="0" u="none" strike="noStrike" kern="1200" cap="none" spc="0" normalizeH="0" baseline="0" noProof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GAME OVER</a:t>
            </a:r>
            <a:endParaRPr kumimoji="0" lang="en-US" sz="96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7857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dirty="0" smtClean="0"/>
              <a:t>    </a:t>
            </a:r>
            <a:fld id="{564BAE24-C7B5-465B-9A64-BDB840BDB5E3}" type="datetime11">
              <a:rPr lang="en-JM" smtClean="0"/>
              <a:pPr/>
              <a:t>11:18:32</a:t>
            </a:fld>
            <a:r>
              <a:rPr lang="en-JM" dirty="0" smtClean="0"/>
              <a:t>              </a:t>
            </a:r>
            <a:endParaRPr lang="en-US" dirty="0"/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bg1">
                    <a:lumMod val="65000"/>
                  </a:schemeClr>
                </a:solidFill>
              </a:rPr>
              <a:t>fail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Image result for explosi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-174376"/>
            <a:ext cx="7429552" cy="678590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6215058"/>
            <a:ext cx="8229600" cy="64294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JM" dirty="0" smtClean="0"/>
              <a:t>Always remember to exercise caution on the road.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857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dirty="0" smtClean="0"/>
              <a:t>    </a:t>
            </a:r>
            <a:fld id="{564BAE24-C7B5-465B-9A64-BDB840BDB5E3}" type="datetime11">
              <a:rPr lang="en-JM" smtClean="0"/>
              <a:pPr/>
              <a:t>11:18:32</a:t>
            </a:fld>
            <a:r>
              <a:rPr lang="en-JM" dirty="0" smtClean="0"/>
              <a:t>              </a:t>
            </a:r>
            <a:endParaRPr lang="en-US" dirty="0"/>
          </a:p>
        </p:txBody>
      </p:sp>
    </p:spTree>
  </p:cSld>
  <p:clrMapOvr>
    <a:masterClrMapping/>
  </p:clrMapOvr>
  <p:transition advClick="0" advTm="2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607223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JM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GAME OVER</a:t>
            </a:r>
            <a:endParaRPr lang="en-US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36</Words>
  <Application>Microsoft Macintosh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2</vt:lpstr>
      <vt:lpstr>3</vt:lpstr>
      <vt:lpstr>4</vt:lpstr>
      <vt:lpstr>5</vt:lpstr>
      <vt:lpstr>end</vt:lpstr>
      <vt:lpstr>fail</vt:lpstr>
      <vt:lpstr>GAME OVER</vt:lpstr>
      <vt:lpstr>Game show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ggordon</dc:creator>
  <cp:lastModifiedBy>Gordon</cp:lastModifiedBy>
  <cp:revision>5</cp:revision>
  <dcterms:created xsi:type="dcterms:W3CDTF">2018-10-16T04:53:12Z</dcterms:created>
  <dcterms:modified xsi:type="dcterms:W3CDTF">2018-11-19T16:23:03Z</dcterms:modified>
</cp:coreProperties>
</file>