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6" r:id="rId4"/>
    <p:sldId id="269" r:id="rId5"/>
    <p:sldId id="268" r:id="rId6"/>
    <p:sldId id="270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F5DC4-BDEA-4CDA-ABF8-9ACF1E8C12B1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BBD3A-4885-4E89-AFC8-6C3D00DB85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FB13-191B-4E27-B0B2-D9123C708361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BD247-B2EC-4A47-9BE4-A19A59BBAC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0CD38-3493-4C17-88C6-4630C2D76331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CCAC-2718-4F96-A0A8-C0AABA0E0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E72C3-3ADB-4B3D-B640-E7B97297B497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C4AFC-EFEB-40D2-9225-A69AFB233F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6C27C-814C-4741-9DDB-53DF699765EE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3D77-BC14-46C1-8E04-91AD9F16E6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7B8DB-2B67-4EE6-81FE-669A1602C6C1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99D-74EA-4BD5-B3F3-3C06B900C8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6A4E7-FEFB-4B7F-90F6-67A9B4841ED1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F00A9-9CF8-45CD-840D-5B474E03A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FCA5-FA45-453D-97F4-2B87573C7885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6CB4-A63F-4DE5-BB98-5ACADE841D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8E13B-617F-4371-9F38-7BC44DFFF663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49DD5-8A8A-42C0-92F7-A4585608C5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C3DF3-7F0C-43F3-A6D6-91145A9C4D1F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D56BF-D60A-4AAE-8C98-65F6C034F2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EE901-4E9D-40C9-9D6E-7330A6C69CCC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A51EE-D248-407C-8422-B4E48EB22D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8F9710-59EA-44F5-ABF4-E6A0074DC340}" type="datetimeFigureOut">
              <a:rPr lang="ru-RU"/>
              <a:pPr>
                <a:defRPr/>
              </a:pPr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1E1BEE-2E87-4FBA-A90F-6C38034235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pyzz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71604" y="5072074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Авторы проекта: Абрамов Игорь и Власов Дмитрий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71472" y="928670"/>
            <a:ext cx="8072494" cy="267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Идея проекта: позволить пользователю собирать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пазл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из произвольных картинок и с произвольным количеством деталей.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Создан для того, чтобы убить лишнее время, позволить пользователю насладиться сбором каких-либо пейзажей или просто посоревноваться с друзьями в скорости его сбора.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29003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ru-RU" sz="1800" dirty="0" smtClean="0"/>
              <a:t>	Реализован “</a:t>
            </a:r>
            <a:r>
              <a:rPr lang="ru-RU" sz="1800" dirty="0" err="1" smtClean="0"/>
              <a:t>Pyzzle</a:t>
            </a:r>
            <a:r>
              <a:rPr lang="ru-RU" sz="1800" dirty="0" smtClean="0"/>
              <a:t>” наPython3.7и состоит из трёх классов</a:t>
            </a:r>
            <a:r>
              <a:rPr lang="ru-RU" sz="1800" dirty="0" smtClean="0"/>
              <a:t>:</a:t>
            </a:r>
          </a:p>
          <a:p>
            <a:pPr lvl="0"/>
            <a:r>
              <a:rPr lang="en-GB" sz="1800" dirty="0" err="1" smtClean="0"/>
              <a:t>SolveWindow</a:t>
            </a:r>
            <a:r>
              <a:rPr lang="ru-RU" sz="1800" dirty="0" smtClean="0"/>
              <a:t> - Главное окно со всеми элементами и полем для сборки пазла</a:t>
            </a:r>
          </a:p>
          <a:p>
            <a:pPr lvl="0"/>
            <a:r>
              <a:rPr lang="ru-RU" sz="1800" b="1" dirty="0" err="1" smtClean="0"/>
              <a:t>StartSettings</a:t>
            </a:r>
            <a:r>
              <a:rPr lang="ru-RU" sz="1800" b="1" dirty="0" smtClean="0"/>
              <a:t> </a:t>
            </a:r>
            <a:r>
              <a:rPr lang="ru-RU" sz="1800" dirty="0" smtClean="0"/>
              <a:t>- </a:t>
            </a:r>
            <a:r>
              <a:rPr lang="ru-RU" sz="1800" dirty="0" smtClean="0"/>
              <a:t>Окно стартовых настроек с выбором картинки и количества элементов </a:t>
            </a:r>
          </a:p>
          <a:p>
            <a:pPr lvl="0"/>
            <a:r>
              <a:rPr lang="en-GB" sz="1800" dirty="0" smtClean="0"/>
              <a:t>Congratulations</a:t>
            </a:r>
            <a:r>
              <a:rPr lang="ru-RU" sz="1800" dirty="0" smtClean="0"/>
              <a:t> - Окно поздравления, с картинкой поздравления и временем, потраченным на сборку пазла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Мы </a:t>
            </a:r>
            <a:r>
              <a:rPr lang="ru-RU" sz="1800" dirty="0" smtClean="0"/>
              <a:t>использовали приведенные ниже модули:</a:t>
            </a:r>
            <a:r>
              <a:rPr lang="en-GB" sz="1800" dirty="0" smtClean="0"/>
              <a:t> 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42900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145" name="Picture 1" descr="modu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876"/>
            <a:ext cx="849865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342900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7650" name="Picture 2" descr="Window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0"/>
            <a:ext cx="44291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342900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7651" name="Picture 3" descr="Windo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"/>
            <a:ext cx="7940427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71472" y="642918"/>
            <a:ext cx="8072494" cy="56323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/>
              <a:t>Вывод по работе:</a:t>
            </a:r>
          </a:p>
          <a:p>
            <a:r>
              <a:rPr lang="ru-RU" sz="2400" dirty="0" smtClean="0"/>
              <a:t>Делать </a:t>
            </a:r>
            <a:r>
              <a:rPr lang="ru-RU" sz="2400" dirty="0" err="1" smtClean="0"/>
              <a:t>пазл</a:t>
            </a:r>
            <a:r>
              <a:rPr lang="ru-RU" sz="2400" dirty="0" smtClean="0"/>
              <a:t> было не очень просто, получилось слегка не то, что ожидалось, из-за возможностей </a:t>
            </a:r>
            <a:r>
              <a:rPr lang="en-GB" sz="2400" dirty="0" err="1" smtClean="0"/>
              <a:t>Pyqt</a:t>
            </a:r>
            <a:r>
              <a:rPr lang="ru-RU" sz="2400" dirty="0" smtClean="0"/>
              <a:t>5 (не получалось заставить кусочки пазла вставать на передний или дальний план), но результат, как нам кажется, стоил тех усилий. 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Идеи для доработки и развития: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/>
              <a:t>Введение возможности разбиения картинки на квадратные кусочки 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/>
              <a:t>Введение возможности переворачивать кусочки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/>
              <a:t>Увеличение экрана для сборки пазла, чтобы можно было разбивать картинку на большее количество кусочков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/>
              <a:t>И, конечно, ввод системы </a:t>
            </a:r>
            <a:r>
              <a:rPr lang="ru-RU" sz="2400" dirty="0" err="1" smtClean="0"/>
              <a:t>доната</a:t>
            </a:r>
            <a:r>
              <a:rPr lang="ru-RU" sz="2400" dirty="0" smtClean="0"/>
              <a:t>, как же без нее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96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VS</dc:creator>
  <cp:lastModifiedBy>VS</cp:lastModifiedBy>
  <cp:revision>43</cp:revision>
  <dcterms:created xsi:type="dcterms:W3CDTF">2016-03-17T18:45:15Z</dcterms:created>
  <dcterms:modified xsi:type="dcterms:W3CDTF">2018-12-22T09:27:15Z</dcterms:modified>
</cp:coreProperties>
</file>