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3218-43C0-4B01-9630-56AAF3251C84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620B-418F-43F7-BDB2-E8D081B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7653" y="931706"/>
            <a:ext cx="2286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GUI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590" y="3674906"/>
            <a:ext cx="1905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8990" y="3827306"/>
            <a:ext cx="1905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1390" y="3979706"/>
            <a:ext cx="1905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3790" y="4132106"/>
            <a:ext cx="1905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8" idx="1"/>
            <a:endCxn id="4" idx="2"/>
          </p:cNvCxnSpPr>
          <p:nvPr/>
        </p:nvCxnSpPr>
        <p:spPr>
          <a:xfrm rot="10800000">
            <a:off x="165348" y="3217706"/>
            <a:ext cx="691243" cy="1028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66190" y="4398806"/>
            <a:ext cx="1905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Customizable</a:t>
            </a:r>
          </a:p>
          <a:p>
            <a:pPr algn="ctr"/>
            <a:r>
              <a:rPr lang="en-US" dirty="0" err="1" smtClean="0"/>
              <a:t>SubPanels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39076" y="1084106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39076" y="2227106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System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1313790" y="1427006"/>
            <a:ext cx="9252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</p:cNvCxnSpPr>
          <p:nvPr/>
        </p:nvCxnSpPr>
        <p:spPr>
          <a:xfrm flipH="1">
            <a:off x="1313790" y="2570006"/>
            <a:ext cx="92528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5199990" y="1084106"/>
            <a:ext cx="6477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2"/>
            <a:endCxn id="17" idx="3"/>
          </p:cNvCxnSpPr>
          <p:nvPr/>
        </p:nvCxnSpPr>
        <p:spPr>
          <a:xfrm flipH="1">
            <a:off x="4296476" y="1427006"/>
            <a:ext cx="9035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47690" y="965341"/>
            <a:ext cx="146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Based</a:t>
            </a:r>
          </a:p>
          <a:p>
            <a:r>
              <a:rPr lang="en-US" dirty="0" err="1" smtClean="0"/>
              <a:t>SubPanel</a:t>
            </a:r>
            <a:endParaRPr lang="en-US" dirty="0" smtClean="0"/>
          </a:p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99990" y="2227106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99990" y="3078913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199990" y="3903507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99990" y="4779806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</a:t>
            </a:r>
            <a:endParaRPr lang="en-US" dirty="0"/>
          </a:p>
        </p:txBody>
      </p:sp>
      <p:cxnSp>
        <p:nvCxnSpPr>
          <p:cNvPr id="52" name="Elbow Connector 51"/>
          <p:cNvCxnSpPr>
            <a:stCxn id="50" idx="1"/>
            <a:endCxn id="18" idx="3"/>
          </p:cNvCxnSpPr>
          <p:nvPr/>
        </p:nvCxnSpPr>
        <p:spPr>
          <a:xfrm rot="10800000">
            <a:off x="4296476" y="2570006"/>
            <a:ext cx="903514" cy="255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1"/>
          </p:cNvCxnSpPr>
          <p:nvPr/>
        </p:nvCxnSpPr>
        <p:spPr>
          <a:xfrm flipH="1" flipV="1">
            <a:off x="4748233" y="4246406"/>
            <a:ext cx="45175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748233" y="3405484"/>
            <a:ext cx="45175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48233" y="2570005"/>
            <a:ext cx="451757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57" y="3137561"/>
            <a:ext cx="1685691" cy="1282039"/>
          </a:xfrm>
          <a:prstGeom prst="rect">
            <a:avLst/>
          </a:prstGeom>
        </p:spPr>
      </p:pic>
      <p:cxnSp>
        <p:nvCxnSpPr>
          <p:cNvPr id="59" name="Elbow Connector 58"/>
          <p:cNvCxnSpPr>
            <a:stCxn id="45" idx="3"/>
            <a:endCxn id="57" idx="1"/>
          </p:cNvCxnSpPr>
          <p:nvPr/>
        </p:nvCxnSpPr>
        <p:spPr>
          <a:xfrm>
            <a:off x="6266790" y="2570006"/>
            <a:ext cx="1042967" cy="120857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255245" y="3430955"/>
            <a:ext cx="533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57" idx="1"/>
          </p:cNvCxnSpPr>
          <p:nvPr/>
        </p:nvCxnSpPr>
        <p:spPr>
          <a:xfrm flipV="1">
            <a:off x="6266790" y="3778581"/>
            <a:ext cx="1042967" cy="134412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245575" y="4246407"/>
            <a:ext cx="533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7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Carancho</dc:creator>
  <cp:lastModifiedBy>Ted Carancho</cp:lastModifiedBy>
  <cp:revision>2</cp:revision>
  <dcterms:created xsi:type="dcterms:W3CDTF">2013-02-14T21:00:22Z</dcterms:created>
  <dcterms:modified xsi:type="dcterms:W3CDTF">2013-02-14T21:15:58Z</dcterms:modified>
</cp:coreProperties>
</file>